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1153" r:id="rId2"/>
    <p:sldId id="1154" r:id="rId3"/>
    <p:sldId id="1152" r:id="rId4"/>
    <p:sldId id="572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22" d="100"/>
          <a:sy n="122" d="100"/>
        </p:scale>
        <p:origin x="114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45F2D7-E2B1-41FA-B219-D12E3A9DD935}" type="doc">
      <dgm:prSet loTypeId="urn:microsoft.com/office/officeart/2005/8/layout/orgChart1" loCatId="hierarchy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nb-NO"/>
        </a:p>
      </dgm:t>
    </dgm:pt>
    <dgm:pt modelId="{9E975272-4D2F-4426-A4E6-63495B12091F}">
      <dgm:prSet phldrT="[Tekst]" custT="1"/>
      <dgm:spPr/>
      <dgm:t>
        <a:bodyPr anchor="t"/>
        <a:lstStyle/>
        <a:p>
          <a:r>
            <a:rPr lang="nb-NO" sz="2000" b="1" dirty="0">
              <a:ln>
                <a:prstDash val="sysDot"/>
              </a:ln>
              <a:solidFill>
                <a:schemeClr val="tx1"/>
              </a:solidFill>
            </a:rPr>
            <a:t>Barnevernledernettverket</a:t>
          </a:r>
        </a:p>
      </dgm:t>
    </dgm:pt>
    <dgm:pt modelId="{658E975A-5262-45BC-8115-67E37BECDC6E}" type="parTrans" cxnId="{0A47E086-56CD-4F35-974F-4D54EA93C95A}">
      <dgm:prSet/>
      <dgm:spPr/>
      <dgm:t>
        <a:bodyPr/>
        <a:lstStyle/>
        <a:p>
          <a:endParaRPr lang="nb-NO"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ysDot"/>
            </a:ln>
          </a:endParaRPr>
        </a:p>
      </dgm:t>
    </dgm:pt>
    <dgm:pt modelId="{2E008337-0AC2-430C-B6FE-B79C46413CD3}" type="sibTrans" cxnId="{0A47E086-56CD-4F35-974F-4D54EA93C95A}">
      <dgm:prSet/>
      <dgm:spPr/>
      <dgm:t>
        <a:bodyPr/>
        <a:lstStyle/>
        <a:p>
          <a:endParaRPr lang="nb-NO"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ysDot"/>
            </a:ln>
          </a:endParaRPr>
        </a:p>
      </dgm:t>
    </dgm:pt>
    <dgm:pt modelId="{B6B25E6A-6903-4FDB-94D9-4782B79DBCEA}">
      <dgm:prSet phldrT="[Tekst]" custT="1"/>
      <dgm:spPr/>
      <dgm:t>
        <a:bodyPr/>
        <a:lstStyle/>
        <a:p>
          <a:r>
            <a:rPr lang="nb-NO" sz="1600" dirty="0">
              <a:ln>
                <a:prstDash val="sysDot"/>
              </a:ln>
            </a:rPr>
            <a:t>Læringsnettverk </a:t>
          </a:r>
        </a:p>
        <a:p>
          <a:r>
            <a:rPr lang="nb-NO" sz="1600" dirty="0">
              <a:ln>
                <a:prstDash val="sysDot"/>
              </a:ln>
            </a:rPr>
            <a:t>Namdalen</a:t>
          </a:r>
        </a:p>
      </dgm:t>
    </dgm:pt>
    <dgm:pt modelId="{94BEA076-60FB-43CF-ABB2-73A55A84BE19}" type="parTrans" cxnId="{B8AAA1FB-BFB0-46A5-BC76-82EBF2DDA745}">
      <dgm:prSet/>
      <dgm:spPr/>
      <dgm:t>
        <a:bodyPr/>
        <a:lstStyle/>
        <a:p>
          <a:endParaRPr lang="nb-NO"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ysDot"/>
            </a:ln>
          </a:endParaRPr>
        </a:p>
      </dgm:t>
    </dgm:pt>
    <dgm:pt modelId="{5C92D607-3373-4E1F-B2C7-20ED7B66B6ED}" type="sibTrans" cxnId="{B8AAA1FB-BFB0-46A5-BC76-82EBF2DDA745}">
      <dgm:prSet/>
      <dgm:spPr/>
      <dgm:t>
        <a:bodyPr/>
        <a:lstStyle/>
        <a:p>
          <a:endParaRPr lang="nb-NO"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ysDot"/>
            </a:ln>
          </a:endParaRPr>
        </a:p>
      </dgm:t>
    </dgm:pt>
    <dgm:pt modelId="{164FACCF-36E9-4B97-8F4F-18C23691D9F7}">
      <dgm:prSet phldrT="[Tekst]" custT="1"/>
      <dgm:spPr/>
      <dgm:t>
        <a:bodyPr/>
        <a:lstStyle/>
        <a:p>
          <a:r>
            <a:rPr lang="nb-NO" sz="1600">
              <a:ln>
                <a:prstDash val="sysDot"/>
              </a:ln>
            </a:rPr>
            <a:t>Læringsnettverk</a:t>
          </a:r>
        </a:p>
        <a:p>
          <a:r>
            <a:rPr lang="nb-NO" sz="1600">
              <a:ln>
                <a:prstDash val="sysDot"/>
              </a:ln>
            </a:rPr>
            <a:t>Innherred</a:t>
          </a:r>
          <a:endParaRPr lang="nb-NO" sz="1600" dirty="0">
            <a:ln>
              <a:prstDash val="sysDot"/>
            </a:ln>
          </a:endParaRPr>
        </a:p>
      </dgm:t>
    </dgm:pt>
    <dgm:pt modelId="{655F7D51-0D1B-4460-B881-2B1881B27825}" type="parTrans" cxnId="{E5C18953-9852-4D50-95BE-543A902417B5}">
      <dgm:prSet/>
      <dgm:spPr/>
      <dgm:t>
        <a:bodyPr/>
        <a:lstStyle/>
        <a:p>
          <a:endParaRPr lang="nb-NO"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ysDot"/>
            </a:ln>
          </a:endParaRPr>
        </a:p>
      </dgm:t>
    </dgm:pt>
    <dgm:pt modelId="{E47C54B9-E124-4090-89E8-795321698A0C}" type="sibTrans" cxnId="{E5C18953-9852-4D50-95BE-543A902417B5}">
      <dgm:prSet/>
      <dgm:spPr/>
      <dgm:t>
        <a:bodyPr/>
        <a:lstStyle/>
        <a:p>
          <a:endParaRPr lang="nb-NO"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ysDot"/>
            </a:ln>
          </a:endParaRPr>
        </a:p>
      </dgm:t>
    </dgm:pt>
    <dgm:pt modelId="{26FB6D89-6501-40D8-AE51-E306FC3324AC}">
      <dgm:prSet phldrT="[Tekst]" custT="1"/>
      <dgm:spPr/>
      <dgm:t>
        <a:bodyPr/>
        <a:lstStyle/>
        <a:p>
          <a:endParaRPr lang="nb-NO" sz="1200">
            <a:ln>
              <a:prstDash val="sysDot"/>
            </a:ln>
          </a:endParaRPr>
        </a:p>
        <a:p>
          <a:r>
            <a:rPr lang="nb-NO" sz="1600">
              <a:ln>
                <a:prstDash val="sysDot"/>
              </a:ln>
            </a:rPr>
            <a:t>Læringsnettverk </a:t>
          </a:r>
        </a:p>
        <a:p>
          <a:r>
            <a:rPr lang="nb-NO" sz="1600">
              <a:ln>
                <a:prstDash val="sysDot"/>
              </a:ln>
            </a:rPr>
            <a:t>Kystregionen</a:t>
          </a:r>
        </a:p>
        <a:p>
          <a:endParaRPr lang="nb-NO" sz="1200" dirty="0">
            <a:ln>
              <a:prstDash val="sysDot"/>
            </a:ln>
          </a:endParaRPr>
        </a:p>
      </dgm:t>
    </dgm:pt>
    <dgm:pt modelId="{CB209DC1-8028-459B-BCB5-674A691628EB}" type="parTrans" cxnId="{FDD5B4A6-22CB-47D3-A1BD-D0FA12EAD76D}">
      <dgm:prSet/>
      <dgm:spPr/>
      <dgm:t>
        <a:bodyPr/>
        <a:lstStyle/>
        <a:p>
          <a:endParaRPr lang="nb-NO"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ysDot"/>
            </a:ln>
          </a:endParaRPr>
        </a:p>
      </dgm:t>
    </dgm:pt>
    <dgm:pt modelId="{33AECE20-75F2-4DA2-8EAC-946CF93F029C}" type="sibTrans" cxnId="{FDD5B4A6-22CB-47D3-A1BD-D0FA12EAD76D}">
      <dgm:prSet/>
      <dgm:spPr/>
      <dgm:t>
        <a:bodyPr/>
        <a:lstStyle/>
        <a:p>
          <a:endParaRPr lang="nb-NO"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ysDot"/>
            </a:ln>
          </a:endParaRPr>
        </a:p>
      </dgm:t>
    </dgm:pt>
    <dgm:pt modelId="{1F97B747-D3CE-46B2-8E4F-2E8584964702}">
      <dgm:prSet custT="1"/>
      <dgm:spPr/>
      <dgm:t>
        <a:bodyPr/>
        <a:lstStyle/>
        <a:p>
          <a:r>
            <a:rPr lang="nb-NO" sz="1600">
              <a:ln>
                <a:prstDash val="sysDot"/>
              </a:ln>
            </a:rPr>
            <a:t>Læringsnettverk</a:t>
          </a:r>
        </a:p>
        <a:p>
          <a:r>
            <a:rPr lang="nb-NO" sz="1600">
              <a:ln>
                <a:prstDash val="sysDot"/>
              </a:ln>
            </a:rPr>
            <a:t>Fjellregionen</a:t>
          </a:r>
          <a:endParaRPr lang="nb-NO" sz="1600" dirty="0">
            <a:ln>
              <a:prstDash val="sysDot"/>
            </a:ln>
          </a:endParaRPr>
        </a:p>
      </dgm:t>
    </dgm:pt>
    <dgm:pt modelId="{2E153E1A-DE27-453B-807B-CBCAD3E2927F}" type="parTrans" cxnId="{50C0EEFC-5A97-40AD-9E50-985F3EC43165}">
      <dgm:prSet/>
      <dgm:spPr/>
      <dgm:t>
        <a:bodyPr/>
        <a:lstStyle/>
        <a:p>
          <a:endParaRPr lang="nb-NO"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ysDot"/>
            </a:ln>
          </a:endParaRPr>
        </a:p>
      </dgm:t>
    </dgm:pt>
    <dgm:pt modelId="{44D2FDAA-FED6-4073-829C-7CE08A1D9BDA}" type="sibTrans" cxnId="{50C0EEFC-5A97-40AD-9E50-985F3EC43165}">
      <dgm:prSet/>
      <dgm:spPr/>
      <dgm:t>
        <a:bodyPr/>
        <a:lstStyle/>
        <a:p>
          <a:endParaRPr lang="nb-NO"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ysDot"/>
            </a:ln>
          </a:endParaRPr>
        </a:p>
      </dgm:t>
    </dgm:pt>
    <dgm:pt modelId="{32EAF3BB-2B3A-4119-BFF8-EA30A5165EB8}">
      <dgm:prSet custT="1"/>
      <dgm:spPr/>
      <dgm:t>
        <a:bodyPr/>
        <a:lstStyle/>
        <a:p>
          <a:r>
            <a:rPr lang="nb-NO" sz="1600" dirty="0">
              <a:ln>
                <a:prstDash val="sysDot"/>
              </a:ln>
            </a:rPr>
            <a:t>Læringsnettverk</a:t>
          </a:r>
        </a:p>
        <a:p>
          <a:r>
            <a:rPr lang="nb-NO" sz="1600" dirty="0">
              <a:ln>
                <a:prstDash val="sysDot"/>
              </a:ln>
            </a:rPr>
            <a:t>Trondheimsregionen</a:t>
          </a:r>
        </a:p>
      </dgm:t>
    </dgm:pt>
    <dgm:pt modelId="{8B22C96D-5508-4434-9284-1BC8BABE35E3}" type="parTrans" cxnId="{C1117C9D-D17E-41FE-B1AD-1915903151AD}">
      <dgm:prSet/>
      <dgm:spPr/>
      <dgm:t>
        <a:bodyPr/>
        <a:lstStyle/>
        <a:p>
          <a:endParaRPr lang="nb-NO"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ysDot"/>
            </a:ln>
          </a:endParaRPr>
        </a:p>
      </dgm:t>
    </dgm:pt>
    <dgm:pt modelId="{55EE3BDB-0D7B-417E-929E-FFE04AA06C36}" type="sibTrans" cxnId="{C1117C9D-D17E-41FE-B1AD-1915903151AD}">
      <dgm:prSet/>
      <dgm:spPr/>
      <dgm:t>
        <a:bodyPr/>
        <a:lstStyle/>
        <a:p>
          <a:endParaRPr lang="nb-NO"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ysDot"/>
            </a:ln>
          </a:endParaRPr>
        </a:p>
      </dgm:t>
    </dgm:pt>
    <dgm:pt modelId="{53CF4E73-DDE8-417F-AF72-F0766D214998}" type="pres">
      <dgm:prSet presAssocID="{C445F2D7-E2B1-41FA-B219-D12E3A9DD93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79F39BA-63EB-42D8-883C-82908D5313CC}" type="pres">
      <dgm:prSet presAssocID="{9E975272-4D2F-4426-A4E6-63495B12091F}" presName="hierRoot1" presStyleCnt="0">
        <dgm:presLayoutVars>
          <dgm:hierBranch val="init"/>
        </dgm:presLayoutVars>
      </dgm:prSet>
      <dgm:spPr/>
    </dgm:pt>
    <dgm:pt modelId="{6056DB0D-1276-4176-B762-CF20C2259393}" type="pres">
      <dgm:prSet presAssocID="{9E975272-4D2F-4426-A4E6-63495B12091F}" presName="rootComposite1" presStyleCnt="0"/>
      <dgm:spPr/>
    </dgm:pt>
    <dgm:pt modelId="{B4EF664E-ED71-42DD-8038-7E507431BFA0}" type="pres">
      <dgm:prSet presAssocID="{9E975272-4D2F-4426-A4E6-63495B12091F}" presName="rootText1" presStyleLbl="node0" presStyleIdx="0" presStyleCnt="1" custScaleX="207442" custScaleY="122431" custLinFactY="-30447" custLinFactNeighborX="656" custLinFactNeighborY="-100000">
        <dgm:presLayoutVars>
          <dgm:chPref val="3"/>
        </dgm:presLayoutVars>
      </dgm:prSet>
      <dgm:spPr>
        <a:prstGeom prst="roundRect">
          <a:avLst/>
        </a:prstGeom>
      </dgm:spPr>
    </dgm:pt>
    <dgm:pt modelId="{6F441C6A-5D19-4B85-8229-03930297DADE}" type="pres">
      <dgm:prSet presAssocID="{9E975272-4D2F-4426-A4E6-63495B12091F}" presName="rootConnector1" presStyleLbl="node1" presStyleIdx="0" presStyleCnt="0"/>
      <dgm:spPr/>
    </dgm:pt>
    <dgm:pt modelId="{7A82E3A6-7875-4E96-BC45-7D0249BAA370}" type="pres">
      <dgm:prSet presAssocID="{9E975272-4D2F-4426-A4E6-63495B12091F}" presName="hierChild2" presStyleCnt="0"/>
      <dgm:spPr/>
    </dgm:pt>
    <dgm:pt modelId="{636F3549-5FD3-41FC-9A0A-0CC3EA4DDAFE}" type="pres">
      <dgm:prSet presAssocID="{94BEA076-60FB-43CF-ABB2-73A55A84BE19}" presName="Name37" presStyleLbl="parChTrans1D2" presStyleIdx="0" presStyleCnt="5"/>
      <dgm:spPr/>
    </dgm:pt>
    <dgm:pt modelId="{3768EFFD-561A-44C0-80DB-EB4A3D0868E5}" type="pres">
      <dgm:prSet presAssocID="{B6B25E6A-6903-4FDB-94D9-4782B79DBCEA}" presName="hierRoot2" presStyleCnt="0">
        <dgm:presLayoutVars>
          <dgm:hierBranch val="init"/>
        </dgm:presLayoutVars>
      </dgm:prSet>
      <dgm:spPr/>
    </dgm:pt>
    <dgm:pt modelId="{DB556019-279A-463E-899D-15CC3A019DFD}" type="pres">
      <dgm:prSet presAssocID="{B6B25E6A-6903-4FDB-94D9-4782B79DBCEA}" presName="rootComposite" presStyleCnt="0"/>
      <dgm:spPr/>
    </dgm:pt>
    <dgm:pt modelId="{C869B57C-0B37-4A55-94E4-F285560B60EA}" type="pres">
      <dgm:prSet presAssocID="{B6B25E6A-6903-4FDB-94D9-4782B79DBCEA}" presName="rootText" presStyleLbl="node2" presStyleIdx="0" presStyleCnt="5" custLinFactNeighborX="2716" custLinFactNeighborY="-45252">
        <dgm:presLayoutVars>
          <dgm:chPref val="3"/>
        </dgm:presLayoutVars>
      </dgm:prSet>
      <dgm:spPr/>
    </dgm:pt>
    <dgm:pt modelId="{0C1B432E-BF39-462E-8702-32900F495B76}" type="pres">
      <dgm:prSet presAssocID="{B6B25E6A-6903-4FDB-94D9-4782B79DBCEA}" presName="rootConnector" presStyleLbl="node2" presStyleIdx="0" presStyleCnt="5"/>
      <dgm:spPr/>
    </dgm:pt>
    <dgm:pt modelId="{7B1521B3-7CB5-4F73-8A8E-552C1D7B1158}" type="pres">
      <dgm:prSet presAssocID="{B6B25E6A-6903-4FDB-94D9-4782B79DBCEA}" presName="hierChild4" presStyleCnt="0"/>
      <dgm:spPr/>
    </dgm:pt>
    <dgm:pt modelId="{6CD60C7B-9194-4065-84B4-A95BCFEB886D}" type="pres">
      <dgm:prSet presAssocID="{B6B25E6A-6903-4FDB-94D9-4782B79DBCEA}" presName="hierChild5" presStyleCnt="0"/>
      <dgm:spPr/>
    </dgm:pt>
    <dgm:pt modelId="{5724DDF3-8D18-4631-AF5E-39B44896721E}" type="pres">
      <dgm:prSet presAssocID="{655F7D51-0D1B-4460-B881-2B1881B27825}" presName="Name37" presStyleLbl="parChTrans1D2" presStyleIdx="1" presStyleCnt="5"/>
      <dgm:spPr/>
    </dgm:pt>
    <dgm:pt modelId="{490B347A-2C10-4E9A-BD4E-608D62654FE3}" type="pres">
      <dgm:prSet presAssocID="{164FACCF-36E9-4B97-8F4F-18C23691D9F7}" presName="hierRoot2" presStyleCnt="0">
        <dgm:presLayoutVars>
          <dgm:hierBranch val="init"/>
        </dgm:presLayoutVars>
      </dgm:prSet>
      <dgm:spPr/>
    </dgm:pt>
    <dgm:pt modelId="{3142E8B4-834A-4F1C-A1A5-BDD28F8DF332}" type="pres">
      <dgm:prSet presAssocID="{164FACCF-36E9-4B97-8F4F-18C23691D9F7}" presName="rootComposite" presStyleCnt="0"/>
      <dgm:spPr/>
    </dgm:pt>
    <dgm:pt modelId="{2D799355-7EDA-461C-A5AC-59A72A881A74}" type="pres">
      <dgm:prSet presAssocID="{164FACCF-36E9-4B97-8F4F-18C23691D9F7}" presName="rootText" presStyleLbl="node2" presStyleIdx="1" presStyleCnt="5" custLinFactNeighborX="1493" custLinFactNeighborY="-46619">
        <dgm:presLayoutVars>
          <dgm:chPref val="3"/>
        </dgm:presLayoutVars>
      </dgm:prSet>
      <dgm:spPr/>
    </dgm:pt>
    <dgm:pt modelId="{51327A27-B9A2-483C-8AB4-7F334534231A}" type="pres">
      <dgm:prSet presAssocID="{164FACCF-36E9-4B97-8F4F-18C23691D9F7}" presName="rootConnector" presStyleLbl="node2" presStyleIdx="1" presStyleCnt="5"/>
      <dgm:spPr/>
    </dgm:pt>
    <dgm:pt modelId="{ADFCF4EC-D00C-4512-9283-5354EA917FF0}" type="pres">
      <dgm:prSet presAssocID="{164FACCF-36E9-4B97-8F4F-18C23691D9F7}" presName="hierChild4" presStyleCnt="0"/>
      <dgm:spPr/>
    </dgm:pt>
    <dgm:pt modelId="{175257D2-0015-4CA2-8099-0D002E653F21}" type="pres">
      <dgm:prSet presAssocID="{164FACCF-36E9-4B97-8F4F-18C23691D9F7}" presName="hierChild5" presStyleCnt="0"/>
      <dgm:spPr/>
    </dgm:pt>
    <dgm:pt modelId="{A9B19E7F-ECBA-410B-9AC8-2EBCD7BA1AF0}" type="pres">
      <dgm:prSet presAssocID="{CB209DC1-8028-459B-BCB5-674A691628EB}" presName="Name37" presStyleLbl="parChTrans1D2" presStyleIdx="2" presStyleCnt="5"/>
      <dgm:spPr/>
    </dgm:pt>
    <dgm:pt modelId="{0D82582C-7FC9-448D-86FC-B23718DF45B4}" type="pres">
      <dgm:prSet presAssocID="{26FB6D89-6501-40D8-AE51-E306FC3324AC}" presName="hierRoot2" presStyleCnt="0">
        <dgm:presLayoutVars>
          <dgm:hierBranch val="init"/>
        </dgm:presLayoutVars>
      </dgm:prSet>
      <dgm:spPr/>
    </dgm:pt>
    <dgm:pt modelId="{9ECBDF62-1BD0-4298-BD0D-EE4FFA615E72}" type="pres">
      <dgm:prSet presAssocID="{26FB6D89-6501-40D8-AE51-E306FC3324AC}" presName="rootComposite" presStyleCnt="0"/>
      <dgm:spPr/>
    </dgm:pt>
    <dgm:pt modelId="{DD19380C-E120-4A9F-A57E-E8540CFBC2B6}" type="pres">
      <dgm:prSet presAssocID="{26FB6D89-6501-40D8-AE51-E306FC3324AC}" presName="rootText" presStyleLbl="node2" presStyleIdx="2" presStyleCnt="5" custLinFactNeighborY="-46619">
        <dgm:presLayoutVars>
          <dgm:chPref val="3"/>
        </dgm:presLayoutVars>
      </dgm:prSet>
      <dgm:spPr/>
    </dgm:pt>
    <dgm:pt modelId="{7BEFBA3F-3536-442E-8795-DA97E9A9434F}" type="pres">
      <dgm:prSet presAssocID="{26FB6D89-6501-40D8-AE51-E306FC3324AC}" presName="rootConnector" presStyleLbl="node2" presStyleIdx="2" presStyleCnt="5"/>
      <dgm:spPr/>
    </dgm:pt>
    <dgm:pt modelId="{AACFC0E8-C70A-45AF-9DD8-88C2DF948586}" type="pres">
      <dgm:prSet presAssocID="{26FB6D89-6501-40D8-AE51-E306FC3324AC}" presName="hierChild4" presStyleCnt="0"/>
      <dgm:spPr/>
    </dgm:pt>
    <dgm:pt modelId="{9B309CD4-5ADD-4984-AAB2-A4624B36A0ED}" type="pres">
      <dgm:prSet presAssocID="{26FB6D89-6501-40D8-AE51-E306FC3324AC}" presName="hierChild5" presStyleCnt="0"/>
      <dgm:spPr/>
    </dgm:pt>
    <dgm:pt modelId="{9AA23214-21B1-4808-BEB4-C9C756FADDCB}" type="pres">
      <dgm:prSet presAssocID="{2E153E1A-DE27-453B-807B-CBCAD3E2927F}" presName="Name37" presStyleLbl="parChTrans1D2" presStyleIdx="3" presStyleCnt="5"/>
      <dgm:spPr/>
    </dgm:pt>
    <dgm:pt modelId="{A9E579EE-B810-4619-B938-E1C651F03053}" type="pres">
      <dgm:prSet presAssocID="{1F97B747-D3CE-46B2-8E4F-2E8584964702}" presName="hierRoot2" presStyleCnt="0">
        <dgm:presLayoutVars>
          <dgm:hierBranch val="init"/>
        </dgm:presLayoutVars>
      </dgm:prSet>
      <dgm:spPr/>
    </dgm:pt>
    <dgm:pt modelId="{3730FD94-470A-4C42-B3E9-60C8913287E5}" type="pres">
      <dgm:prSet presAssocID="{1F97B747-D3CE-46B2-8E4F-2E8584964702}" presName="rootComposite" presStyleCnt="0"/>
      <dgm:spPr/>
    </dgm:pt>
    <dgm:pt modelId="{CF711244-B475-4C6A-A5ED-CB9A12643314}" type="pres">
      <dgm:prSet presAssocID="{1F97B747-D3CE-46B2-8E4F-2E8584964702}" presName="rootText" presStyleLbl="node2" presStyleIdx="3" presStyleCnt="5" custLinFactNeighborX="-744" custLinFactNeighborY="-46148">
        <dgm:presLayoutVars>
          <dgm:chPref val="3"/>
        </dgm:presLayoutVars>
      </dgm:prSet>
      <dgm:spPr/>
    </dgm:pt>
    <dgm:pt modelId="{760129F2-C77F-4068-812F-FB5C5CBDABD6}" type="pres">
      <dgm:prSet presAssocID="{1F97B747-D3CE-46B2-8E4F-2E8584964702}" presName="rootConnector" presStyleLbl="node2" presStyleIdx="3" presStyleCnt="5"/>
      <dgm:spPr/>
    </dgm:pt>
    <dgm:pt modelId="{C555A928-5903-4611-BD28-3AAD8C5EF54C}" type="pres">
      <dgm:prSet presAssocID="{1F97B747-D3CE-46B2-8E4F-2E8584964702}" presName="hierChild4" presStyleCnt="0"/>
      <dgm:spPr/>
    </dgm:pt>
    <dgm:pt modelId="{E7DB4042-982B-48D3-B632-C0A6CBD8CC49}" type="pres">
      <dgm:prSet presAssocID="{1F97B747-D3CE-46B2-8E4F-2E8584964702}" presName="hierChild5" presStyleCnt="0"/>
      <dgm:spPr/>
    </dgm:pt>
    <dgm:pt modelId="{C5FECBC1-C344-4DA0-9227-3CDD81BF05DE}" type="pres">
      <dgm:prSet presAssocID="{8B22C96D-5508-4434-9284-1BC8BABE35E3}" presName="Name37" presStyleLbl="parChTrans1D2" presStyleIdx="4" presStyleCnt="5"/>
      <dgm:spPr/>
    </dgm:pt>
    <dgm:pt modelId="{95D6270E-34E7-4DBF-87B3-FB7DA58519BF}" type="pres">
      <dgm:prSet presAssocID="{32EAF3BB-2B3A-4119-BFF8-EA30A5165EB8}" presName="hierRoot2" presStyleCnt="0">
        <dgm:presLayoutVars>
          <dgm:hierBranch val="init"/>
        </dgm:presLayoutVars>
      </dgm:prSet>
      <dgm:spPr/>
    </dgm:pt>
    <dgm:pt modelId="{13250D59-BDC8-472D-BA95-2262525EC535}" type="pres">
      <dgm:prSet presAssocID="{32EAF3BB-2B3A-4119-BFF8-EA30A5165EB8}" presName="rootComposite" presStyleCnt="0"/>
      <dgm:spPr/>
    </dgm:pt>
    <dgm:pt modelId="{3E9CE56D-7A9A-4888-858A-655315518A48}" type="pres">
      <dgm:prSet presAssocID="{32EAF3BB-2B3A-4119-BFF8-EA30A5165EB8}" presName="rootText" presStyleLbl="node2" presStyleIdx="4" presStyleCnt="5" custLinFactNeighborX="-6375" custLinFactNeighborY="-45452">
        <dgm:presLayoutVars>
          <dgm:chPref val="3"/>
        </dgm:presLayoutVars>
      </dgm:prSet>
      <dgm:spPr/>
    </dgm:pt>
    <dgm:pt modelId="{66713380-DCC1-4C3A-AF2B-3B64AEBB0AFB}" type="pres">
      <dgm:prSet presAssocID="{32EAF3BB-2B3A-4119-BFF8-EA30A5165EB8}" presName="rootConnector" presStyleLbl="node2" presStyleIdx="4" presStyleCnt="5"/>
      <dgm:spPr/>
    </dgm:pt>
    <dgm:pt modelId="{E893230C-8FA3-40DE-9717-86A91491A76C}" type="pres">
      <dgm:prSet presAssocID="{32EAF3BB-2B3A-4119-BFF8-EA30A5165EB8}" presName="hierChild4" presStyleCnt="0"/>
      <dgm:spPr/>
    </dgm:pt>
    <dgm:pt modelId="{49BFFC07-9550-4A74-B6B3-ECF3C4B48A9B}" type="pres">
      <dgm:prSet presAssocID="{32EAF3BB-2B3A-4119-BFF8-EA30A5165EB8}" presName="hierChild5" presStyleCnt="0"/>
      <dgm:spPr/>
    </dgm:pt>
    <dgm:pt modelId="{3CA1820C-002D-485D-AFCB-6A63F4C9F4DE}" type="pres">
      <dgm:prSet presAssocID="{9E975272-4D2F-4426-A4E6-63495B12091F}" presName="hierChild3" presStyleCnt="0"/>
      <dgm:spPr/>
    </dgm:pt>
  </dgm:ptLst>
  <dgm:cxnLst>
    <dgm:cxn modelId="{4B75D62C-71C3-45C7-9062-E456F5BCD3E7}" type="presOf" srcId="{CB209DC1-8028-459B-BCB5-674A691628EB}" destId="{A9B19E7F-ECBA-410B-9AC8-2EBCD7BA1AF0}" srcOrd="0" destOrd="0" presId="urn:microsoft.com/office/officeart/2005/8/layout/orgChart1"/>
    <dgm:cxn modelId="{DCE1A135-6CE9-4788-9CCC-41BDB3FEF3F9}" type="presOf" srcId="{9E975272-4D2F-4426-A4E6-63495B12091F}" destId="{B4EF664E-ED71-42DD-8038-7E507431BFA0}" srcOrd="0" destOrd="0" presId="urn:microsoft.com/office/officeart/2005/8/layout/orgChart1"/>
    <dgm:cxn modelId="{1B03C562-A0E4-4605-9768-0C338E4BE196}" type="presOf" srcId="{164FACCF-36E9-4B97-8F4F-18C23691D9F7}" destId="{51327A27-B9A2-483C-8AB4-7F334534231A}" srcOrd="1" destOrd="0" presId="urn:microsoft.com/office/officeart/2005/8/layout/orgChart1"/>
    <dgm:cxn modelId="{D9FE6864-12AC-46CE-89AF-DE450E7DE91E}" type="presOf" srcId="{9E975272-4D2F-4426-A4E6-63495B12091F}" destId="{6F441C6A-5D19-4B85-8229-03930297DADE}" srcOrd="1" destOrd="0" presId="urn:microsoft.com/office/officeart/2005/8/layout/orgChart1"/>
    <dgm:cxn modelId="{E5C18953-9852-4D50-95BE-543A902417B5}" srcId="{9E975272-4D2F-4426-A4E6-63495B12091F}" destId="{164FACCF-36E9-4B97-8F4F-18C23691D9F7}" srcOrd="1" destOrd="0" parTransId="{655F7D51-0D1B-4460-B881-2B1881B27825}" sibTransId="{E47C54B9-E124-4090-89E8-795321698A0C}"/>
    <dgm:cxn modelId="{69921A55-CDF3-48A9-A6D5-5CFE872E04A6}" type="presOf" srcId="{26FB6D89-6501-40D8-AE51-E306FC3324AC}" destId="{7BEFBA3F-3536-442E-8795-DA97E9A9434F}" srcOrd="1" destOrd="0" presId="urn:microsoft.com/office/officeart/2005/8/layout/orgChart1"/>
    <dgm:cxn modelId="{A7834675-8F14-4C60-A525-3D66DEC77ED5}" type="presOf" srcId="{B6B25E6A-6903-4FDB-94D9-4782B79DBCEA}" destId="{C869B57C-0B37-4A55-94E4-F285560B60EA}" srcOrd="0" destOrd="0" presId="urn:microsoft.com/office/officeart/2005/8/layout/orgChart1"/>
    <dgm:cxn modelId="{43072586-EE1E-424E-81AF-BA5B5B83A5A6}" type="presOf" srcId="{32EAF3BB-2B3A-4119-BFF8-EA30A5165EB8}" destId="{66713380-DCC1-4C3A-AF2B-3B64AEBB0AFB}" srcOrd="1" destOrd="0" presId="urn:microsoft.com/office/officeart/2005/8/layout/orgChart1"/>
    <dgm:cxn modelId="{0A47E086-56CD-4F35-974F-4D54EA93C95A}" srcId="{C445F2D7-E2B1-41FA-B219-D12E3A9DD935}" destId="{9E975272-4D2F-4426-A4E6-63495B12091F}" srcOrd="0" destOrd="0" parTransId="{658E975A-5262-45BC-8115-67E37BECDC6E}" sibTransId="{2E008337-0AC2-430C-B6FE-B79C46413CD3}"/>
    <dgm:cxn modelId="{4D1AE188-50C5-4220-9E1A-957EE452F40C}" type="presOf" srcId="{2E153E1A-DE27-453B-807B-CBCAD3E2927F}" destId="{9AA23214-21B1-4808-BEB4-C9C756FADDCB}" srcOrd="0" destOrd="0" presId="urn:microsoft.com/office/officeart/2005/8/layout/orgChart1"/>
    <dgm:cxn modelId="{D487738D-B672-4A6B-A537-13C1CBCE1611}" type="presOf" srcId="{655F7D51-0D1B-4460-B881-2B1881B27825}" destId="{5724DDF3-8D18-4631-AF5E-39B44896721E}" srcOrd="0" destOrd="0" presId="urn:microsoft.com/office/officeart/2005/8/layout/orgChart1"/>
    <dgm:cxn modelId="{2CFCC58F-FB32-4F60-A6A0-3FEA565A4D17}" type="presOf" srcId="{94BEA076-60FB-43CF-ABB2-73A55A84BE19}" destId="{636F3549-5FD3-41FC-9A0A-0CC3EA4DDAFE}" srcOrd="0" destOrd="0" presId="urn:microsoft.com/office/officeart/2005/8/layout/orgChart1"/>
    <dgm:cxn modelId="{C1117C9D-D17E-41FE-B1AD-1915903151AD}" srcId="{9E975272-4D2F-4426-A4E6-63495B12091F}" destId="{32EAF3BB-2B3A-4119-BFF8-EA30A5165EB8}" srcOrd="4" destOrd="0" parTransId="{8B22C96D-5508-4434-9284-1BC8BABE35E3}" sibTransId="{55EE3BDB-0D7B-417E-929E-FFE04AA06C36}"/>
    <dgm:cxn modelId="{786D5B9F-98C4-4FF7-B459-03796F8454E1}" type="presOf" srcId="{C445F2D7-E2B1-41FA-B219-D12E3A9DD935}" destId="{53CF4E73-DDE8-417F-AF72-F0766D214998}" srcOrd="0" destOrd="0" presId="urn:microsoft.com/office/officeart/2005/8/layout/orgChart1"/>
    <dgm:cxn modelId="{FDD5B4A6-22CB-47D3-A1BD-D0FA12EAD76D}" srcId="{9E975272-4D2F-4426-A4E6-63495B12091F}" destId="{26FB6D89-6501-40D8-AE51-E306FC3324AC}" srcOrd="2" destOrd="0" parTransId="{CB209DC1-8028-459B-BCB5-674A691628EB}" sibTransId="{33AECE20-75F2-4DA2-8EAC-946CF93F029C}"/>
    <dgm:cxn modelId="{3F0329D6-2276-452E-AC36-DAF5F279E8C8}" type="presOf" srcId="{B6B25E6A-6903-4FDB-94D9-4782B79DBCEA}" destId="{0C1B432E-BF39-462E-8702-32900F495B76}" srcOrd="1" destOrd="0" presId="urn:microsoft.com/office/officeart/2005/8/layout/orgChart1"/>
    <dgm:cxn modelId="{4E33C5E8-F1A1-4254-9921-3EE430052C80}" type="presOf" srcId="{32EAF3BB-2B3A-4119-BFF8-EA30A5165EB8}" destId="{3E9CE56D-7A9A-4888-858A-655315518A48}" srcOrd="0" destOrd="0" presId="urn:microsoft.com/office/officeart/2005/8/layout/orgChart1"/>
    <dgm:cxn modelId="{6FB47DEE-D10B-4A6C-A3FF-DF3C0DADFD7B}" type="presOf" srcId="{164FACCF-36E9-4B97-8F4F-18C23691D9F7}" destId="{2D799355-7EDA-461C-A5AC-59A72A881A74}" srcOrd="0" destOrd="0" presId="urn:microsoft.com/office/officeart/2005/8/layout/orgChart1"/>
    <dgm:cxn modelId="{C27CCCF1-1819-471E-90F9-5528CA35D380}" type="presOf" srcId="{8B22C96D-5508-4434-9284-1BC8BABE35E3}" destId="{C5FECBC1-C344-4DA0-9227-3CDD81BF05DE}" srcOrd="0" destOrd="0" presId="urn:microsoft.com/office/officeart/2005/8/layout/orgChart1"/>
    <dgm:cxn modelId="{83536BF2-0783-4909-9FB9-F3A513CE23B6}" type="presOf" srcId="{1F97B747-D3CE-46B2-8E4F-2E8584964702}" destId="{CF711244-B475-4C6A-A5ED-CB9A12643314}" srcOrd="0" destOrd="0" presId="urn:microsoft.com/office/officeart/2005/8/layout/orgChart1"/>
    <dgm:cxn modelId="{B8AAA1FB-BFB0-46A5-BC76-82EBF2DDA745}" srcId="{9E975272-4D2F-4426-A4E6-63495B12091F}" destId="{B6B25E6A-6903-4FDB-94D9-4782B79DBCEA}" srcOrd="0" destOrd="0" parTransId="{94BEA076-60FB-43CF-ABB2-73A55A84BE19}" sibTransId="{5C92D607-3373-4E1F-B2C7-20ED7B66B6ED}"/>
    <dgm:cxn modelId="{9D7D24FC-209D-48B0-BE74-77914818E745}" type="presOf" srcId="{1F97B747-D3CE-46B2-8E4F-2E8584964702}" destId="{760129F2-C77F-4068-812F-FB5C5CBDABD6}" srcOrd="1" destOrd="0" presId="urn:microsoft.com/office/officeart/2005/8/layout/orgChart1"/>
    <dgm:cxn modelId="{50C0EEFC-5A97-40AD-9E50-985F3EC43165}" srcId="{9E975272-4D2F-4426-A4E6-63495B12091F}" destId="{1F97B747-D3CE-46B2-8E4F-2E8584964702}" srcOrd="3" destOrd="0" parTransId="{2E153E1A-DE27-453B-807B-CBCAD3E2927F}" sibTransId="{44D2FDAA-FED6-4073-829C-7CE08A1D9BDA}"/>
    <dgm:cxn modelId="{0FEC10FF-9742-4CE3-A03E-4BA44134AFED}" type="presOf" srcId="{26FB6D89-6501-40D8-AE51-E306FC3324AC}" destId="{DD19380C-E120-4A9F-A57E-E8540CFBC2B6}" srcOrd="0" destOrd="0" presId="urn:microsoft.com/office/officeart/2005/8/layout/orgChart1"/>
    <dgm:cxn modelId="{E6AFF273-0FFA-44C2-A3C2-4F64533BFB4A}" type="presParOf" srcId="{53CF4E73-DDE8-417F-AF72-F0766D214998}" destId="{079F39BA-63EB-42D8-883C-82908D5313CC}" srcOrd="0" destOrd="0" presId="urn:microsoft.com/office/officeart/2005/8/layout/orgChart1"/>
    <dgm:cxn modelId="{885C28A5-E26E-4101-8CCE-2F45B93E6F4A}" type="presParOf" srcId="{079F39BA-63EB-42D8-883C-82908D5313CC}" destId="{6056DB0D-1276-4176-B762-CF20C2259393}" srcOrd="0" destOrd="0" presId="urn:microsoft.com/office/officeart/2005/8/layout/orgChart1"/>
    <dgm:cxn modelId="{FC832E7B-627C-4559-B3C7-11FC44925390}" type="presParOf" srcId="{6056DB0D-1276-4176-B762-CF20C2259393}" destId="{B4EF664E-ED71-42DD-8038-7E507431BFA0}" srcOrd="0" destOrd="0" presId="urn:microsoft.com/office/officeart/2005/8/layout/orgChart1"/>
    <dgm:cxn modelId="{501AC230-7DFE-460A-8338-8263772D4F3F}" type="presParOf" srcId="{6056DB0D-1276-4176-B762-CF20C2259393}" destId="{6F441C6A-5D19-4B85-8229-03930297DADE}" srcOrd="1" destOrd="0" presId="urn:microsoft.com/office/officeart/2005/8/layout/orgChart1"/>
    <dgm:cxn modelId="{C096CA72-D92E-49A1-9AD4-73C6D0B63D22}" type="presParOf" srcId="{079F39BA-63EB-42D8-883C-82908D5313CC}" destId="{7A82E3A6-7875-4E96-BC45-7D0249BAA370}" srcOrd="1" destOrd="0" presId="urn:microsoft.com/office/officeart/2005/8/layout/orgChart1"/>
    <dgm:cxn modelId="{1C76DE07-74FD-4AAA-816A-07C00A94494A}" type="presParOf" srcId="{7A82E3A6-7875-4E96-BC45-7D0249BAA370}" destId="{636F3549-5FD3-41FC-9A0A-0CC3EA4DDAFE}" srcOrd="0" destOrd="0" presId="urn:microsoft.com/office/officeart/2005/8/layout/orgChart1"/>
    <dgm:cxn modelId="{2E5A8928-57B6-4A91-8533-EC1253B919B3}" type="presParOf" srcId="{7A82E3A6-7875-4E96-BC45-7D0249BAA370}" destId="{3768EFFD-561A-44C0-80DB-EB4A3D0868E5}" srcOrd="1" destOrd="0" presId="urn:microsoft.com/office/officeart/2005/8/layout/orgChart1"/>
    <dgm:cxn modelId="{3AA6D8C7-098F-4B7E-88BF-51A0E5E7272F}" type="presParOf" srcId="{3768EFFD-561A-44C0-80DB-EB4A3D0868E5}" destId="{DB556019-279A-463E-899D-15CC3A019DFD}" srcOrd="0" destOrd="0" presId="urn:microsoft.com/office/officeart/2005/8/layout/orgChart1"/>
    <dgm:cxn modelId="{F21095F4-5268-403C-93C3-8C3F74FD977E}" type="presParOf" srcId="{DB556019-279A-463E-899D-15CC3A019DFD}" destId="{C869B57C-0B37-4A55-94E4-F285560B60EA}" srcOrd="0" destOrd="0" presId="urn:microsoft.com/office/officeart/2005/8/layout/orgChart1"/>
    <dgm:cxn modelId="{3E7AF4DD-7469-42AA-BFA0-0ACE88E8F287}" type="presParOf" srcId="{DB556019-279A-463E-899D-15CC3A019DFD}" destId="{0C1B432E-BF39-462E-8702-32900F495B76}" srcOrd="1" destOrd="0" presId="urn:microsoft.com/office/officeart/2005/8/layout/orgChart1"/>
    <dgm:cxn modelId="{E5DFD0C4-BF28-40F5-9823-E4F6C8E4DF88}" type="presParOf" srcId="{3768EFFD-561A-44C0-80DB-EB4A3D0868E5}" destId="{7B1521B3-7CB5-4F73-8A8E-552C1D7B1158}" srcOrd="1" destOrd="0" presId="urn:microsoft.com/office/officeart/2005/8/layout/orgChart1"/>
    <dgm:cxn modelId="{2DF27436-61BB-42CC-80CE-7A6748D9BFE4}" type="presParOf" srcId="{3768EFFD-561A-44C0-80DB-EB4A3D0868E5}" destId="{6CD60C7B-9194-4065-84B4-A95BCFEB886D}" srcOrd="2" destOrd="0" presId="urn:microsoft.com/office/officeart/2005/8/layout/orgChart1"/>
    <dgm:cxn modelId="{82F9A027-B473-4FE7-8BD4-503029836C29}" type="presParOf" srcId="{7A82E3A6-7875-4E96-BC45-7D0249BAA370}" destId="{5724DDF3-8D18-4631-AF5E-39B44896721E}" srcOrd="2" destOrd="0" presId="urn:microsoft.com/office/officeart/2005/8/layout/orgChart1"/>
    <dgm:cxn modelId="{9C1330A2-8AFC-4674-B74A-310C7599A41E}" type="presParOf" srcId="{7A82E3A6-7875-4E96-BC45-7D0249BAA370}" destId="{490B347A-2C10-4E9A-BD4E-608D62654FE3}" srcOrd="3" destOrd="0" presId="urn:microsoft.com/office/officeart/2005/8/layout/orgChart1"/>
    <dgm:cxn modelId="{E16EF6B7-A6F4-4800-B323-BBF46331E659}" type="presParOf" srcId="{490B347A-2C10-4E9A-BD4E-608D62654FE3}" destId="{3142E8B4-834A-4F1C-A1A5-BDD28F8DF332}" srcOrd="0" destOrd="0" presId="urn:microsoft.com/office/officeart/2005/8/layout/orgChart1"/>
    <dgm:cxn modelId="{CF6F8F47-10A9-4AC3-AEE9-7EDAECFE7002}" type="presParOf" srcId="{3142E8B4-834A-4F1C-A1A5-BDD28F8DF332}" destId="{2D799355-7EDA-461C-A5AC-59A72A881A74}" srcOrd="0" destOrd="0" presId="urn:microsoft.com/office/officeart/2005/8/layout/orgChart1"/>
    <dgm:cxn modelId="{DDFA769E-6A06-416C-8E6E-8CEEBDBDA1C1}" type="presParOf" srcId="{3142E8B4-834A-4F1C-A1A5-BDD28F8DF332}" destId="{51327A27-B9A2-483C-8AB4-7F334534231A}" srcOrd="1" destOrd="0" presId="urn:microsoft.com/office/officeart/2005/8/layout/orgChart1"/>
    <dgm:cxn modelId="{0A8FA7D8-29C4-444E-9CE9-CECB3DE41B3C}" type="presParOf" srcId="{490B347A-2C10-4E9A-BD4E-608D62654FE3}" destId="{ADFCF4EC-D00C-4512-9283-5354EA917FF0}" srcOrd="1" destOrd="0" presId="urn:microsoft.com/office/officeart/2005/8/layout/orgChart1"/>
    <dgm:cxn modelId="{AF7C45CF-296B-4E3D-A498-CDDE45353C96}" type="presParOf" srcId="{490B347A-2C10-4E9A-BD4E-608D62654FE3}" destId="{175257D2-0015-4CA2-8099-0D002E653F21}" srcOrd="2" destOrd="0" presId="urn:microsoft.com/office/officeart/2005/8/layout/orgChart1"/>
    <dgm:cxn modelId="{BFC5CC34-2C2F-4459-8B4C-53F38ABFFE8E}" type="presParOf" srcId="{7A82E3A6-7875-4E96-BC45-7D0249BAA370}" destId="{A9B19E7F-ECBA-410B-9AC8-2EBCD7BA1AF0}" srcOrd="4" destOrd="0" presId="urn:microsoft.com/office/officeart/2005/8/layout/orgChart1"/>
    <dgm:cxn modelId="{642B560C-8223-4486-8F63-2E5365DFB12D}" type="presParOf" srcId="{7A82E3A6-7875-4E96-BC45-7D0249BAA370}" destId="{0D82582C-7FC9-448D-86FC-B23718DF45B4}" srcOrd="5" destOrd="0" presId="urn:microsoft.com/office/officeart/2005/8/layout/orgChart1"/>
    <dgm:cxn modelId="{E87E8761-7631-4DD5-8989-6B81816FBC9D}" type="presParOf" srcId="{0D82582C-7FC9-448D-86FC-B23718DF45B4}" destId="{9ECBDF62-1BD0-4298-BD0D-EE4FFA615E72}" srcOrd="0" destOrd="0" presId="urn:microsoft.com/office/officeart/2005/8/layout/orgChart1"/>
    <dgm:cxn modelId="{3D73B715-49BB-43DF-9401-3AD3E1235427}" type="presParOf" srcId="{9ECBDF62-1BD0-4298-BD0D-EE4FFA615E72}" destId="{DD19380C-E120-4A9F-A57E-E8540CFBC2B6}" srcOrd="0" destOrd="0" presId="urn:microsoft.com/office/officeart/2005/8/layout/orgChart1"/>
    <dgm:cxn modelId="{82A7B609-B737-40B4-A8D2-6B5A1C702CBE}" type="presParOf" srcId="{9ECBDF62-1BD0-4298-BD0D-EE4FFA615E72}" destId="{7BEFBA3F-3536-442E-8795-DA97E9A9434F}" srcOrd="1" destOrd="0" presId="urn:microsoft.com/office/officeart/2005/8/layout/orgChart1"/>
    <dgm:cxn modelId="{CAB0C249-6BEE-4C4A-897B-94C7C96D7572}" type="presParOf" srcId="{0D82582C-7FC9-448D-86FC-B23718DF45B4}" destId="{AACFC0E8-C70A-45AF-9DD8-88C2DF948586}" srcOrd="1" destOrd="0" presId="urn:microsoft.com/office/officeart/2005/8/layout/orgChart1"/>
    <dgm:cxn modelId="{9ECBB6C7-B8EB-48E3-95FF-B9C54FC0B8EA}" type="presParOf" srcId="{0D82582C-7FC9-448D-86FC-B23718DF45B4}" destId="{9B309CD4-5ADD-4984-AAB2-A4624B36A0ED}" srcOrd="2" destOrd="0" presId="urn:microsoft.com/office/officeart/2005/8/layout/orgChart1"/>
    <dgm:cxn modelId="{A1912F57-9B64-4B0E-8A92-E1CFEF6375E9}" type="presParOf" srcId="{7A82E3A6-7875-4E96-BC45-7D0249BAA370}" destId="{9AA23214-21B1-4808-BEB4-C9C756FADDCB}" srcOrd="6" destOrd="0" presId="urn:microsoft.com/office/officeart/2005/8/layout/orgChart1"/>
    <dgm:cxn modelId="{BB4EF804-23EA-4464-BED8-43790A4BFB65}" type="presParOf" srcId="{7A82E3A6-7875-4E96-BC45-7D0249BAA370}" destId="{A9E579EE-B810-4619-B938-E1C651F03053}" srcOrd="7" destOrd="0" presId="urn:microsoft.com/office/officeart/2005/8/layout/orgChart1"/>
    <dgm:cxn modelId="{0F0A05DA-6AF5-4CF9-A840-535A3CA90B46}" type="presParOf" srcId="{A9E579EE-B810-4619-B938-E1C651F03053}" destId="{3730FD94-470A-4C42-B3E9-60C8913287E5}" srcOrd="0" destOrd="0" presId="urn:microsoft.com/office/officeart/2005/8/layout/orgChart1"/>
    <dgm:cxn modelId="{4D1D953C-27B8-4DB3-9C56-E7417C2B3C45}" type="presParOf" srcId="{3730FD94-470A-4C42-B3E9-60C8913287E5}" destId="{CF711244-B475-4C6A-A5ED-CB9A12643314}" srcOrd="0" destOrd="0" presId="urn:microsoft.com/office/officeart/2005/8/layout/orgChart1"/>
    <dgm:cxn modelId="{48ABE9AC-29A2-4931-B3EC-910733289A61}" type="presParOf" srcId="{3730FD94-470A-4C42-B3E9-60C8913287E5}" destId="{760129F2-C77F-4068-812F-FB5C5CBDABD6}" srcOrd="1" destOrd="0" presId="urn:microsoft.com/office/officeart/2005/8/layout/orgChart1"/>
    <dgm:cxn modelId="{F62BF4E6-9960-445C-81AA-05FCFAB93906}" type="presParOf" srcId="{A9E579EE-B810-4619-B938-E1C651F03053}" destId="{C555A928-5903-4611-BD28-3AAD8C5EF54C}" srcOrd="1" destOrd="0" presId="urn:microsoft.com/office/officeart/2005/8/layout/orgChart1"/>
    <dgm:cxn modelId="{44A3CA0D-C499-4546-8B37-D71A2AA3C986}" type="presParOf" srcId="{A9E579EE-B810-4619-B938-E1C651F03053}" destId="{E7DB4042-982B-48D3-B632-C0A6CBD8CC49}" srcOrd="2" destOrd="0" presId="urn:microsoft.com/office/officeart/2005/8/layout/orgChart1"/>
    <dgm:cxn modelId="{2518EA4B-1FC0-4CBF-9037-FDC8E91CB023}" type="presParOf" srcId="{7A82E3A6-7875-4E96-BC45-7D0249BAA370}" destId="{C5FECBC1-C344-4DA0-9227-3CDD81BF05DE}" srcOrd="8" destOrd="0" presId="urn:microsoft.com/office/officeart/2005/8/layout/orgChart1"/>
    <dgm:cxn modelId="{8ACF6CC2-423C-43A7-8CD8-E27902B45DAB}" type="presParOf" srcId="{7A82E3A6-7875-4E96-BC45-7D0249BAA370}" destId="{95D6270E-34E7-4DBF-87B3-FB7DA58519BF}" srcOrd="9" destOrd="0" presId="urn:microsoft.com/office/officeart/2005/8/layout/orgChart1"/>
    <dgm:cxn modelId="{5BEDC60A-F80E-4FD7-ACE7-B96FED89F798}" type="presParOf" srcId="{95D6270E-34E7-4DBF-87B3-FB7DA58519BF}" destId="{13250D59-BDC8-472D-BA95-2262525EC535}" srcOrd="0" destOrd="0" presId="urn:microsoft.com/office/officeart/2005/8/layout/orgChart1"/>
    <dgm:cxn modelId="{2F410750-B91C-4269-8B22-B2BCB89A95FC}" type="presParOf" srcId="{13250D59-BDC8-472D-BA95-2262525EC535}" destId="{3E9CE56D-7A9A-4888-858A-655315518A48}" srcOrd="0" destOrd="0" presId="urn:microsoft.com/office/officeart/2005/8/layout/orgChart1"/>
    <dgm:cxn modelId="{96164168-E461-4EEB-8554-4E3F06891A0D}" type="presParOf" srcId="{13250D59-BDC8-472D-BA95-2262525EC535}" destId="{66713380-DCC1-4C3A-AF2B-3B64AEBB0AFB}" srcOrd="1" destOrd="0" presId="urn:microsoft.com/office/officeart/2005/8/layout/orgChart1"/>
    <dgm:cxn modelId="{CF3BD5AD-9CF8-4937-82C9-F0FC578B3A90}" type="presParOf" srcId="{95D6270E-34E7-4DBF-87B3-FB7DA58519BF}" destId="{E893230C-8FA3-40DE-9717-86A91491A76C}" srcOrd="1" destOrd="0" presId="urn:microsoft.com/office/officeart/2005/8/layout/orgChart1"/>
    <dgm:cxn modelId="{8C9D8B4A-3278-4E46-822B-436251679478}" type="presParOf" srcId="{95D6270E-34E7-4DBF-87B3-FB7DA58519BF}" destId="{49BFFC07-9550-4A74-B6B3-ECF3C4B48A9B}" srcOrd="2" destOrd="0" presId="urn:microsoft.com/office/officeart/2005/8/layout/orgChart1"/>
    <dgm:cxn modelId="{C12CDEBC-EC51-4D0B-93E1-A6183BEC5311}" type="presParOf" srcId="{079F39BA-63EB-42D8-883C-82908D5313CC}" destId="{3CA1820C-002D-485D-AFCB-6A63F4C9F4DE}" srcOrd="2" destOrd="0" presId="urn:microsoft.com/office/officeart/2005/8/layout/orgChart1"/>
  </dgm:cxnLst>
  <dgm:bg/>
  <dgm:whole>
    <a:ln>
      <a:gradFill>
        <a:gsLst>
          <a:gs pos="0">
            <a:schemeClr val="accent1">
              <a:lumMod val="5000"/>
              <a:lumOff val="95000"/>
            </a:schemeClr>
          </a:gs>
          <a:gs pos="74000">
            <a:schemeClr val="accent1">
              <a:lumMod val="45000"/>
              <a:lumOff val="55000"/>
            </a:schemeClr>
          </a:gs>
          <a:gs pos="83000">
            <a:schemeClr val="accent1">
              <a:lumMod val="45000"/>
              <a:lumOff val="55000"/>
            </a:schemeClr>
          </a:gs>
          <a:gs pos="100000">
            <a:schemeClr val="accent1">
              <a:lumMod val="30000"/>
              <a:lumOff val="70000"/>
            </a:schemeClr>
          </a:gs>
        </a:gsLst>
        <a:lin ang="5400000" scaled="1"/>
      </a:gradFill>
      <a:prstDash val="lgDashDotDot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088364-10AA-427C-8091-24D58F4A8A3A}" type="doc">
      <dgm:prSet loTypeId="urn:microsoft.com/office/officeart/2005/8/layout/v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nb-NO"/>
        </a:p>
      </dgm:t>
    </dgm:pt>
    <dgm:pt modelId="{E3D1AEF7-73B2-41F3-AC56-EE994ED34A68}">
      <dgm:prSet phldrT="[Tekst]" custT="1"/>
      <dgm:spPr>
        <a:ln>
          <a:solidFill>
            <a:schemeClr val="tx1"/>
          </a:solidFill>
        </a:ln>
      </dgm:spPr>
      <dgm:t>
        <a:bodyPr/>
        <a:lstStyle/>
        <a:p>
          <a:r>
            <a:rPr lang="nb-NO" sz="1800" b="1" dirty="0"/>
            <a:t>Kompetanse-kartlegging</a:t>
          </a:r>
          <a:r>
            <a:rPr lang="nb-NO" sz="1800" b="1" baseline="0" dirty="0"/>
            <a:t>  </a:t>
          </a:r>
        </a:p>
      </dgm:t>
    </dgm:pt>
    <dgm:pt modelId="{8DC208FD-E046-4FE4-BCCF-FE93F2D6A188}" type="parTrans" cxnId="{7ABACA3B-9E23-4740-9352-257156C43944}">
      <dgm:prSet/>
      <dgm:spPr/>
      <dgm:t>
        <a:bodyPr/>
        <a:lstStyle/>
        <a:p>
          <a:endParaRPr lang="nb-NO"/>
        </a:p>
      </dgm:t>
    </dgm:pt>
    <dgm:pt modelId="{AB7E98E1-F09F-4ACE-A98E-5F3C1E4783DA}" type="sibTrans" cxnId="{7ABACA3B-9E23-4740-9352-257156C43944}">
      <dgm:prSet/>
      <dgm:spPr/>
      <dgm:t>
        <a:bodyPr/>
        <a:lstStyle/>
        <a:p>
          <a:endParaRPr lang="nb-NO"/>
        </a:p>
      </dgm:t>
    </dgm:pt>
    <dgm:pt modelId="{A782438F-C3A9-4E4F-997C-E78310E99971}">
      <dgm:prSet phldrT="[Tekst]" custT="1"/>
      <dgm:spPr/>
      <dgm:t>
        <a:bodyPr/>
        <a:lstStyle/>
        <a:p>
          <a:r>
            <a:rPr lang="nb-NO" sz="1600" b="1" dirty="0"/>
            <a:t>Nye retningslinjer for grunnutdanningene </a:t>
          </a:r>
        </a:p>
      </dgm:t>
    </dgm:pt>
    <dgm:pt modelId="{88729B90-306E-4865-9577-99F2478972C3}" type="parTrans" cxnId="{2FE226FF-6129-4E9B-B72C-B922545248E7}">
      <dgm:prSet/>
      <dgm:spPr/>
      <dgm:t>
        <a:bodyPr/>
        <a:lstStyle/>
        <a:p>
          <a:endParaRPr lang="nb-NO"/>
        </a:p>
      </dgm:t>
    </dgm:pt>
    <dgm:pt modelId="{7E856C2E-FD51-4B6A-B5C6-5601724D6325}" type="sibTrans" cxnId="{2FE226FF-6129-4E9B-B72C-B922545248E7}">
      <dgm:prSet/>
      <dgm:spPr/>
      <dgm:t>
        <a:bodyPr/>
        <a:lstStyle/>
        <a:p>
          <a:endParaRPr lang="nb-NO"/>
        </a:p>
      </dgm:t>
    </dgm:pt>
    <dgm:pt modelId="{07FFF168-A688-4EFB-AA7A-54497E8D2876}">
      <dgm:prSet phldrT="[Tekst]" custT="1"/>
      <dgm:spPr>
        <a:ln w="76200">
          <a:solidFill>
            <a:schemeClr val="tx1"/>
          </a:solidFill>
        </a:ln>
      </dgm:spPr>
      <dgm:t>
        <a:bodyPr/>
        <a:lstStyle/>
        <a:p>
          <a:r>
            <a:rPr lang="nb-NO" sz="1800" b="1" dirty="0"/>
            <a:t>Opplæringstilbud</a:t>
          </a:r>
        </a:p>
      </dgm:t>
    </dgm:pt>
    <dgm:pt modelId="{6934FF49-4C3D-4AA6-BB98-D2264C9CAF2F}" type="parTrans" cxnId="{B350B595-4D2E-492E-A240-D5530829840D}">
      <dgm:prSet/>
      <dgm:spPr/>
      <dgm:t>
        <a:bodyPr/>
        <a:lstStyle/>
        <a:p>
          <a:endParaRPr lang="nb-NO"/>
        </a:p>
      </dgm:t>
    </dgm:pt>
    <dgm:pt modelId="{9F4A1321-36BB-43EF-B3BE-DE2DEE50F6A5}" type="sibTrans" cxnId="{B350B595-4D2E-492E-A240-D5530829840D}">
      <dgm:prSet/>
      <dgm:spPr/>
      <dgm:t>
        <a:bodyPr/>
        <a:lstStyle/>
        <a:p>
          <a:endParaRPr lang="nb-NO"/>
        </a:p>
      </dgm:t>
    </dgm:pt>
    <dgm:pt modelId="{AF527EEB-3806-47A7-9564-F1A683A6A3FC}">
      <dgm:prSet custT="1"/>
      <dgm:spPr>
        <a:ln w="3175"/>
      </dgm:spPr>
      <dgm:t>
        <a:bodyPr/>
        <a:lstStyle/>
        <a:p>
          <a:r>
            <a:rPr lang="nb-NO" sz="1800" b="1" dirty="0"/>
            <a:t>Videreutdanninger</a:t>
          </a:r>
        </a:p>
      </dgm:t>
    </dgm:pt>
    <dgm:pt modelId="{FACA5166-DAC6-482B-9623-F2BA1C29546D}" type="parTrans" cxnId="{B99C6961-FC38-47CF-B126-26FA2E0CFB5C}">
      <dgm:prSet/>
      <dgm:spPr/>
      <dgm:t>
        <a:bodyPr/>
        <a:lstStyle/>
        <a:p>
          <a:endParaRPr lang="nb-NO"/>
        </a:p>
      </dgm:t>
    </dgm:pt>
    <dgm:pt modelId="{F096A88E-12C9-43A2-9CF0-ABDB7329491B}" type="sibTrans" cxnId="{B99C6961-FC38-47CF-B126-26FA2E0CFB5C}">
      <dgm:prSet/>
      <dgm:spPr/>
      <dgm:t>
        <a:bodyPr/>
        <a:lstStyle/>
        <a:p>
          <a:endParaRPr lang="nb-NO"/>
        </a:p>
      </dgm:t>
    </dgm:pt>
    <dgm:pt modelId="{4E99FA23-F8B1-4C19-9066-0008503E8F29}">
      <dgm:prSet custT="1"/>
      <dgm:spPr/>
      <dgm:t>
        <a:bodyPr/>
        <a:lstStyle/>
        <a:p>
          <a:r>
            <a:rPr lang="nb-NO" sz="1800" b="1" dirty="0"/>
            <a:t>Utredning av master</a:t>
          </a:r>
        </a:p>
      </dgm:t>
    </dgm:pt>
    <dgm:pt modelId="{61BFD01C-A78E-400C-AD57-0638C1E68D78}" type="parTrans" cxnId="{AD2904C1-0637-41A1-A989-76EA3C223751}">
      <dgm:prSet/>
      <dgm:spPr/>
      <dgm:t>
        <a:bodyPr/>
        <a:lstStyle/>
        <a:p>
          <a:endParaRPr lang="nb-NO"/>
        </a:p>
      </dgm:t>
    </dgm:pt>
    <dgm:pt modelId="{3FD155F4-F067-4964-B567-E330D02C57EA}" type="sibTrans" cxnId="{AD2904C1-0637-41A1-A989-76EA3C223751}">
      <dgm:prSet/>
      <dgm:spPr/>
      <dgm:t>
        <a:bodyPr/>
        <a:lstStyle/>
        <a:p>
          <a:endParaRPr lang="nb-NO"/>
        </a:p>
      </dgm:t>
    </dgm:pt>
    <dgm:pt modelId="{8E6269F5-4D33-4190-80A0-30F8F332D440}" type="pres">
      <dgm:prSet presAssocID="{96088364-10AA-427C-8091-24D58F4A8A3A}" presName="linearFlow" presStyleCnt="0">
        <dgm:presLayoutVars>
          <dgm:dir/>
          <dgm:resizeHandles val="exact"/>
        </dgm:presLayoutVars>
      </dgm:prSet>
      <dgm:spPr/>
    </dgm:pt>
    <dgm:pt modelId="{BED7E514-614B-4C44-93D5-2817AE20D6B5}" type="pres">
      <dgm:prSet presAssocID="{E3D1AEF7-73B2-41F3-AC56-EE994ED34A68}" presName="composite" presStyleCnt="0"/>
      <dgm:spPr/>
    </dgm:pt>
    <dgm:pt modelId="{D1086723-EC7C-4888-8159-63329882785D}" type="pres">
      <dgm:prSet presAssocID="{E3D1AEF7-73B2-41F3-AC56-EE994ED34A68}" presName="imgShp" presStyleLbl="fgImgPlace1" presStyleIdx="0" presStyleCnt="5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862B2923-6475-4B2E-B243-A0F239F51CE7}" type="pres">
      <dgm:prSet presAssocID="{E3D1AEF7-73B2-41F3-AC56-EE994ED34A68}" presName="txShp" presStyleLbl="node1" presStyleIdx="0" presStyleCnt="5">
        <dgm:presLayoutVars>
          <dgm:bulletEnabled val="1"/>
        </dgm:presLayoutVars>
      </dgm:prSet>
      <dgm:spPr/>
    </dgm:pt>
    <dgm:pt modelId="{22931543-CBBE-4F4D-B5B8-0CBE5084FD5D}" type="pres">
      <dgm:prSet presAssocID="{AB7E98E1-F09F-4ACE-A98E-5F3C1E4783DA}" presName="spacing" presStyleCnt="0"/>
      <dgm:spPr/>
    </dgm:pt>
    <dgm:pt modelId="{B8E7FCA7-AE7B-4751-9AEC-2848F4726C4C}" type="pres">
      <dgm:prSet presAssocID="{A782438F-C3A9-4E4F-997C-E78310E99971}" presName="composite" presStyleCnt="0"/>
      <dgm:spPr/>
    </dgm:pt>
    <dgm:pt modelId="{D2145401-D4AF-4402-9673-84A1A2D5AF0D}" type="pres">
      <dgm:prSet presAssocID="{A782438F-C3A9-4E4F-997C-E78310E99971}" presName="imgShp" presStyleLbl="fgImgPlace1" presStyleIdx="1" presStyleCnt="5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3B16B410-62F4-46DF-A0ED-13AAED166F88}" type="pres">
      <dgm:prSet presAssocID="{A782438F-C3A9-4E4F-997C-E78310E99971}" presName="txShp" presStyleLbl="node1" presStyleIdx="1" presStyleCnt="5">
        <dgm:presLayoutVars>
          <dgm:bulletEnabled val="1"/>
        </dgm:presLayoutVars>
      </dgm:prSet>
      <dgm:spPr/>
    </dgm:pt>
    <dgm:pt modelId="{579610C0-D375-4FCA-A585-27160B0FA153}" type="pres">
      <dgm:prSet presAssocID="{7E856C2E-FD51-4B6A-B5C6-5601724D6325}" presName="spacing" presStyleCnt="0"/>
      <dgm:spPr/>
    </dgm:pt>
    <dgm:pt modelId="{CD97C006-658C-4CE7-8E96-8D42E47C2745}" type="pres">
      <dgm:prSet presAssocID="{07FFF168-A688-4EFB-AA7A-54497E8D2876}" presName="composite" presStyleCnt="0"/>
      <dgm:spPr/>
    </dgm:pt>
    <dgm:pt modelId="{4938B9E6-C954-412A-83CD-B58A88E47767}" type="pres">
      <dgm:prSet presAssocID="{07FFF168-A688-4EFB-AA7A-54497E8D2876}" presName="imgShp" presStyleLbl="fgImgPlace1" presStyleIdx="2" presStyleCnt="5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94EC1656-9D2C-40DF-B4CA-FCACB3953E2E}" type="pres">
      <dgm:prSet presAssocID="{07FFF168-A688-4EFB-AA7A-54497E8D2876}" presName="txShp" presStyleLbl="node1" presStyleIdx="2" presStyleCnt="5">
        <dgm:presLayoutVars>
          <dgm:bulletEnabled val="1"/>
        </dgm:presLayoutVars>
      </dgm:prSet>
      <dgm:spPr/>
    </dgm:pt>
    <dgm:pt modelId="{1F5B6260-E993-4E8A-8586-E9FD0CE84643}" type="pres">
      <dgm:prSet presAssocID="{9F4A1321-36BB-43EF-B3BE-DE2DEE50F6A5}" presName="spacing" presStyleCnt="0"/>
      <dgm:spPr/>
    </dgm:pt>
    <dgm:pt modelId="{9F91491F-AE2A-4231-B594-3CBD6DCD652F}" type="pres">
      <dgm:prSet presAssocID="{AF527EEB-3806-47A7-9564-F1A683A6A3FC}" presName="composite" presStyleCnt="0"/>
      <dgm:spPr/>
    </dgm:pt>
    <dgm:pt modelId="{DAD4610F-E761-4AB7-8A57-CB9547E6ED13}" type="pres">
      <dgm:prSet presAssocID="{AF527EEB-3806-47A7-9564-F1A683A6A3FC}" presName="imgShp" presStyleLbl="fgImgPlace1" presStyleIdx="3" presStyleCnt="5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6C35BD28-C4E8-49F5-991A-C5C13DF55F8A}" type="pres">
      <dgm:prSet presAssocID="{AF527EEB-3806-47A7-9564-F1A683A6A3FC}" presName="txShp" presStyleLbl="node1" presStyleIdx="3" presStyleCnt="5">
        <dgm:presLayoutVars>
          <dgm:bulletEnabled val="1"/>
        </dgm:presLayoutVars>
      </dgm:prSet>
      <dgm:spPr/>
    </dgm:pt>
    <dgm:pt modelId="{69BB91DF-2C8C-48F9-ACB8-D84E1FE90DC6}" type="pres">
      <dgm:prSet presAssocID="{F096A88E-12C9-43A2-9CF0-ABDB7329491B}" presName="spacing" presStyleCnt="0"/>
      <dgm:spPr/>
    </dgm:pt>
    <dgm:pt modelId="{58026F95-6956-4A0C-A0A8-411630465BFD}" type="pres">
      <dgm:prSet presAssocID="{4E99FA23-F8B1-4C19-9066-0008503E8F29}" presName="composite" presStyleCnt="0"/>
      <dgm:spPr/>
    </dgm:pt>
    <dgm:pt modelId="{8B0D924D-26BA-445C-87CD-F9764956BDD8}" type="pres">
      <dgm:prSet presAssocID="{4E99FA23-F8B1-4C19-9066-0008503E8F29}" presName="imgShp" presStyleLbl="fgImgPlace1" presStyleIdx="4" presStyleCnt="5"/>
      <dgm:spPr>
        <a:blipFill rotWithShape="1">
          <a:blip xmlns:r="http://schemas.openxmlformats.org/officeDocument/2006/relationships" r:embed="rId5"/>
          <a:stretch>
            <a:fillRect/>
          </a:stretch>
        </a:blipFill>
      </dgm:spPr>
    </dgm:pt>
    <dgm:pt modelId="{DDD0DB3E-4076-4A66-9DC5-7A967518DB83}" type="pres">
      <dgm:prSet presAssocID="{4E99FA23-F8B1-4C19-9066-0008503E8F29}" presName="txShp" presStyleLbl="node1" presStyleIdx="4" presStyleCnt="5">
        <dgm:presLayoutVars>
          <dgm:bulletEnabled val="1"/>
        </dgm:presLayoutVars>
      </dgm:prSet>
      <dgm:spPr/>
    </dgm:pt>
  </dgm:ptLst>
  <dgm:cxnLst>
    <dgm:cxn modelId="{7ABACA3B-9E23-4740-9352-257156C43944}" srcId="{96088364-10AA-427C-8091-24D58F4A8A3A}" destId="{E3D1AEF7-73B2-41F3-AC56-EE994ED34A68}" srcOrd="0" destOrd="0" parTransId="{8DC208FD-E046-4FE4-BCCF-FE93F2D6A188}" sibTransId="{AB7E98E1-F09F-4ACE-A98E-5F3C1E4783DA}"/>
    <dgm:cxn modelId="{5BFC4260-1759-4534-90EA-F08FB3A292F2}" type="presOf" srcId="{96088364-10AA-427C-8091-24D58F4A8A3A}" destId="{8E6269F5-4D33-4190-80A0-30F8F332D440}" srcOrd="0" destOrd="0" presId="urn:microsoft.com/office/officeart/2005/8/layout/vList3"/>
    <dgm:cxn modelId="{B99C6961-FC38-47CF-B126-26FA2E0CFB5C}" srcId="{96088364-10AA-427C-8091-24D58F4A8A3A}" destId="{AF527EEB-3806-47A7-9564-F1A683A6A3FC}" srcOrd="3" destOrd="0" parTransId="{FACA5166-DAC6-482B-9623-F2BA1C29546D}" sibTransId="{F096A88E-12C9-43A2-9CF0-ABDB7329491B}"/>
    <dgm:cxn modelId="{AEDC5447-DA95-4EC2-BC3D-AAB1A7E0F1A8}" type="presOf" srcId="{A782438F-C3A9-4E4F-997C-E78310E99971}" destId="{3B16B410-62F4-46DF-A0ED-13AAED166F88}" srcOrd="0" destOrd="0" presId="urn:microsoft.com/office/officeart/2005/8/layout/vList3"/>
    <dgm:cxn modelId="{12F5717E-B81E-45DE-8DD3-D6E1A70EE875}" type="presOf" srcId="{E3D1AEF7-73B2-41F3-AC56-EE994ED34A68}" destId="{862B2923-6475-4B2E-B243-A0F239F51CE7}" srcOrd="0" destOrd="0" presId="urn:microsoft.com/office/officeart/2005/8/layout/vList3"/>
    <dgm:cxn modelId="{B350B595-4D2E-492E-A240-D5530829840D}" srcId="{96088364-10AA-427C-8091-24D58F4A8A3A}" destId="{07FFF168-A688-4EFB-AA7A-54497E8D2876}" srcOrd="2" destOrd="0" parTransId="{6934FF49-4C3D-4AA6-BB98-D2264C9CAF2F}" sibTransId="{9F4A1321-36BB-43EF-B3BE-DE2DEE50F6A5}"/>
    <dgm:cxn modelId="{77ADFE96-6717-4245-8791-4DF875E5F5E6}" type="presOf" srcId="{AF527EEB-3806-47A7-9564-F1A683A6A3FC}" destId="{6C35BD28-C4E8-49F5-991A-C5C13DF55F8A}" srcOrd="0" destOrd="0" presId="urn:microsoft.com/office/officeart/2005/8/layout/vList3"/>
    <dgm:cxn modelId="{AD2904C1-0637-41A1-A989-76EA3C223751}" srcId="{96088364-10AA-427C-8091-24D58F4A8A3A}" destId="{4E99FA23-F8B1-4C19-9066-0008503E8F29}" srcOrd="4" destOrd="0" parTransId="{61BFD01C-A78E-400C-AD57-0638C1E68D78}" sibTransId="{3FD155F4-F067-4964-B567-E330D02C57EA}"/>
    <dgm:cxn modelId="{8BF139CE-38A8-46A1-B89A-4F2D958811E8}" type="presOf" srcId="{07FFF168-A688-4EFB-AA7A-54497E8D2876}" destId="{94EC1656-9D2C-40DF-B4CA-FCACB3953E2E}" srcOrd="0" destOrd="0" presId="urn:microsoft.com/office/officeart/2005/8/layout/vList3"/>
    <dgm:cxn modelId="{AC90BAD5-508B-4BC2-9706-287600ADC2D0}" type="presOf" srcId="{4E99FA23-F8B1-4C19-9066-0008503E8F29}" destId="{DDD0DB3E-4076-4A66-9DC5-7A967518DB83}" srcOrd="0" destOrd="0" presId="urn:microsoft.com/office/officeart/2005/8/layout/vList3"/>
    <dgm:cxn modelId="{2FE226FF-6129-4E9B-B72C-B922545248E7}" srcId="{96088364-10AA-427C-8091-24D58F4A8A3A}" destId="{A782438F-C3A9-4E4F-997C-E78310E99971}" srcOrd="1" destOrd="0" parTransId="{88729B90-306E-4865-9577-99F2478972C3}" sibTransId="{7E856C2E-FD51-4B6A-B5C6-5601724D6325}"/>
    <dgm:cxn modelId="{80004C53-1DC9-4EB2-8EBB-9CA4A4513FBB}" type="presParOf" srcId="{8E6269F5-4D33-4190-80A0-30F8F332D440}" destId="{BED7E514-614B-4C44-93D5-2817AE20D6B5}" srcOrd="0" destOrd="0" presId="urn:microsoft.com/office/officeart/2005/8/layout/vList3"/>
    <dgm:cxn modelId="{C9C6255D-BFB6-4F71-8ADA-2BC445F10FF7}" type="presParOf" srcId="{BED7E514-614B-4C44-93D5-2817AE20D6B5}" destId="{D1086723-EC7C-4888-8159-63329882785D}" srcOrd="0" destOrd="0" presId="urn:microsoft.com/office/officeart/2005/8/layout/vList3"/>
    <dgm:cxn modelId="{0AFE7A73-1BB2-4AB6-A234-1D8ACC53AB40}" type="presParOf" srcId="{BED7E514-614B-4C44-93D5-2817AE20D6B5}" destId="{862B2923-6475-4B2E-B243-A0F239F51CE7}" srcOrd="1" destOrd="0" presId="urn:microsoft.com/office/officeart/2005/8/layout/vList3"/>
    <dgm:cxn modelId="{DA82768F-FBE8-4F95-9AE6-FFA3463B34DD}" type="presParOf" srcId="{8E6269F5-4D33-4190-80A0-30F8F332D440}" destId="{22931543-CBBE-4F4D-B5B8-0CBE5084FD5D}" srcOrd="1" destOrd="0" presId="urn:microsoft.com/office/officeart/2005/8/layout/vList3"/>
    <dgm:cxn modelId="{ADB6AE8A-BC75-4221-9F4E-8D04E081FF43}" type="presParOf" srcId="{8E6269F5-4D33-4190-80A0-30F8F332D440}" destId="{B8E7FCA7-AE7B-4751-9AEC-2848F4726C4C}" srcOrd="2" destOrd="0" presId="urn:microsoft.com/office/officeart/2005/8/layout/vList3"/>
    <dgm:cxn modelId="{CFBDA479-E433-4232-A045-D172187F93BF}" type="presParOf" srcId="{B8E7FCA7-AE7B-4751-9AEC-2848F4726C4C}" destId="{D2145401-D4AF-4402-9673-84A1A2D5AF0D}" srcOrd="0" destOrd="0" presId="urn:microsoft.com/office/officeart/2005/8/layout/vList3"/>
    <dgm:cxn modelId="{3AEA73C1-DAB3-4745-9D39-95B61F46DB05}" type="presParOf" srcId="{B8E7FCA7-AE7B-4751-9AEC-2848F4726C4C}" destId="{3B16B410-62F4-46DF-A0ED-13AAED166F88}" srcOrd="1" destOrd="0" presId="urn:microsoft.com/office/officeart/2005/8/layout/vList3"/>
    <dgm:cxn modelId="{ED3E41CF-BD0C-42AD-899E-B8FB3E91CEC5}" type="presParOf" srcId="{8E6269F5-4D33-4190-80A0-30F8F332D440}" destId="{579610C0-D375-4FCA-A585-27160B0FA153}" srcOrd="3" destOrd="0" presId="urn:microsoft.com/office/officeart/2005/8/layout/vList3"/>
    <dgm:cxn modelId="{E0AB1659-850C-4B7F-870E-C443868E7179}" type="presParOf" srcId="{8E6269F5-4D33-4190-80A0-30F8F332D440}" destId="{CD97C006-658C-4CE7-8E96-8D42E47C2745}" srcOrd="4" destOrd="0" presId="urn:microsoft.com/office/officeart/2005/8/layout/vList3"/>
    <dgm:cxn modelId="{E4025D8A-07E3-479E-AA0A-5D3375CA2915}" type="presParOf" srcId="{CD97C006-658C-4CE7-8E96-8D42E47C2745}" destId="{4938B9E6-C954-412A-83CD-B58A88E47767}" srcOrd="0" destOrd="0" presId="urn:microsoft.com/office/officeart/2005/8/layout/vList3"/>
    <dgm:cxn modelId="{C401A862-E1D3-447E-99AA-8175256355A3}" type="presParOf" srcId="{CD97C006-658C-4CE7-8E96-8D42E47C2745}" destId="{94EC1656-9D2C-40DF-B4CA-FCACB3953E2E}" srcOrd="1" destOrd="0" presId="urn:microsoft.com/office/officeart/2005/8/layout/vList3"/>
    <dgm:cxn modelId="{8E471409-6A85-4A2D-AC4F-5BA84E745578}" type="presParOf" srcId="{8E6269F5-4D33-4190-80A0-30F8F332D440}" destId="{1F5B6260-E993-4E8A-8586-E9FD0CE84643}" srcOrd="5" destOrd="0" presId="urn:microsoft.com/office/officeart/2005/8/layout/vList3"/>
    <dgm:cxn modelId="{126C2369-307C-4674-A6D1-0A24222CA386}" type="presParOf" srcId="{8E6269F5-4D33-4190-80A0-30F8F332D440}" destId="{9F91491F-AE2A-4231-B594-3CBD6DCD652F}" srcOrd="6" destOrd="0" presId="urn:microsoft.com/office/officeart/2005/8/layout/vList3"/>
    <dgm:cxn modelId="{1AD396BE-C4A8-480B-BA26-EF470869DFC3}" type="presParOf" srcId="{9F91491F-AE2A-4231-B594-3CBD6DCD652F}" destId="{DAD4610F-E761-4AB7-8A57-CB9547E6ED13}" srcOrd="0" destOrd="0" presId="urn:microsoft.com/office/officeart/2005/8/layout/vList3"/>
    <dgm:cxn modelId="{73DF0991-0AF2-487C-8855-F265957AD055}" type="presParOf" srcId="{9F91491F-AE2A-4231-B594-3CBD6DCD652F}" destId="{6C35BD28-C4E8-49F5-991A-C5C13DF55F8A}" srcOrd="1" destOrd="0" presId="urn:microsoft.com/office/officeart/2005/8/layout/vList3"/>
    <dgm:cxn modelId="{71C1B9C9-0453-4CCB-A071-312E383E65B3}" type="presParOf" srcId="{8E6269F5-4D33-4190-80A0-30F8F332D440}" destId="{69BB91DF-2C8C-48F9-ACB8-D84E1FE90DC6}" srcOrd="7" destOrd="0" presId="urn:microsoft.com/office/officeart/2005/8/layout/vList3"/>
    <dgm:cxn modelId="{95338844-1BF6-46CC-B692-4F685DE95AC4}" type="presParOf" srcId="{8E6269F5-4D33-4190-80A0-30F8F332D440}" destId="{58026F95-6956-4A0C-A0A8-411630465BFD}" srcOrd="8" destOrd="0" presId="urn:microsoft.com/office/officeart/2005/8/layout/vList3"/>
    <dgm:cxn modelId="{4047EA74-D85A-475C-B81D-547B3D0008BF}" type="presParOf" srcId="{58026F95-6956-4A0C-A0A8-411630465BFD}" destId="{8B0D924D-26BA-445C-87CD-F9764956BDD8}" srcOrd="0" destOrd="0" presId="urn:microsoft.com/office/officeart/2005/8/layout/vList3"/>
    <dgm:cxn modelId="{149D7442-DB44-4EFD-8BDE-A77F96173F9B}" type="presParOf" srcId="{58026F95-6956-4A0C-A0A8-411630465BFD}" destId="{DDD0DB3E-4076-4A66-9DC5-7A967518DB8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088364-10AA-427C-8091-24D58F4A8A3A}" type="doc">
      <dgm:prSet loTypeId="urn:microsoft.com/office/officeart/2005/8/layout/vList3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nb-NO"/>
        </a:p>
      </dgm:t>
    </dgm:pt>
    <dgm:pt modelId="{E3D1AEF7-73B2-41F3-AC56-EE994ED34A68}">
      <dgm:prSet phldrT="[Tekst]" custT="1"/>
      <dgm:spPr>
        <a:ln w="76200"/>
      </dgm:spPr>
      <dgm:t>
        <a:bodyPr/>
        <a:lstStyle/>
        <a:p>
          <a:r>
            <a:rPr lang="nb-NO" sz="1600" b="1" dirty="0"/>
            <a:t>Læringsnettverk</a:t>
          </a:r>
        </a:p>
      </dgm:t>
    </dgm:pt>
    <dgm:pt modelId="{8DC208FD-E046-4FE4-BCCF-FE93F2D6A188}" type="parTrans" cxnId="{7ABACA3B-9E23-4740-9352-257156C43944}">
      <dgm:prSet/>
      <dgm:spPr/>
      <dgm:t>
        <a:bodyPr/>
        <a:lstStyle/>
        <a:p>
          <a:endParaRPr lang="nb-NO"/>
        </a:p>
      </dgm:t>
    </dgm:pt>
    <dgm:pt modelId="{AB7E98E1-F09F-4ACE-A98E-5F3C1E4783DA}" type="sibTrans" cxnId="{7ABACA3B-9E23-4740-9352-257156C43944}">
      <dgm:prSet/>
      <dgm:spPr/>
      <dgm:t>
        <a:bodyPr/>
        <a:lstStyle/>
        <a:p>
          <a:endParaRPr lang="nb-NO"/>
        </a:p>
      </dgm:t>
    </dgm:pt>
    <dgm:pt modelId="{A782438F-C3A9-4E4F-997C-E78310E99971}">
      <dgm:prSet phldrT="[Tekst]" custT="1"/>
      <dgm:spPr>
        <a:ln w="76200"/>
      </dgm:spPr>
      <dgm:t>
        <a:bodyPr/>
        <a:lstStyle/>
        <a:p>
          <a:r>
            <a:rPr lang="nb-NO" sz="1800" b="1" dirty="0"/>
            <a:t>Veiledningsteam</a:t>
          </a:r>
        </a:p>
      </dgm:t>
    </dgm:pt>
    <dgm:pt modelId="{88729B90-306E-4865-9577-99F2478972C3}" type="parTrans" cxnId="{2FE226FF-6129-4E9B-B72C-B922545248E7}">
      <dgm:prSet/>
      <dgm:spPr/>
      <dgm:t>
        <a:bodyPr/>
        <a:lstStyle/>
        <a:p>
          <a:endParaRPr lang="nb-NO"/>
        </a:p>
      </dgm:t>
    </dgm:pt>
    <dgm:pt modelId="{7E856C2E-FD51-4B6A-B5C6-5601724D6325}" type="sibTrans" cxnId="{2FE226FF-6129-4E9B-B72C-B922545248E7}">
      <dgm:prSet/>
      <dgm:spPr/>
      <dgm:t>
        <a:bodyPr/>
        <a:lstStyle/>
        <a:p>
          <a:endParaRPr lang="nb-NO"/>
        </a:p>
      </dgm:t>
    </dgm:pt>
    <dgm:pt modelId="{07FFF168-A688-4EFB-AA7A-54497E8D2876}">
      <dgm:prSet phldrT="[Tekst]" custT="1"/>
      <dgm:spPr/>
      <dgm:t>
        <a:bodyPr/>
        <a:lstStyle/>
        <a:p>
          <a:r>
            <a:rPr lang="nb-NO" sz="1400" b="1" dirty="0"/>
            <a:t>Utredning av autorisasjon og kompetansekrav</a:t>
          </a:r>
        </a:p>
      </dgm:t>
    </dgm:pt>
    <dgm:pt modelId="{6934FF49-4C3D-4AA6-BB98-D2264C9CAF2F}" type="parTrans" cxnId="{B350B595-4D2E-492E-A240-D5530829840D}">
      <dgm:prSet/>
      <dgm:spPr/>
      <dgm:t>
        <a:bodyPr/>
        <a:lstStyle/>
        <a:p>
          <a:endParaRPr lang="nb-NO"/>
        </a:p>
      </dgm:t>
    </dgm:pt>
    <dgm:pt modelId="{9F4A1321-36BB-43EF-B3BE-DE2DEE50F6A5}" type="sibTrans" cxnId="{B350B595-4D2E-492E-A240-D5530829840D}">
      <dgm:prSet/>
      <dgm:spPr/>
      <dgm:t>
        <a:bodyPr/>
        <a:lstStyle/>
        <a:p>
          <a:endParaRPr lang="nb-NO"/>
        </a:p>
      </dgm:t>
    </dgm:pt>
    <dgm:pt modelId="{AF527EEB-3806-47A7-9564-F1A683A6A3FC}">
      <dgm:prSet custT="1"/>
      <dgm:spPr>
        <a:ln w="76200"/>
      </dgm:spPr>
      <dgm:t>
        <a:bodyPr/>
        <a:lstStyle/>
        <a:p>
          <a:r>
            <a:rPr lang="nb-NO" sz="1800" b="1" dirty="0"/>
            <a:t>Dialogmøter</a:t>
          </a:r>
        </a:p>
      </dgm:t>
    </dgm:pt>
    <dgm:pt modelId="{FACA5166-DAC6-482B-9623-F2BA1C29546D}" type="parTrans" cxnId="{B99C6961-FC38-47CF-B126-26FA2E0CFB5C}">
      <dgm:prSet/>
      <dgm:spPr/>
      <dgm:t>
        <a:bodyPr/>
        <a:lstStyle/>
        <a:p>
          <a:endParaRPr lang="nb-NO"/>
        </a:p>
      </dgm:t>
    </dgm:pt>
    <dgm:pt modelId="{F096A88E-12C9-43A2-9CF0-ABDB7329491B}" type="sibTrans" cxnId="{B99C6961-FC38-47CF-B126-26FA2E0CFB5C}">
      <dgm:prSet/>
      <dgm:spPr/>
      <dgm:t>
        <a:bodyPr/>
        <a:lstStyle/>
        <a:p>
          <a:endParaRPr lang="nb-NO"/>
        </a:p>
      </dgm:t>
    </dgm:pt>
    <dgm:pt modelId="{66F80CBC-7F0A-492E-995E-D3025F34DE51}">
      <dgm:prSet custT="1"/>
      <dgm:spPr/>
      <dgm:t>
        <a:bodyPr/>
        <a:lstStyle/>
        <a:p>
          <a:r>
            <a:rPr lang="nb-NO" sz="1800" b="1" dirty="0"/>
            <a:t>Kvalitetssystem</a:t>
          </a:r>
        </a:p>
      </dgm:t>
    </dgm:pt>
    <dgm:pt modelId="{68C5CAF2-47D9-4F99-BBE7-081F103F1B80}" type="parTrans" cxnId="{9691033A-A2AA-407B-8D73-4F23A7B5E907}">
      <dgm:prSet/>
      <dgm:spPr/>
      <dgm:t>
        <a:bodyPr/>
        <a:lstStyle/>
        <a:p>
          <a:endParaRPr lang="nb-NO"/>
        </a:p>
      </dgm:t>
    </dgm:pt>
    <dgm:pt modelId="{C7FB2F23-C2F5-49A2-86D7-AC68053C1DF9}" type="sibTrans" cxnId="{9691033A-A2AA-407B-8D73-4F23A7B5E907}">
      <dgm:prSet/>
      <dgm:spPr/>
      <dgm:t>
        <a:bodyPr/>
        <a:lstStyle/>
        <a:p>
          <a:endParaRPr lang="nb-NO"/>
        </a:p>
      </dgm:t>
    </dgm:pt>
    <dgm:pt modelId="{8E6269F5-4D33-4190-80A0-30F8F332D440}" type="pres">
      <dgm:prSet presAssocID="{96088364-10AA-427C-8091-24D58F4A8A3A}" presName="linearFlow" presStyleCnt="0">
        <dgm:presLayoutVars>
          <dgm:dir/>
          <dgm:resizeHandles val="exact"/>
        </dgm:presLayoutVars>
      </dgm:prSet>
      <dgm:spPr/>
    </dgm:pt>
    <dgm:pt modelId="{BED7E514-614B-4C44-93D5-2817AE20D6B5}" type="pres">
      <dgm:prSet presAssocID="{E3D1AEF7-73B2-41F3-AC56-EE994ED34A68}" presName="composite" presStyleCnt="0"/>
      <dgm:spPr/>
    </dgm:pt>
    <dgm:pt modelId="{D1086723-EC7C-4888-8159-63329882785D}" type="pres">
      <dgm:prSet presAssocID="{E3D1AEF7-73B2-41F3-AC56-EE994ED34A68}" presName="imgShp" presStyleLbl="fgImgPlace1" presStyleIdx="0" presStyleCnt="5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862B2923-6475-4B2E-B243-A0F239F51CE7}" type="pres">
      <dgm:prSet presAssocID="{E3D1AEF7-73B2-41F3-AC56-EE994ED34A68}" presName="txShp" presStyleLbl="node1" presStyleIdx="0" presStyleCnt="5">
        <dgm:presLayoutVars>
          <dgm:bulletEnabled val="1"/>
        </dgm:presLayoutVars>
      </dgm:prSet>
      <dgm:spPr/>
    </dgm:pt>
    <dgm:pt modelId="{22931543-CBBE-4F4D-B5B8-0CBE5084FD5D}" type="pres">
      <dgm:prSet presAssocID="{AB7E98E1-F09F-4ACE-A98E-5F3C1E4783DA}" presName="spacing" presStyleCnt="0"/>
      <dgm:spPr/>
    </dgm:pt>
    <dgm:pt modelId="{B8E7FCA7-AE7B-4751-9AEC-2848F4726C4C}" type="pres">
      <dgm:prSet presAssocID="{A782438F-C3A9-4E4F-997C-E78310E99971}" presName="composite" presStyleCnt="0"/>
      <dgm:spPr/>
    </dgm:pt>
    <dgm:pt modelId="{D2145401-D4AF-4402-9673-84A1A2D5AF0D}" type="pres">
      <dgm:prSet presAssocID="{A782438F-C3A9-4E4F-997C-E78310E99971}" presName="imgShp" presStyleLbl="fgImgPlace1" presStyleIdx="1" presStyleCnt="5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3B16B410-62F4-46DF-A0ED-13AAED166F88}" type="pres">
      <dgm:prSet presAssocID="{A782438F-C3A9-4E4F-997C-E78310E99971}" presName="txShp" presStyleLbl="node1" presStyleIdx="1" presStyleCnt="5">
        <dgm:presLayoutVars>
          <dgm:bulletEnabled val="1"/>
        </dgm:presLayoutVars>
      </dgm:prSet>
      <dgm:spPr/>
    </dgm:pt>
    <dgm:pt modelId="{579610C0-D375-4FCA-A585-27160B0FA153}" type="pres">
      <dgm:prSet presAssocID="{7E856C2E-FD51-4B6A-B5C6-5601724D6325}" presName="spacing" presStyleCnt="0"/>
      <dgm:spPr/>
    </dgm:pt>
    <dgm:pt modelId="{CD97C006-658C-4CE7-8E96-8D42E47C2745}" type="pres">
      <dgm:prSet presAssocID="{07FFF168-A688-4EFB-AA7A-54497E8D2876}" presName="composite" presStyleCnt="0"/>
      <dgm:spPr/>
    </dgm:pt>
    <dgm:pt modelId="{4938B9E6-C954-412A-83CD-B58A88E47767}" type="pres">
      <dgm:prSet presAssocID="{07FFF168-A688-4EFB-AA7A-54497E8D2876}" presName="imgShp" presStyleLbl="fgImgPlace1" presStyleIdx="2" presStyleCnt="5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94EC1656-9D2C-40DF-B4CA-FCACB3953E2E}" type="pres">
      <dgm:prSet presAssocID="{07FFF168-A688-4EFB-AA7A-54497E8D2876}" presName="txShp" presStyleLbl="node1" presStyleIdx="2" presStyleCnt="5" custScaleY="98318">
        <dgm:presLayoutVars>
          <dgm:bulletEnabled val="1"/>
        </dgm:presLayoutVars>
      </dgm:prSet>
      <dgm:spPr/>
    </dgm:pt>
    <dgm:pt modelId="{1F5B6260-E993-4E8A-8586-E9FD0CE84643}" type="pres">
      <dgm:prSet presAssocID="{9F4A1321-36BB-43EF-B3BE-DE2DEE50F6A5}" presName="spacing" presStyleCnt="0"/>
      <dgm:spPr/>
    </dgm:pt>
    <dgm:pt modelId="{9F91491F-AE2A-4231-B594-3CBD6DCD652F}" type="pres">
      <dgm:prSet presAssocID="{AF527EEB-3806-47A7-9564-F1A683A6A3FC}" presName="composite" presStyleCnt="0"/>
      <dgm:spPr/>
    </dgm:pt>
    <dgm:pt modelId="{DAD4610F-E761-4AB7-8A57-CB9547E6ED13}" type="pres">
      <dgm:prSet presAssocID="{AF527EEB-3806-47A7-9564-F1A683A6A3FC}" presName="imgShp" presStyleLbl="fgImgPlace1" presStyleIdx="3" presStyleCnt="5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6C35BD28-C4E8-49F5-991A-C5C13DF55F8A}" type="pres">
      <dgm:prSet presAssocID="{AF527EEB-3806-47A7-9564-F1A683A6A3FC}" presName="txShp" presStyleLbl="node1" presStyleIdx="3" presStyleCnt="5">
        <dgm:presLayoutVars>
          <dgm:bulletEnabled val="1"/>
        </dgm:presLayoutVars>
      </dgm:prSet>
      <dgm:spPr/>
    </dgm:pt>
    <dgm:pt modelId="{D12F9E8C-5794-4D96-87F4-7B5ABA970D80}" type="pres">
      <dgm:prSet presAssocID="{F096A88E-12C9-43A2-9CF0-ABDB7329491B}" presName="spacing" presStyleCnt="0"/>
      <dgm:spPr/>
    </dgm:pt>
    <dgm:pt modelId="{DB6A2FEB-1602-4D37-ADDA-078FC8C9C2F8}" type="pres">
      <dgm:prSet presAssocID="{66F80CBC-7F0A-492E-995E-D3025F34DE51}" presName="composite" presStyleCnt="0"/>
      <dgm:spPr/>
    </dgm:pt>
    <dgm:pt modelId="{C852D14B-5AE1-4E0E-B55A-419663ABCE72}" type="pres">
      <dgm:prSet presAssocID="{66F80CBC-7F0A-492E-995E-D3025F34DE51}" presName="imgShp" presStyleLbl="fgImgPlace1" presStyleIdx="4" presStyleCnt="5"/>
      <dgm:spPr>
        <a:blipFill rotWithShape="1">
          <a:blip xmlns:r="http://schemas.openxmlformats.org/officeDocument/2006/relationships" r:embed="rId5"/>
          <a:stretch>
            <a:fillRect/>
          </a:stretch>
        </a:blipFill>
      </dgm:spPr>
    </dgm:pt>
    <dgm:pt modelId="{5CCDF716-4DF5-4C39-87E4-1DC0C66A88E0}" type="pres">
      <dgm:prSet presAssocID="{66F80CBC-7F0A-492E-995E-D3025F34DE51}" presName="txShp" presStyleLbl="node1" presStyleIdx="4" presStyleCnt="5">
        <dgm:presLayoutVars>
          <dgm:bulletEnabled val="1"/>
        </dgm:presLayoutVars>
      </dgm:prSet>
      <dgm:spPr/>
    </dgm:pt>
  </dgm:ptLst>
  <dgm:cxnLst>
    <dgm:cxn modelId="{9691033A-A2AA-407B-8D73-4F23A7B5E907}" srcId="{96088364-10AA-427C-8091-24D58F4A8A3A}" destId="{66F80CBC-7F0A-492E-995E-D3025F34DE51}" srcOrd="4" destOrd="0" parTransId="{68C5CAF2-47D9-4F99-BBE7-081F103F1B80}" sibTransId="{C7FB2F23-C2F5-49A2-86D7-AC68053C1DF9}"/>
    <dgm:cxn modelId="{7ABACA3B-9E23-4740-9352-257156C43944}" srcId="{96088364-10AA-427C-8091-24D58F4A8A3A}" destId="{E3D1AEF7-73B2-41F3-AC56-EE994ED34A68}" srcOrd="0" destOrd="0" parTransId="{8DC208FD-E046-4FE4-BCCF-FE93F2D6A188}" sibTransId="{AB7E98E1-F09F-4ACE-A98E-5F3C1E4783DA}"/>
    <dgm:cxn modelId="{B99C6961-FC38-47CF-B126-26FA2E0CFB5C}" srcId="{96088364-10AA-427C-8091-24D58F4A8A3A}" destId="{AF527EEB-3806-47A7-9564-F1A683A6A3FC}" srcOrd="3" destOrd="0" parTransId="{FACA5166-DAC6-482B-9623-F2BA1C29546D}" sibTransId="{F096A88E-12C9-43A2-9CF0-ABDB7329491B}"/>
    <dgm:cxn modelId="{96CA2470-380E-48E1-B71A-82CAF9C3BE16}" type="presOf" srcId="{A782438F-C3A9-4E4F-997C-E78310E99971}" destId="{3B16B410-62F4-46DF-A0ED-13AAED166F88}" srcOrd="0" destOrd="0" presId="urn:microsoft.com/office/officeart/2005/8/layout/vList3"/>
    <dgm:cxn modelId="{F06BA772-1135-4F12-9559-1B3B22FD66B8}" type="presOf" srcId="{E3D1AEF7-73B2-41F3-AC56-EE994ED34A68}" destId="{862B2923-6475-4B2E-B243-A0F239F51CE7}" srcOrd="0" destOrd="0" presId="urn:microsoft.com/office/officeart/2005/8/layout/vList3"/>
    <dgm:cxn modelId="{397A7C8C-453A-414B-BD2C-B3D7DF44710F}" type="presOf" srcId="{07FFF168-A688-4EFB-AA7A-54497E8D2876}" destId="{94EC1656-9D2C-40DF-B4CA-FCACB3953E2E}" srcOrd="0" destOrd="0" presId="urn:microsoft.com/office/officeart/2005/8/layout/vList3"/>
    <dgm:cxn modelId="{B350B595-4D2E-492E-A240-D5530829840D}" srcId="{96088364-10AA-427C-8091-24D58F4A8A3A}" destId="{07FFF168-A688-4EFB-AA7A-54497E8D2876}" srcOrd="2" destOrd="0" parTransId="{6934FF49-4C3D-4AA6-BB98-D2264C9CAF2F}" sibTransId="{9F4A1321-36BB-43EF-B3BE-DE2DEE50F6A5}"/>
    <dgm:cxn modelId="{ED7E99B0-7436-453A-B084-92271D3EE802}" type="presOf" srcId="{96088364-10AA-427C-8091-24D58F4A8A3A}" destId="{8E6269F5-4D33-4190-80A0-30F8F332D440}" srcOrd="0" destOrd="0" presId="urn:microsoft.com/office/officeart/2005/8/layout/vList3"/>
    <dgm:cxn modelId="{DFAF54DC-24CF-4A5C-AB9C-5B5CE6528D6C}" type="presOf" srcId="{66F80CBC-7F0A-492E-995E-D3025F34DE51}" destId="{5CCDF716-4DF5-4C39-87E4-1DC0C66A88E0}" srcOrd="0" destOrd="0" presId="urn:microsoft.com/office/officeart/2005/8/layout/vList3"/>
    <dgm:cxn modelId="{7F010CEE-C2EB-41FE-A437-DB8E4AA620DD}" type="presOf" srcId="{AF527EEB-3806-47A7-9564-F1A683A6A3FC}" destId="{6C35BD28-C4E8-49F5-991A-C5C13DF55F8A}" srcOrd="0" destOrd="0" presId="urn:microsoft.com/office/officeart/2005/8/layout/vList3"/>
    <dgm:cxn modelId="{2FE226FF-6129-4E9B-B72C-B922545248E7}" srcId="{96088364-10AA-427C-8091-24D58F4A8A3A}" destId="{A782438F-C3A9-4E4F-997C-E78310E99971}" srcOrd="1" destOrd="0" parTransId="{88729B90-306E-4865-9577-99F2478972C3}" sibTransId="{7E856C2E-FD51-4B6A-B5C6-5601724D6325}"/>
    <dgm:cxn modelId="{F1B28420-8BD3-4177-8928-F8BA3D93E0A6}" type="presParOf" srcId="{8E6269F5-4D33-4190-80A0-30F8F332D440}" destId="{BED7E514-614B-4C44-93D5-2817AE20D6B5}" srcOrd="0" destOrd="0" presId="urn:microsoft.com/office/officeart/2005/8/layout/vList3"/>
    <dgm:cxn modelId="{61239A43-AC9F-4744-AECC-23836CB97839}" type="presParOf" srcId="{BED7E514-614B-4C44-93D5-2817AE20D6B5}" destId="{D1086723-EC7C-4888-8159-63329882785D}" srcOrd="0" destOrd="0" presId="urn:microsoft.com/office/officeart/2005/8/layout/vList3"/>
    <dgm:cxn modelId="{98AFA5B3-B572-4C11-A80D-DD4FD95536F1}" type="presParOf" srcId="{BED7E514-614B-4C44-93D5-2817AE20D6B5}" destId="{862B2923-6475-4B2E-B243-A0F239F51CE7}" srcOrd="1" destOrd="0" presId="urn:microsoft.com/office/officeart/2005/8/layout/vList3"/>
    <dgm:cxn modelId="{25BEC860-9167-467B-9D6C-C39224158D21}" type="presParOf" srcId="{8E6269F5-4D33-4190-80A0-30F8F332D440}" destId="{22931543-CBBE-4F4D-B5B8-0CBE5084FD5D}" srcOrd="1" destOrd="0" presId="urn:microsoft.com/office/officeart/2005/8/layout/vList3"/>
    <dgm:cxn modelId="{43CA3005-C81C-487E-A110-CE2ECDA80272}" type="presParOf" srcId="{8E6269F5-4D33-4190-80A0-30F8F332D440}" destId="{B8E7FCA7-AE7B-4751-9AEC-2848F4726C4C}" srcOrd="2" destOrd="0" presId="urn:microsoft.com/office/officeart/2005/8/layout/vList3"/>
    <dgm:cxn modelId="{1DF8E87E-35CA-4F89-BB2C-B3BBE4314F58}" type="presParOf" srcId="{B8E7FCA7-AE7B-4751-9AEC-2848F4726C4C}" destId="{D2145401-D4AF-4402-9673-84A1A2D5AF0D}" srcOrd="0" destOrd="0" presId="urn:microsoft.com/office/officeart/2005/8/layout/vList3"/>
    <dgm:cxn modelId="{EF5FB805-7A0D-4B8B-AC10-5466074CE067}" type="presParOf" srcId="{B8E7FCA7-AE7B-4751-9AEC-2848F4726C4C}" destId="{3B16B410-62F4-46DF-A0ED-13AAED166F88}" srcOrd="1" destOrd="0" presId="urn:microsoft.com/office/officeart/2005/8/layout/vList3"/>
    <dgm:cxn modelId="{0A34D42E-19D5-424F-B7AE-A6053F7C143A}" type="presParOf" srcId="{8E6269F5-4D33-4190-80A0-30F8F332D440}" destId="{579610C0-D375-4FCA-A585-27160B0FA153}" srcOrd="3" destOrd="0" presId="urn:microsoft.com/office/officeart/2005/8/layout/vList3"/>
    <dgm:cxn modelId="{14722815-BB47-4852-916C-1AA815D59E12}" type="presParOf" srcId="{8E6269F5-4D33-4190-80A0-30F8F332D440}" destId="{CD97C006-658C-4CE7-8E96-8D42E47C2745}" srcOrd="4" destOrd="0" presId="urn:microsoft.com/office/officeart/2005/8/layout/vList3"/>
    <dgm:cxn modelId="{97CB1CF0-9ABC-4331-8C60-CD3ED993421D}" type="presParOf" srcId="{CD97C006-658C-4CE7-8E96-8D42E47C2745}" destId="{4938B9E6-C954-412A-83CD-B58A88E47767}" srcOrd="0" destOrd="0" presId="urn:microsoft.com/office/officeart/2005/8/layout/vList3"/>
    <dgm:cxn modelId="{83B702AC-1BF7-4B5E-AC25-E79614DD426D}" type="presParOf" srcId="{CD97C006-658C-4CE7-8E96-8D42E47C2745}" destId="{94EC1656-9D2C-40DF-B4CA-FCACB3953E2E}" srcOrd="1" destOrd="0" presId="urn:microsoft.com/office/officeart/2005/8/layout/vList3"/>
    <dgm:cxn modelId="{40B58FC7-3868-4D5E-A894-C1213850484E}" type="presParOf" srcId="{8E6269F5-4D33-4190-80A0-30F8F332D440}" destId="{1F5B6260-E993-4E8A-8586-E9FD0CE84643}" srcOrd="5" destOrd="0" presId="urn:microsoft.com/office/officeart/2005/8/layout/vList3"/>
    <dgm:cxn modelId="{EC0F9CEB-A3BA-4D73-A0A1-E3A390BB7D75}" type="presParOf" srcId="{8E6269F5-4D33-4190-80A0-30F8F332D440}" destId="{9F91491F-AE2A-4231-B594-3CBD6DCD652F}" srcOrd="6" destOrd="0" presId="urn:microsoft.com/office/officeart/2005/8/layout/vList3"/>
    <dgm:cxn modelId="{F67165D5-7DD3-44E9-860F-5871723D9EB3}" type="presParOf" srcId="{9F91491F-AE2A-4231-B594-3CBD6DCD652F}" destId="{DAD4610F-E761-4AB7-8A57-CB9547E6ED13}" srcOrd="0" destOrd="0" presId="urn:microsoft.com/office/officeart/2005/8/layout/vList3"/>
    <dgm:cxn modelId="{A5926ADD-693B-44BA-AAB4-C000EF14A2F0}" type="presParOf" srcId="{9F91491F-AE2A-4231-B594-3CBD6DCD652F}" destId="{6C35BD28-C4E8-49F5-991A-C5C13DF55F8A}" srcOrd="1" destOrd="0" presId="urn:microsoft.com/office/officeart/2005/8/layout/vList3"/>
    <dgm:cxn modelId="{E6709948-1FB0-483A-BB63-46E6B01FC5E9}" type="presParOf" srcId="{8E6269F5-4D33-4190-80A0-30F8F332D440}" destId="{D12F9E8C-5794-4D96-87F4-7B5ABA970D80}" srcOrd="7" destOrd="0" presId="urn:microsoft.com/office/officeart/2005/8/layout/vList3"/>
    <dgm:cxn modelId="{FF85F38A-E7BF-4CC5-A78C-10D9A227A762}" type="presParOf" srcId="{8E6269F5-4D33-4190-80A0-30F8F332D440}" destId="{DB6A2FEB-1602-4D37-ADDA-078FC8C9C2F8}" srcOrd="8" destOrd="0" presId="urn:microsoft.com/office/officeart/2005/8/layout/vList3"/>
    <dgm:cxn modelId="{F4100A9F-74DA-49A8-92C2-EDDA16538A74}" type="presParOf" srcId="{DB6A2FEB-1602-4D37-ADDA-078FC8C9C2F8}" destId="{C852D14B-5AE1-4E0E-B55A-419663ABCE72}" srcOrd="0" destOrd="0" presId="urn:microsoft.com/office/officeart/2005/8/layout/vList3"/>
    <dgm:cxn modelId="{4D113331-B76C-40A7-ADA8-9C43DF8521BA}" type="presParOf" srcId="{DB6A2FEB-1602-4D37-ADDA-078FC8C9C2F8}" destId="{5CCDF716-4DF5-4C39-87E4-1DC0C66A88E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FECBC1-C344-4DA0-9227-3CDD81BF05DE}">
      <dsp:nvSpPr>
        <dsp:cNvPr id="0" name=""/>
        <dsp:cNvSpPr/>
      </dsp:nvSpPr>
      <dsp:spPr>
        <a:xfrm>
          <a:off x="5263026" y="1277525"/>
          <a:ext cx="4224882" cy="1141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2926"/>
              </a:lnTo>
              <a:lnTo>
                <a:pt x="4224882" y="952926"/>
              </a:lnTo>
              <a:lnTo>
                <a:pt x="4224882" y="114172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A23214-21B1-4808-BEB4-C9C756FADDCB}">
      <dsp:nvSpPr>
        <dsp:cNvPr id="0" name=""/>
        <dsp:cNvSpPr/>
      </dsp:nvSpPr>
      <dsp:spPr>
        <a:xfrm>
          <a:off x="5263026" y="1277525"/>
          <a:ext cx="2150479" cy="1135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6669"/>
              </a:lnTo>
              <a:lnTo>
                <a:pt x="2150479" y="946669"/>
              </a:lnTo>
              <a:lnTo>
                <a:pt x="2150479" y="113546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B19E7F-ECBA-410B-9AC8-2EBCD7BA1AF0}">
      <dsp:nvSpPr>
        <dsp:cNvPr id="0" name=""/>
        <dsp:cNvSpPr/>
      </dsp:nvSpPr>
      <dsp:spPr>
        <a:xfrm>
          <a:off x="5205511" y="1277525"/>
          <a:ext cx="91440" cy="1131231"/>
        </a:xfrm>
        <a:custGeom>
          <a:avLst/>
          <a:gdLst/>
          <a:ahLst/>
          <a:cxnLst/>
          <a:rect l="0" t="0" r="0" b="0"/>
          <a:pathLst>
            <a:path>
              <a:moveTo>
                <a:pt x="57515" y="0"/>
              </a:moveTo>
              <a:lnTo>
                <a:pt x="57515" y="942434"/>
              </a:lnTo>
              <a:lnTo>
                <a:pt x="45720" y="942434"/>
              </a:lnTo>
              <a:lnTo>
                <a:pt x="45720" y="113123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24DDF3-8D18-4631-AF5E-39B44896721E}">
      <dsp:nvSpPr>
        <dsp:cNvPr id="0" name=""/>
        <dsp:cNvSpPr/>
      </dsp:nvSpPr>
      <dsp:spPr>
        <a:xfrm>
          <a:off x="3102424" y="1277525"/>
          <a:ext cx="2160602" cy="1131231"/>
        </a:xfrm>
        <a:custGeom>
          <a:avLst/>
          <a:gdLst/>
          <a:ahLst/>
          <a:cxnLst/>
          <a:rect l="0" t="0" r="0" b="0"/>
          <a:pathLst>
            <a:path>
              <a:moveTo>
                <a:pt x="2160602" y="0"/>
              </a:moveTo>
              <a:lnTo>
                <a:pt x="2160602" y="942434"/>
              </a:lnTo>
              <a:lnTo>
                <a:pt x="0" y="942434"/>
              </a:lnTo>
              <a:lnTo>
                <a:pt x="0" y="113123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F3549-5FD3-41FC-9A0A-0CC3EA4DDAFE}">
      <dsp:nvSpPr>
        <dsp:cNvPr id="0" name=""/>
        <dsp:cNvSpPr/>
      </dsp:nvSpPr>
      <dsp:spPr>
        <a:xfrm>
          <a:off x="948762" y="1277525"/>
          <a:ext cx="4314263" cy="1143520"/>
        </a:xfrm>
        <a:custGeom>
          <a:avLst/>
          <a:gdLst/>
          <a:ahLst/>
          <a:cxnLst/>
          <a:rect l="0" t="0" r="0" b="0"/>
          <a:pathLst>
            <a:path>
              <a:moveTo>
                <a:pt x="4314263" y="0"/>
              </a:moveTo>
              <a:lnTo>
                <a:pt x="4314263" y="954724"/>
              </a:lnTo>
              <a:lnTo>
                <a:pt x="0" y="954724"/>
              </a:lnTo>
              <a:lnTo>
                <a:pt x="0" y="11435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EF664E-ED71-42DD-8038-7E507431BFA0}">
      <dsp:nvSpPr>
        <dsp:cNvPr id="0" name=""/>
        <dsp:cNvSpPr/>
      </dsp:nvSpPr>
      <dsp:spPr>
        <a:xfrm>
          <a:off x="3398061" y="176834"/>
          <a:ext cx="3729930" cy="110069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b="1" kern="1200" dirty="0">
              <a:ln>
                <a:prstDash val="sysDot"/>
              </a:ln>
              <a:solidFill>
                <a:schemeClr val="tx1"/>
              </a:solidFill>
            </a:rPr>
            <a:t>Barnevernledernettverket</a:t>
          </a:r>
        </a:p>
      </dsp:txBody>
      <dsp:txXfrm>
        <a:off x="3451792" y="230565"/>
        <a:ext cx="3622468" cy="993229"/>
      </dsp:txXfrm>
    </dsp:sp>
    <dsp:sp modelId="{C869B57C-0B37-4A55-94E4-F285560B60EA}">
      <dsp:nvSpPr>
        <dsp:cNvPr id="0" name=""/>
        <dsp:cNvSpPr/>
      </dsp:nvSpPr>
      <dsp:spPr>
        <a:xfrm>
          <a:off x="49732" y="2421045"/>
          <a:ext cx="1798059" cy="89902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>
              <a:ln>
                <a:prstDash val="sysDot"/>
              </a:ln>
            </a:rPr>
            <a:t>Læringsnettverk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>
              <a:ln>
                <a:prstDash val="sysDot"/>
              </a:ln>
            </a:rPr>
            <a:t>Namdalen</a:t>
          </a:r>
        </a:p>
      </dsp:txBody>
      <dsp:txXfrm>
        <a:off x="49732" y="2421045"/>
        <a:ext cx="1798059" cy="899029"/>
      </dsp:txXfrm>
    </dsp:sp>
    <dsp:sp modelId="{2D799355-7EDA-461C-A5AC-59A72A881A74}">
      <dsp:nvSpPr>
        <dsp:cNvPr id="0" name=""/>
        <dsp:cNvSpPr/>
      </dsp:nvSpPr>
      <dsp:spPr>
        <a:xfrm>
          <a:off x="2203394" y="2408756"/>
          <a:ext cx="1798059" cy="89902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>
              <a:ln>
                <a:prstDash val="sysDot"/>
              </a:ln>
            </a:rPr>
            <a:t>Læringsnettverk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>
              <a:ln>
                <a:prstDash val="sysDot"/>
              </a:ln>
            </a:rPr>
            <a:t>Innherred</a:t>
          </a:r>
          <a:endParaRPr lang="nb-NO" sz="1600" kern="1200" dirty="0">
            <a:ln>
              <a:prstDash val="sysDot"/>
            </a:ln>
          </a:endParaRPr>
        </a:p>
      </dsp:txBody>
      <dsp:txXfrm>
        <a:off x="2203394" y="2408756"/>
        <a:ext cx="1798059" cy="899029"/>
      </dsp:txXfrm>
    </dsp:sp>
    <dsp:sp modelId="{DD19380C-E120-4A9F-A57E-E8540CFBC2B6}">
      <dsp:nvSpPr>
        <dsp:cNvPr id="0" name=""/>
        <dsp:cNvSpPr/>
      </dsp:nvSpPr>
      <dsp:spPr>
        <a:xfrm>
          <a:off x="4352201" y="2408756"/>
          <a:ext cx="1798059" cy="89902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200" kern="1200">
            <a:ln>
              <a:prstDash val="sysDot"/>
            </a:ln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>
              <a:ln>
                <a:prstDash val="sysDot"/>
              </a:ln>
            </a:rPr>
            <a:t>Læringsnettverk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>
              <a:ln>
                <a:prstDash val="sysDot"/>
              </a:ln>
            </a:rPr>
            <a:t>Kystregionen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200" kern="1200" dirty="0">
            <a:ln>
              <a:prstDash val="sysDot"/>
            </a:ln>
          </a:endParaRPr>
        </a:p>
      </dsp:txBody>
      <dsp:txXfrm>
        <a:off x="4352201" y="2408756"/>
        <a:ext cx="1798059" cy="899029"/>
      </dsp:txXfrm>
    </dsp:sp>
    <dsp:sp modelId="{CF711244-B475-4C6A-A5ED-CB9A12643314}">
      <dsp:nvSpPr>
        <dsp:cNvPr id="0" name=""/>
        <dsp:cNvSpPr/>
      </dsp:nvSpPr>
      <dsp:spPr>
        <a:xfrm>
          <a:off x="6514475" y="2412990"/>
          <a:ext cx="1798059" cy="89902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>
              <a:ln>
                <a:prstDash val="sysDot"/>
              </a:ln>
            </a:rPr>
            <a:t>Læringsnettverk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>
              <a:ln>
                <a:prstDash val="sysDot"/>
              </a:ln>
            </a:rPr>
            <a:t>Fjellregionen</a:t>
          </a:r>
          <a:endParaRPr lang="nb-NO" sz="1600" kern="1200" dirty="0">
            <a:ln>
              <a:prstDash val="sysDot"/>
            </a:ln>
          </a:endParaRPr>
        </a:p>
      </dsp:txBody>
      <dsp:txXfrm>
        <a:off x="6514475" y="2412990"/>
        <a:ext cx="1798059" cy="899029"/>
      </dsp:txXfrm>
    </dsp:sp>
    <dsp:sp modelId="{3E9CE56D-7A9A-4888-858A-655315518A48}">
      <dsp:nvSpPr>
        <dsp:cNvPr id="0" name=""/>
        <dsp:cNvSpPr/>
      </dsp:nvSpPr>
      <dsp:spPr>
        <a:xfrm>
          <a:off x="8588878" y="2419247"/>
          <a:ext cx="1798059" cy="89902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>
              <a:ln>
                <a:prstDash val="sysDot"/>
              </a:ln>
            </a:rPr>
            <a:t>Læringsnettverk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kern="1200" dirty="0">
              <a:ln>
                <a:prstDash val="sysDot"/>
              </a:ln>
            </a:rPr>
            <a:t>Trondheimsregionen</a:t>
          </a:r>
        </a:p>
      </dsp:txBody>
      <dsp:txXfrm>
        <a:off x="8588878" y="2419247"/>
        <a:ext cx="1798059" cy="8990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B2923-6475-4B2E-B243-A0F239F51CE7}">
      <dsp:nvSpPr>
        <dsp:cNvPr id="0" name=""/>
        <dsp:cNvSpPr/>
      </dsp:nvSpPr>
      <dsp:spPr>
        <a:xfrm rot="10800000">
          <a:off x="925864" y="1706"/>
          <a:ext cx="3025146" cy="655564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86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kern="1200" dirty="0"/>
            <a:t>Kompetanse-kartlegging</a:t>
          </a:r>
          <a:r>
            <a:rPr lang="nb-NO" sz="1800" b="1" kern="1200" baseline="0" dirty="0"/>
            <a:t>  </a:t>
          </a:r>
        </a:p>
      </dsp:txBody>
      <dsp:txXfrm rot="10800000">
        <a:off x="1089755" y="1706"/>
        <a:ext cx="2861255" cy="655564"/>
      </dsp:txXfrm>
    </dsp:sp>
    <dsp:sp modelId="{D1086723-EC7C-4888-8159-63329882785D}">
      <dsp:nvSpPr>
        <dsp:cNvPr id="0" name=""/>
        <dsp:cNvSpPr/>
      </dsp:nvSpPr>
      <dsp:spPr>
        <a:xfrm>
          <a:off x="598081" y="1706"/>
          <a:ext cx="655564" cy="655564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16B410-62F4-46DF-A0ED-13AAED166F88}">
      <dsp:nvSpPr>
        <dsp:cNvPr id="0" name=""/>
        <dsp:cNvSpPr/>
      </dsp:nvSpPr>
      <dsp:spPr>
        <a:xfrm rot="10800000">
          <a:off x="925864" y="852962"/>
          <a:ext cx="3025146" cy="655564"/>
        </a:xfrm>
        <a:prstGeom prst="homePlate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86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1" kern="1200" dirty="0"/>
            <a:t>Nye retningslinjer for grunnutdanningene </a:t>
          </a:r>
        </a:p>
      </dsp:txBody>
      <dsp:txXfrm rot="10800000">
        <a:off x="1089755" y="852962"/>
        <a:ext cx="2861255" cy="655564"/>
      </dsp:txXfrm>
    </dsp:sp>
    <dsp:sp modelId="{D2145401-D4AF-4402-9673-84A1A2D5AF0D}">
      <dsp:nvSpPr>
        <dsp:cNvPr id="0" name=""/>
        <dsp:cNvSpPr/>
      </dsp:nvSpPr>
      <dsp:spPr>
        <a:xfrm>
          <a:off x="598081" y="852962"/>
          <a:ext cx="655564" cy="655564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EC1656-9D2C-40DF-B4CA-FCACB3953E2E}">
      <dsp:nvSpPr>
        <dsp:cNvPr id="0" name=""/>
        <dsp:cNvSpPr/>
      </dsp:nvSpPr>
      <dsp:spPr>
        <a:xfrm rot="10800000">
          <a:off x="925864" y="1704217"/>
          <a:ext cx="3025146" cy="655564"/>
        </a:xfrm>
        <a:prstGeom prst="homePlat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762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86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kern="1200" dirty="0"/>
            <a:t>Opplæringstilbud</a:t>
          </a:r>
        </a:p>
      </dsp:txBody>
      <dsp:txXfrm rot="10800000">
        <a:off x="1089755" y="1704217"/>
        <a:ext cx="2861255" cy="655564"/>
      </dsp:txXfrm>
    </dsp:sp>
    <dsp:sp modelId="{4938B9E6-C954-412A-83CD-B58A88E47767}">
      <dsp:nvSpPr>
        <dsp:cNvPr id="0" name=""/>
        <dsp:cNvSpPr/>
      </dsp:nvSpPr>
      <dsp:spPr>
        <a:xfrm>
          <a:off x="598081" y="1704217"/>
          <a:ext cx="655564" cy="655564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35BD28-C4E8-49F5-991A-C5C13DF55F8A}">
      <dsp:nvSpPr>
        <dsp:cNvPr id="0" name=""/>
        <dsp:cNvSpPr/>
      </dsp:nvSpPr>
      <dsp:spPr>
        <a:xfrm rot="10800000">
          <a:off x="925864" y="2555473"/>
          <a:ext cx="3025146" cy="655564"/>
        </a:xfrm>
        <a:prstGeom prst="homePlate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3175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86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kern="1200" dirty="0"/>
            <a:t>Videreutdanninger</a:t>
          </a:r>
        </a:p>
      </dsp:txBody>
      <dsp:txXfrm rot="10800000">
        <a:off x="1089755" y="2555473"/>
        <a:ext cx="2861255" cy="655564"/>
      </dsp:txXfrm>
    </dsp:sp>
    <dsp:sp modelId="{DAD4610F-E761-4AB7-8A57-CB9547E6ED13}">
      <dsp:nvSpPr>
        <dsp:cNvPr id="0" name=""/>
        <dsp:cNvSpPr/>
      </dsp:nvSpPr>
      <dsp:spPr>
        <a:xfrm>
          <a:off x="598081" y="2555473"/>
          <a:ext cx="655564" cy="655564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D0DB3E-4076-4A66-9DC5-7A967518DB83}">
      <dsp:nvSpPr>
        <dsp:cNvPr id="0" name=""/>
        <dsp:cNvSpPr/>
      </dsp:nvSpPr>
      <dsp:spPr>
        <a:xfrm rot="10800000">
          <a:off x="925864" y="3406728"/>
          <a:ext cx="3025146" cy="655564"/>
        </a:xfrm>
        <a:prstGeom prst="homePlat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086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kern="1200" dirty="0"/>
            <a:t>Utredning av master</a:t>
          </a:r>
        </a:p>
      </dsp:txBody>
      <dsp:txXfrm rot="10800000">
        <a:off x="1089755" y="3406728"/>
        <a:ext cx="2861255" cy="655564"/>
      </dsp:txXfrm>
    </dsp:sp>
    <dsp:sp modelId="{8B0D924D-26BA-445C-87CD-F9764956BDD8}">
      <dsp:nvSpPr>
        <dsp:cNvPr id="0" name=""/>
        <dsp:cNvSpPr/>
      </dsp:nvSpPr>
      <dsp:spPr>
        <a:xfrm>
          <a:off x="598081" y="3406728"/>
          <a:ext cx="655564" cy="655564"/>
        </a:xfrm>
        <a:prstGeom prst="ellipse">
          <a:avLst/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B2923-6475-4B2E-B243-A0F239F51CE7}">
      <dsp:nvSpPr>
        <dsp:cNvPr id="0" name=""/>
        <dsp:cNvSpPr/>
      </dsp:nvSpPr>
      <dsp:spPr>
        <a:xfrm rot="10800000">
          <a:off x="956740" y="1092"/>
          <a:ext cx="3147532" cy="655762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762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73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1" kern="1200" dirty="0"/>
            <a:t>Læringsnettverk</a:t>
          </a:r>
        </a:p>
      </dsp:txBody>
      <dsp:txXfrm rot="10800000">
        <a:off x="1120680" y="1092"/>
        <a:ext cx="2983592" cy="655762"/>
      </dsp:txXfrm>
    </dsp:sp>
    <dsp:sp modelId="{D1086723-EC7C-4888-8159-63329882785D}">
      <dsp:nvSpPr>
        <dsp:cNvPr id="0" name=""/>
        <dsp:cNvSpPr/>
      </dsp:nvSpPr>
      <dsp:spPr>
        <a:xfrm>
          <a:off x="628858" y="1092"/>
          <a:ext cx="655762" cy="65576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16B410-62F4-46DF-A0ED-13AAED166F88}">
      <dsp:nvSpPr>
        <dsp:cNvPr id="0" name=""/>
        <dsp:cNvSpPr/>
      </dsp:nvSpPr>
      <dsp:spPr>
        <a:xfrm rot="10800000">
          <a:off x="956740" y="852605"/>
          <a:ext cx="3147532" cy="655762"/>
        </a:xfrm>
        <a:prstGeom prst="homePlate">
          <a:avLst/>
        </a:prstGeom>
        <a:solidFill>
          <a:schemeClr val="accent4">
            <a:hueOff val="2450223"/>
            <a:satOff val="-10194"/>
            <a:lumOff val="2402"/>
            <a:alphaOff val="0"/>
          </a:schemeClr>
        </a:solidFill>
        <a:ln w="762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73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kern="1200" dirty="0"/>
            <a:t>Veiledningsteam</a:t>
          </a:r>
        </a:p>
      </dsp:txBody>
      <dsp:txXfrm rot="10800000">
        <a:off x="1120680" y="852605"/>
        <a:ext cx="2983592" cy="655762"/>
      </dsp:txXfrm>
    </dsp:sp>
    <dsp:sp modelId="{D2145401-D4AF-4402-9673-84A1A2D5AF0D}">
      <dsp:nvSpPr>
        <dsp:cNvPr id="0" name=""/>
        <dsp:cNvSpPr/>
      </dsp:nvSpPr>
      <dsp:spPr>
        <a:xfrm>
          <a:off x="628858" y="852605"/>
          <a:ext cx="655762" cy="655762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EC1656-9D2C-40DF-B4CA-FCACB3953E2E}">
      <dsp:nvSpPr>
        <dsp:cNvPr id="0" name=""/>
        <dsp:cNvSpPr/>
      </dsp:nvSpPr>
      <dsp:spPr>
        <a:xfrm rot="10800000">
          <a:off x="956740" y="1709633"/>
          <a:ext cx="3147532" cy="644732"/>
        </a:xfrm>
        <a:prstGeom prst="homePlate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73" tIns="53340" rIns="99568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b="1" kern="1200" dirty="0"/>
            <a:t>Utredning av autorisasjon og kompetansekrav</a:t>
          </a:r>
        </a:p>
      </dsp:txBody>
      <dsp:txXfrm rot="10800000">
        <a:off x="1117923" y="1709633"/>
        <a:ext cx="2986349" cy="644732"/>
      </dsp:txXfrm>
    </dsp:sp>
    <dsp:sp modelId="{4938B9E6-C954-412A-83CD-B58A88E47767}">
      <dsp:nvSpPr>
        <dsp:cNvPr id="0" name=""/>
        <dsp:cNvSpPr/>
      </dsp:nvSpPr>
      <dsp:spPr>
        <a:xfrm>
          <a:off x="628858" y="1704118"/>
          <a:ext cx="655762" cy="655762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35BD28-C4E8-49F5-991A-C5C13DF55F8A}">
      <dsp:nvSpPr>
        <dsp:cNvPr id="0" name=""/>
        <dsp:cNvSpPr/>
      </dsp:nvSpPr>
      <dsp:spPr>
        <a:xfrm rot="10800000">
          <a:off x="956740" y="2555631"/>
          <a:ext cx="3147532" cy="655762"/>
        </a:xfrm>
        <a:prstGeom prst="homePlate">
          <a:avLst/>
        </a:prstGeom>
        <a:solidFill>
          <a:schemeClr val="accent4">
            <a:hueOff val="7350668"/>
            <a:satOff val="-30583"/>
            <a:lumOff val="7206"/>
            <a:alphaOff val="0"/>
          </a:schemeClr>
        </a:solidFill>
        <a:ln w="762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73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kern="1200" dirty="0"/>
            <a:t>Dialogmøter</a:t>
          </a:r>
        </a:p>
      </dsp:txBody>
      <dsp:txXfrm rot="10800000">
        <a:off x="1120680" y="2555631"/>
        <a:ext cx="2983592" cy="655762"/>
      </dsp:txXfrm>
    </dsp:sp>
    <dsp:sp modelId="{DAD4610F-E761-4AB7-8A57-CB9547E6ED13}">
      <dsp:nvSpPr>
        <dsp:cNvPr id="0" name=""/>
        <dsp:cNvSpPr/>
      </dsp:nvSpPr>
      <dsp:spPr>
        <a:xfrm>
          <a:off x="628858" y="2555631"/>
          <a:ext cx="655762" cy="655762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CDF716-4DF5-4C39-87E4-1DC0C66A88E0}">
      <dsp:nvSpPr>
        <dsp:cNvPr id="0" name=""/>
        <dsp:cNvSpPr/>
      </dsp:nvSpPr>
      <dsp:spPr>
        <a:xfrm rot="10800000">
          <a:off x="956740" y="3407144"/>
          <a:ext cx="3147532" cy="655762"/>
        </a:xfrm>
        <a:prstGeom prst="homePlat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9173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kern="1200" dirty="0"/>
            <a:t>Kvalitetssystem</a:t>
          </a:r>
        </a:p>
      </dsp:txBody>
      <dsp:txXfrm rot="10800000">
        <a:off x="1120680" y="3407144"/>
        <a:ext cx="2983592" cy="655762"/>
      </dsp:txXfrm>
    </dsp:sp>
    <dsp:sp modelId="{C852D14B-5AE1-4E0E-B55A-419663ABCE72}">
      <dsp:nvSpPr>
        <dsp:cNvPr id="0" name=""/>
        <dsp:cNvSpPr/>
      </dsp:nvSpPr>
      <dsp:spPr>
        <a:xfrm>
          <a:off x="628858" y="3407144"/>
          <a:ext cx="655762" cy="655762"/>
        </a:xfrm>
        <a:prstGeom prst="ellipse">
          <a:avLst/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20F37-5079-444A-BAC8-834A120E5913}" type="datetimeFigureOut">
              <a:rPr lang="nb-NO" smtClean="0"/>
              <a:t>27.02.2020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717424-452D-4BEC-B2F9-4A20BA0F899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0753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761B33-9BD2-4235-8946-88D68CED9385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0116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761B33-9BD2-4235-8946-88D68CED9385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9076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DB0E24-19A7-4DCE-AFF3-B002AC33175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930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1200" b="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4D831E-CBA5-4857-B3F3-8B04A49DB7B8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301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416FFD-9018-4693-A2AB-D15B36919F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9CA2A68-790E-4BB9-A0EE-8CA1B19294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A1B45CB-E684-4281-B473-2DEC8B45C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7D26-ACCD-4440-8ADF-5351422E7406}" type="datetimeFigureOut">
              <a:rPr lang="nb-NO" smtClean="0"/>
              <a:t>27.02.2020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0A9B4B9-6FBF-4E9D-8189-9BC613674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208F13B-3C84-466B-8975-BED78CCC2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EC9B-02C5-4737-ACC3-875E3984F75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593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7E065E-629B-45A4-8AF3-7A39F2778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CFF7F18-2BC1-4100-9B14-C6C55754EC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1ACD74A-DA5B-403F-9BAD-8AFB31E10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7D26-ACCD-4440-8ADF-5351422E7406}" type="datetimeFigureOut">
              <a:rPr lang="nb-NO" smtClean="0"/>
              <a:t>27.02.2020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215E06B-DB34-4504-914D-7AA143DC1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38B3F06-BD67-4445-9A12-D1BACB6EE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EC9B-02C5-4737-ACC3-875E3984F75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4983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0AC0FE3F-DC41-4163-94D2-F94CC8CF79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3915E87-F6D3-4E4A-A9F6-3B61956789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F94BE89-4130-4E9A-9A02-445246605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7D26-ACCD-4440-8ADF-5351422E7406}" type="datetimeFigureOut">
              <a:rPr lang="nb-NO" smtClean="0"/>
              <a:t>27.02.2020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4670816-9535-4A6E-9EB9-81BE4FA46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6CA47F1-06EA-4AB2-A1EB-8AEB56560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EC9B-02C5-4737-ACC3-875E3984F75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0905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 1"/>
          <p:cNvSpPr>
            <a:spLocks noGrp="1"/>
          </p:cNvSpPr>
          <p:nvPr>
            <p:ph type="ctrTitle" hasCustomPrompt="1"/>
          </p:nvPr>
        </p:nvSpPr>
        <p:spPr>
          <a:xfrm>
            <a:off x="914400" y="562907"/>
            <a:ext cx="10566400" cy="1470025"/>
          </a:xfr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nb-NO" dirty="0"/>
              <a:t>TITTEL</a:t>
            </a:r>
          </a:p>
        </p:txBody>
      </p:sp>
      <p:sp>
        <p:nvSpPr>
          <p:cNvPr id="12" name="Plassholder for innhold 2"/>
          <p:cNvSpPr>
            <a:spLocks noGrp="1"/>
          </p:cNvSpPr>
          <p:nvPr>
            <p:ph idx="1"/>
          </p:nvPr>
        </p:nvSpPr>
        <p:spPr>
          <a:xfrm>
            <a:off x="914400" y="2195562"/>
            <a:ext cx="10566400" cy="3955252"/>
          </a:xfrm>
        </p:spPr>
        <p:txBody>
          <a:bodyPr>
            <a:normAutofit/>
          </a:bodyPr>
          <a:lstStyle>
            <a:lvl1pPr marL="285750" indent="-285750">
              <a:buFont typeface="Wingdings" charset="2"/>
              <a:buChar char="§"/>
              <a:defRPr sz="1800"/>
            </a:lvl1pPr>
            <a:lvl2pPr marL="742950" indent="-285750">
              <a:buFont typeface="Arial"/>
              <a:buChar char="•"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>
              <a:defRPr sz="1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</p:txBody>
      </p:sp>
      <p:sp>
        <p:nvSpPr>
          <p:cNvPr id="8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811034" y="6301606"/>
            <a:ext cx="1315668" cy="365125"/>
          </a:xfrm>
        </p:spPr>
        <p:txBody>
          <a:bodyPr/>
          <a:lstStyle>
            <a:lvl1pPr>
              <a:defRPr sz="600" b="0"/>
            </a:lvl1pPr>
          </a:lstStyle>
          <a:p>
            <a:endParaRPr lang="nb-NO" dirty="0">
              <a:solidFill>
                <a:prstClr val="black"/>
              </a:solidFill>
            </a:endParaRPr>
          </a:p>
        </p:txBody>
      </p:sp>
      <p:cxnSp>
        <p:nvCxnSpPr>
          <p:cNvPr id="9" name="Rett linje 8"/>
          <p:cNvCxnSpPr/>
          <p:nvPr userDrawn="1"/>
        </p:nvCxnSpPr>
        <p:spPr>
          <a:xfrm flipV="1">
            <a:off x="914400" y="6300593"/>
            <a:ext cx="10566400" cy="1012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2126702" y="6301606"/>
            <a:ext cx="4515489" cy="365125"/>
          </a:xfrm>
        </p:spPr>
        <p:txBody>
          <a:bodyPr/>
          <a:lstStyle>
            <a:lvl1pPr algn="l">
              <a:defRPr sz="600"/>
            </a:lvl1pPr>
          </a:lstStyle>
          <a:p>
            <a:r>
              <a:rPr lang="nb-NO">
                <a:solidFill>
                  <a:prstClr val="black"/>
                </a:solidFill>
              </a:rPr>
              <a:t>Lanseringsseminar</a:t>
            </a:r>
            <a:endParaRPr lang="nb-NO" dirty="0">
              <a:solidFill>
                <a:prstClr val="black"/>
              </a:solidFill>
            </a:endParaRPr>
          </a:p>
        </p:txBody>
      </p:sp>
      <p:pic>
        <p:nvPicPr>
          <p:cNvPr id="16" name="Bilde 15"/>
          <p:cNvPicPr>
            <a:picLocks noChangeAspect="1"/>
          </p:cNvPicPr>
          <p:nvPr userDrawn="1"/>
        </p:nvPicPr>
        <p:blipFill>
          <a:blip r:embed="rId2">
            <a:lum bright="-4000"/>
          </a:blip>
          <a:stretch>
            <a:fillRect/>
          </a:stretch>
        </p:blipFill>
        <p:spPr>
          <a:xfrm>
            <a:off x="9648395" y="378215"/>
            <a:ext cx="2233647" cy="37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472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CAE0700-F921-4F26-A850-56FF8EFAC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7BF1D0B-2293-464A-A075-8D16569E0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BCC519D-2291-4441-AA4E-38BE4F9E9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7D26-ACCD-4440-8ADF-5351422E7406}" type="datetimeFigureOut">
              <a:rPr lang="nb-NO" smtClean="0"/>
              <a:t>27.02.2020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47E5521-5037-4AEB-B424-01542260F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72F5F52-121E-452D-B9CF-5886F382D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EC9B-02C5-4737-ACC3-875E3984F75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6131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2BB6090-D42F-4B8E-907B-A918FDD8E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F85C073-E7ED-4135-B050-B02F02806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6BC5F4E-4A72-4A9F-9F51-053802080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7D26-ACCD-4440-8ADF-5351422E7406}" type="datetimeFigureOut">
              <a:rPr lang="nb-NO" smtClean="0"/>
              <a:t>27.02.2020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4D36326-3F08-42BE-B41F-2D64D4F19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6779CB8-B1A2-489F-9373-4CD38DB13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EC9B-02C5-4737-ACC3-875E3984F75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9885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1BF307-9D1A-4AF8-92C9-C1B66BD8D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761043E-4C54-4819-BDFD-6B45F652E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B0CD18A-3A05-482E-8F02-84B7F46FD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27C6415-EE02-46C5-91EB-F448BC889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7D26-ACCD-4440-8ADF-5351422E7406}" type="datetimeFigureOut">
              <a:rPr lang="nb-NO" smtClean="0"/>
              <a:t>27.02.2020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487A6F5-34D3-4D5A-9AC4-7EA938345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72BA51-E97D-4114-891C-6F0E6ADF0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EC9B-02C5-4737-ACC3-875E3984F75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1186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AFA4ABF-9FD9-46A0-8741-CFF76E07D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986F9C9-534A-41E4-951C-C05A2D2EC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63B546E-B31B-4839-959C-B31A7B7AB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9B9E243A-8D77-4848-9C12-DDE2240AB7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9EE050C-B240-407E-A760-2014DCFFEB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588A3ECC-8860-4E4B-A341-7EC183B7D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7D26-ACCD-4440-8ADF-5351422E7406}" type="datetimeFigureOut">
              <a:rPr lang="nb-NO" smtClean="0"/>
              <a:t>27.02.2020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CA85A37-DFFB-496E-AEFA-CC1CAC3BA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B5C51DA-DB40-4152-AC17-987A6251D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EC9B-02C5-4737-ACC3-875E3984F75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1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D652291-504F-4DD6-BC51-A3C4B2B35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FE6CCA7-1D54-434D-B899-3E71574F2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7D26-ACCD-4440-8ADF-5351422E7406}" type="datetimeFigureOut">
              <a:rPr lang="nb-NO" smtClean="0"/>
              <a:t>27.02.2020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9A3CDDA-06F0-4308-BD15-3F550B7A2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A11B7AF-86AC-47C8-9CA2-1838E755C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EC9B-02C5-4737-ACC3-875E3984F75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1273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0E8F69CA-2EE8-44F8-B3D4-BB110CB5B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7D26-ACCD-4440-8ADF-5351422E7406}" type="datetimeFigureOut">
              <a:rPr lang="nb-NO" smtClean="0"/>
              <a:t>27.02.2020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5F52BE02-91C1-4FBA-81B2-970E68D0C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5FADEAC-219B-4EA4-84FA-2E31D7578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EC9B-02C5-4737-ACC3-875E3984F75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3857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849257-B9E4-40BD-A13B-E0E2F509F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D7A684-CD4F-449A-9DA7-1182E4AAC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55E9914-C044-487A-96CB-C8A051ACA2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52AE7F9-0252-415A-8D59-2E3D5D27F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7D26-ACCD-4440-8ADF-5351422E7406}" type="datetimeFigureOut">
              <a:rPr lang="nb-NO" smtClean="0"/>
              <a:t>27.02.2020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40C58E8-E024-4A4B-8156-90855B982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580DA78-C250-4A41-9F15-1411A0ACA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EC9B-02C5-4737-ACC3-875E3984F75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65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92D0D2D-011F-41EC-AE9F-E938C2227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F2ECB8B-762F-429C-8DBF-28F21837FA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4FB616C-280D-49A2-961E-C3CDC4EF9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E955621-46B7-40FA-ABB1-39C76444D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47D26-ACCD-4440-8ADF-5351422E7406}" type="datetimeFigureOut">
              <a:rPr lang="nb-NO" smtClean="0"/>
              <a:t>27.02.2020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BE20548-E09D-4C1E-90FF-43B46336B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60F61C6-847D-46A9-A900-F562282D1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9EC9B-02C5-4737-ACC3-875E3984F75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621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05CCE02-89E2-46B2-B995-8944CE2FC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DF693E1-02D0-42E6-AF83-63F879B0D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B3CD677-9499-4144-BD12-0636B24788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47D26-ACCD-4440-8ADF-5351422E7406}" type="datetimeFigureOut">
              <a:rPr lang="nb-NO" smtClean="0"/>
              <a:t>27.02.2020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89DE73E-4BC3-442D-A08D-F47E8BC02F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A5522A6-805C-431F-B352-42680FD815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9EC9B-02C5-4737-ACC3-875E3984F75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4684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98768F10-C982-4B9C-AF06-42BB7B44F97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81194" y="-107950"/>
            <a:ext cx="6362700" cy="6858000"/>
            <a:chOff x="1836" y="0"/>
            <a:chExt cx="4008" cy="4320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B6B65D3A-0150-4BFE-83BB-B2816A5705A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36" y="0"/>
              <a:ext cx="400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BA63E9A-922C-49AD-9C91-EA4B3801ED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8" y="2837"/>
              <a:ext cx="41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Trondheim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51415F6-D602-4207-A96B-4A781429B5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7" y="2089"/>
              <a:ext cx="406" cy="304"/>
            </a:xfrm>
            <a:custGeom>
              <a:avLst/>
              <a:gdLst>
                <a:gd name="T0" fmla="*/ 327 w 406"/>
                <a:gd name="T1" fmla="*/ 179 h 304"/>
                <a:gd name="T2" fmla="*/ 344 w 406"/>
                <a:gd name="T3" fmla="*/ 168 h 304"/>
                <a:gd name="T4" fmla="*/ 278 w 406"/>
                <a:gd name="T5" fmla="*/ 184 h 304"/>
                <a:gd name="T6" fmla="*/ 221 w 406"/>
                <a:gd name="T7" fmla="*/ 208 h 304"/>
                <a:gd name="T8" fmla="*/ 167 w 406"/>
                <a:gd name="T9" fmla="*/ 232 h 304"/>
                <a:gd name="T10" fmla="*/ 149 w 406"/>
                <a:gd name="T11" fmla="*/ 240 h 304"/>
                <a:gd name="T12" fmla="*/ 113 w 406"/>
                <a:gd name="T13" fmla="*/ 256 h 304"/>
                <a:gd name="T14" fmla="*/ 77 w 406"/>
                <a:gd name="T15" fmla="*/ 255 h 304"/>
                <a:gd name="T16" fmla="*/ 52 w 406"/>
                <a:gd name="T17" fmla="*/ 288 h 304"/>
                <a:gd name="T18" fmla="*/ 0 w 406"/>
                <a:gd name="T19" fmla="*/ 304 h 304"/>
                <a:gd name="T20" fmla="*/ 9 w 406"/>
                <a:gd name="T21" fmla="*/ 211 h 304"/>
                <a:gd name="T22" fmla="*/ 82 w 406"/>
                <a:gd name="T23" fmla="*/ 188 h 304"/>
                <a:gd name="T24" fmla="*/ 133 w 406"/>
                <a:gd name="T25" fmla="*/ 172 h 304"/>
                <a:gd name="T26" fmla="*/ 112 w 406"/>
                <a:gd name="T27" fmla="*/ 162 h 304"/>
                <a:gd name="T28" fmla="*/ 18 w 406"/>
                <a:gd name="T29" fmla="*/ 159 h 304"/>
                <a:gd name="T30" fmla="*/ 59 w 406"/>
                <a:gd name="T31" fmla="*/ 105 h 304"/>
                <a:gd name="T32" fmla="*/ 115 w 406"/>
                <a:gd name="T33" fmla="*/ 97 h 304"/>
                <a:gd name="T34" fmla="*/ 149 w 406"/>
                <a:gd name="T35" fmla="*/ 90 h 304"/>
                <a:gd name="T36" fmla="*/ 164 w 406"/>
                <a:gd name="T37" fmla="*/ 88 h 304"/>
                <a:gd name="T38" fmla="*/ 202 w 406"/>
                <a:gd name="T39" fmla="*/ 68 h 304"/>
                <a:gd name="T40" fmla="*/ 210 w 406"/>
                <a:gd name="T41" fmla="*/ 48 h 304"/>
                <a:gd name="T42" fmla="*/ 209 w 406"/>
                <a:gd name="T43" fmla="*/ 45 h 304"/>
                <a:gd name="T44" fmla="*/ 200 w 406"/>
                <a:gd name="T45" fmla="*/ 30 h 304"/>
                <a:gd name="T46" fmla="*/ 198 w 406"/>
                <a:gd name="T47" fmla="*/ 5 h 304"/>
                <a:gd name="T48" fmla="*/ 237 w 406"/>
                <a:gd name="T49" fmla="*/ 0 h 304"/>
                <a:gd name="T50" fmla="*/ 265 w 406"/>
                <a:gd name="T51" fmla="*/ 20 h 304"/>
                <a:gd name="T52" fmla="*/ 271 w 406"/>
                <a:gd name="T53" fmla="*/ 18 h 304"/>
                <a:gd name="T54" fmla="*/ 281 w 406"/>
                <a:gd name="T55" fmla="*/ 31 h 304"/>
                <a:gd name="T56" fmla="*/ 323 w 406"/>
                <a:gd name="T57" fmla="*/ 35 h 304"/>
                <a:gd name="T58" fmla="*/ 341 w 406"/>
                <a:gd name="T59" fmla="*/ 36 h 304"/>
                <a:gd name="T60" fmla="*/ 376 w 406"/>
                <a:gd name="T61" fmla="*/ 62 h 304"/>
                <a:gd name="T62" fmla="*/ 403 w 406"/>
                <a:gd name="T63" fmla="*/ 52 h 304"/>
                <a:gd name="T64" fmla="*/ 406 w 406"/>
                <a:gd name="T65" fmla="*/ 78 h 304"/>
                <a:gd name="T66" fmla="*/ 403 w 406"/>
                <a:gd name="T67" fmla="*/ 108 h 304"/>
                <a:gd name="T68" fmla="*/ 398 w 406"/>
                <a:gd name="T69" fmla="*/ 148 h 304"/>
                <a:gd name="T70" fmla="*/ 367 w 406"/>
                <a:gd name="T71" fmla="*/ 160 h 304"/>
                <a:gd name="T72" fmla="*/ 327 w 406"/>
                <a:gd name="T73" fmla="*/ 179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06" h="304">
                  <a:moveTo>
                    <a:pt x="327" y="179"/>
                  </a:moveTo>
                  <a:lnTo>
                    <a:pt x="344" y="168"/>
                  </a:lnTo>
                  <a:lnTo>
                    <a:pt x="278" y="184"/>
                  </a:lnTo>
                  <a:lnTo>
                    <a:pt x="221" y="208"/>
                  </a:lnTo>
                  <a:lnTo>
                    <a:pt x="167" y="232"/>
                  </a:lnTo>
                  <a:lnTo>
                    <a:pt x="149" y="240"/>
                  </a:lnTo>
                  <a:lnTo>
                    <a:pt x="113" y="256"/>
                  </a:lnTo>
                  <a:lnTo>
                    <a:pt x="77" y="255"/>
                  </a:lnTo>
                  <a:lnTo>
                    <a:pt x="52" y="288"/>
                  </a:lnTo>
                  <a:lnTo>
                    <a:pt x="0" y="304"/>
                  </a:lnTo>
                  <a:lnTo>
                    <a:pt x="9" y="211"/>
                  </a:lnTo>
                  <a:lnTo>
                    <a:pt x="82" y="188"/>
                  </a:lnTo>
                  <a:lnTo>
                    <a:pt x="133" y="172"/>
                  </a:lnTo>
                  <a:lnTo>
                    <a:pt x="112" y="162"/>
                  </a:lnTo>
                  <a:lnTo>
                    <a:pt x="18" y="159"/>
                  </a:lnTo>
                  <a:lnTo>
                    <a:pt x="59" y="105"/>
                  </a:lnTo>
                  <a:lnTo>
                    <a:pt x="115" y="97"/>
                  </a:lnTo>
                  <a:lnTo>
                    <a:pt x="149" y="90"/>
                  </a:lnTo>
                  <a:lnTo>
                    <a:pt x="164" y="88"/>
                  </a:lnTo>
                  <a:lnTo>
                    <a:pt x="202" y="68"/>
                  </a:lnTo>
                  <a:lnTo>
                    <a:pt x="210" y="48"/>
                  </a:lnTo>
                  <a:lnTo>
                    <a:pt x="209" y="45"/>
                  </a:lnTo>
                  <a:lnTo>
                    <a:pt x="200" y="30"/>
                  </a:lnTo>
                  <a:lnTo>
                    <a:pt x="198" y="5"/>
                  </a:lnTo>
                  <a:lnTo>
                    <a:pt x="237" y="0"/>
                  </a:lnTo>
                  <a:lnTo>
                    <a:pt x="265" y="20"/>
                  </a:lnTo>
                  <a:lnTo>
                    <a:pt x="271" y="18"/>
                  </a:lnTo>
                  <a:lnTo>
                    <a:pt x="281" y="31"/>
                  </a:lnTo>
                  <a:lnTo>
                    <a:pt x="323" y="35"/>
                  </a:lnTo>
                  <a:lnTo>
                    <a:pt x="341" y="36"/>
                  </a:lnTo>
                  <a:lnTo>
                    <a:pt x="376" y="62"/>
                  </a:lnTo>
                  <a:lnTo>
                    <a:pt x="403" y="52"/>
                  </a:lnTo>
                  <a:lnTo>
                    <a:pt x="406" y="78"/>
                  </a:lnTo>
                  <a:lnTo>
                    <a:pt x="403" y="108"/>
                  </a:lnTo>
                  <a:lnTo>
                    <a:pt x="398" y="148"/>
                  </a:lnTo>
                  <a:lnTo>
                    <a:pt x="367" y="160"/>
                  </a:lnTo>
                  <a:lnTo>
                    <a:pt x="327" y="179"/>
                  </a:lnTo>
                  <a:close/>
                </a:path>
              </a:pathLst>
            </a:custGeom>
            <a:solidFill>
              <a:srgbClr val="00B05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3EB444C-4C88-4515-B57D-7F9F22ED39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5" y="2153"/>
              <a:ext cx="629" cy="474"/>
            </a:xfrm>
            <a:custGeom>
              <a:avLst/>
              <a:gdLst>
                <a:gd name="T0" fmla="*/ 629 w 629"/>
                <a:gd name="T1" fmla="*/ 202 h 474"/>
                <a:gd name="T2" fmla="*/ 613 w 629"/>
                <a:gd name="T3" fmla="*/ 210 h 474"/>
                <a:gd name="T4" fmla="*/ 562 w 629"/>
                <a:gd name="T5" fmla="*/ 225 h 474"/>
                <a:gd name="T6" fmla="*/ 534 w 629"/>
                <a:gd name="T7" fmla="*/ 242 h 474"/>
                <a:gd name="T8" fmla="*/ 530 w 629"/>
                <a:gd name="T9" fmla="*/ 246 h 474"/>
                <a:gd name="T10" fmla="*/ 492 w 629"/>
                <a:gd name="T11" fmla="*/ 270 h 474"/>
                <a:gd name="T12" fmla="*/ 453 w 629"/>
                <a:gd name="T13" fmla="*/ 305 h 474"/>
                <a:gd name="T14" fmla="*/ 444 w 629"/>
                <a:gd name="T15" fmla="*/ 313 h 474"/>
                <a:gd name="T16" fmla="*/ 431 w 629"/>
                <a:gd name="T17" fmla="*/ 324 h 474"/>
                <a:gd name="T18" fmla="*/ 397 w 629"/>
                <a:gd name="T19" fmla="*/ 352 h 474"/>
                <a:gd name="T20" fmla="*/ 366 w 629"/>
                <a:gd name="T21" fmla="*/ 372 h 474"/>
                <a:gd name="T22" fmla="*/ 307 w 629"/>
                <a:gd name="T23" fmla="*/ 392 h 474"/>
                <a:gd name="T24" fmla="*/ 236 w 629"/>
                <a:gd name="T25" fmla="*/ 414 h 474"/>
                <a:gd name="T26" fmla="*/ 233 w 629"/>
                <a:gd name="T27" fmla="*/ 414 h 474"/>
                <a:gd name="T28" fmla="*/ 198 w 629"/>
                <a:gd name="T29" fmla="*/ 444 h 474"/>
                <a:gd name="T30" fmla="*/ 188 w 629"/>
                <a:gd name="T31" fmla="*/ 453 h 474"/>
                <a:gd name="T32" fmla="*/ 143 w 629"/>
                <a:gd name="T33" fmla="*/ 474 h 474"/>
                <a:gd name="T34" fmla="*/ 133 w 629"/>
                <a:gd name="T35" fmla="*/ 473 h 474"/>
                <a:gd name="T36" fmla="*/ 86 w 629"/>
                <a:gd name="T37" fmla="*/ 469 h 474"/>
                <a:gd name="T38" fmla="*/ 71 w 629"/>
                <a:gd name="T39" fmla="*/ 456 h 474"/>
                <a:gd name="T40" fmla="*/ 59 w 629"/>
                <a:gd name="T41" fmla="*/ 445 h 474"/>
                <a:gd name="T42" fmla="*/ 53 w 629"/>
                <a:gd name="T43" fmla="*/ 402 h 474"/>
                <a:gd name="T44" fmla="*/ 52 w 629"/>
                <a:gd name="T45" fmla="*/ 397 h 474"/>
                <a:gd name="T46" fmla="*/ 50 w 629"/>
                <a:gd name="T47" fmla="*/ 368 h 474"/>
                <a:gd name="T48" fmla="*/ 61 w 629"/>
                <a:gd name="T49" fmla="*/ 348 h 474"/>
                <a:gd name="T50" fmla="*/ 65 w 629"/>
                <a:gd name="T51" fmla="*/ 340 h 474"/>
                <a:gd name="T52" fmla="*/ 29 w 629"/>
                <a:gd name="T53" fmla="*/ 339 h 474"/>
                <a:gd name="T54" fmla="*/ 10 w 629"/>
                <a:gd name="T55" fmla="*/ 304 h 474"/>
                <a:gd name="T56" fmla="*/ 0 w 629"/>
                <a:gd name="T57" fmla="*/ 285 h 474"/>
                <a:gd name="T58" fmla="*/ 11 w 629"/>
                <a:gd name="T59" fmla="*/ 277 h 474"/>
                <a:gd name="T60" fmla="*/ 21 w 629"/>
                <a:gd name="T61" fmla="*/ 270 h 474"/>
                <a:gd name="T62" fmla="*/ 14 w 629"/>
                <a:gd name="T63" fmla="*/ 251 h 474"/>
                <a:gd name="T64" fmla="*/ 7 w 629"/>
                <a:gd name="T65" fmla="*/ 236 h 474"/>
                <a:gd name="T66" fmla="*/ 35 w 629"/>
                <a:gd name="T67" fmla="*/ 204 h 474"/>
                <a:gd name="T68" fmla="*/ 99 w 629"/>
                <a:gd name="T69" fmla="*/ 189 h 474"/>
                <a:gd name="T70" fmla="*/ 110 w 629"/>
                <a:gd name="T71" fmla="*/ 187 h 474"/>
                <a:gd name="T72" fmla="*/ 157 w 629"/>
                <a:gd name="T73" fmla="*/ 173 h 474"/>
                <a:gd name="T74" fmla="*/ 148 w 629"/>
                <a:gd name="T75" fmla="*/ 148 h 474"/>
                <a:gd name="T76" fmla="*/ 160 w 629"/>
                <a:gd name="T77" fmla="*/ 126 h 474"/>
                <a:gd name="T78" fmla="*/ 179 w 629"/>
                <a:gd name="T79" fmla="*/ 115 h 474"/>
                <a:gd name="T80" fmla="*/ 219 w 629"/>
                <a:gd name="T81" fmla="*/ 96 h 474"/>
                <a:gd name="T82" fmla="*/ 250 w 629"/>
                <a:gd name="T83" fmla="*/ 84 h 474"/>
                <a:gd name="T84" fmla="*/ 255 w 629"/>
                <a:gd name="T85" fmla="*/ 44 h 474"/>
                <a:gd name="T86" fmla="*/ 258 w 629"/>
                <a:gd name="T87" fmla="*/ 14 h 474"/>
                <a:gd name="T88" fmla="*/ 260 w 629"/>
                <a:gd name="T89" fmla="*/ 13 h 474"/>
                <a:gd name="T90" fmla="*/ 286 w 629"/>
                <a:gd name="T91" fmla="*/ 8 h 474"/>
                <a:gd name="T92" fmla="*/ 336 w 629"/>
                <a:gd name="T93" fmla="*/ 0 h 474"/>
                <a:gd name="T94" fmla="*/ 375 w 629"/>
                <a:gd name="T95" fmla="*/ 45 h 474"/>
                <a:gd name="T96" fmla="*/ 385 w 629"/>
                <a:gd name="T97" fmla="*/ 107 h 474"/>
                <a:gd name="T98" fmla="*/ 373 w 629"/>
                <a:gd name="T99" fmla="*/ 115 h 474"/>
                <a:gd name="T100" fmla="*/ 381 w 629"/>
                <a:gd name="T101" fmla="*/ 150 h 474"/>
                <a:gd name="T102" fmla="*/ 385 w 629"/>
                <a:gd name="T103" fmla="*/ 174 h 474"/>
                <a:gd name="T104" fmla="*/ 520 w 629"/>
                <a:gd name="T105" fmla="*/ 112 h 474"/>
                <a:gd name="T106" fmla="*/ 621 w 629"/>
                <a:gd name="T107" fmla="*/ 169 h 474"/>
                <a:gd name="T108" fmla="*/ 629 w 629"/>
                <a:gd name="T109" fmla="*/ 202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474">
                  <a:moveTo>
                    <a:pt x="629" y="202"/>
                  </a:moveTo>
                  <a:lnTo>
                    <a:pt x="613" y="210"/>
                  </a:lnTo>
                  <a:lnTo>
                    <a:pt x="562" y="225"/>
                  </a:lnTo>
                  <a:lnTo>
                    <a:pt x="534" y="242"/>
                  </a:lnTo>
                  <a:lnTo>
                    <a:pt x="530" y="246"/>
                  </a:lnTo>
                  <a:lnTo>
                    <a:pt x="492" y="270"/>
                  </a:lnTo>
                  <a:lnTo>
                    <a:pt x="453" y="305"/>
                  </a:lnTo>
                  <a:lnTo>
                    <a:pt x="444" y="313"/>
                  </a:lnTo>
                  <a:lnTo>
                    <a:pt x="431" y="324"/>
                  </a:lnTo>
                  <a:lnTo>
                    <a:pt x="397" y="352"/>
                  </a:lnTo>
                  <a:lnTo>
                    <a:pt x="366" y="372"/>
                  </a:lnTo>
                  <a:lnTo>
                    <a:pt x="307" y="392"/>
                  </a:lnTo>
                  <a:lnTo>
                    <a:pt x="236" y="414"/>
                  </a:lnTo>
                  <a:lnTo>
                    <a:pt x="233" y="414"/>
                  </a:lnTo>
                  <a:lnTo>
                    <a:pt x="198" y="444"/>
                  </a:lnTo>
                  <a:lnTo>
                    <a:pt x="188" y="453"/>
                  </a:lnTo>
                  <a:lnTo>
                    <a:pt x="143" y="474"/>
                  </a:lnTo>
                  <a:lnTo>
                    <a:pt x="133" y="473"/>
                  </a:lnTo>
                  <a:lnTo>
                    <a:pt x="86" y="469"/>
                  </a:lnTo>
                  <a:lnTo>
                    <a:pt x="71" y="456"/>
                  </a:lnTo>
                  <a:lnTo>
                    <a:pt x="59" y="445"/>
                  </a:lnTo>
                  <a:lnTo>
                    <a:pt x="53" y="402"/>
                  </a:lnTo>
                  <a:lnTo>
                    <a:pt x="52" y="397"/>
                  </a:lnTo>
                  <a:lnTo>
                    <a:pt x="50" y="368"/>
                  </a:lnTo>
                  <a:lnTo>
                    <a:pt x="61" y="348"/>
                  </a:lnTo>
                  <a:lnTo>
                    <a:pt x="65" y="340"/>
                  </a:lnTo>
                  <a:lnTo>
                    <a:pt x="29" y="339"/>
                  </a:lnTo>
                  <a:lnTo>
                    <a:pt x="10" y="304"/>
                  </a:lnTo>
                  <a:lnTo>
                    <a:pt x="0" y="285"/>
                  </a:lnTo>
                  <a:lnTo>
                    <a:pt x="11" y="277"/>
                  </a:lnTo>
                  <a:lnTo>
                    <a:pt x="21" y="270"/>
                  </a:lnTo>
                  <a:lnTo>
                    <a:pt x="14" y="251"/>
                  </a:lnTo>
                  <a:lnTo>
                    <a:pt x="7" y="236"/>
                  </a:lnTo>
                  <a:lnTo>
                    <a:pt x="35" y="204"/>
                  </a:lnTo>
                  <a:lnTo>
                    <a:pt x="99" y="189"/>
                  </a:lnTo>
                  <a:lnTo>
                    <a:pt x="110" y="187"/>
                  </a:lnTo>
                  <a:lnTo>
                    <a:pt x="157" y="173"/>
                  </a:lnTo>
                  <a:lnTo>
                    <a:pt x="148" y="148"/>
                  </a:lnTo>
                  <a:lnTo>
                    <a:pt x="160" y="126"/>
                  </a:lnTo>
                  <a:lnTo>
                    <a:pt x="179" y="115"/>
                  </a:lnTo>
                  <a:lnTo>
                    <a:pt x="219" y="96"/>
                  </a:lnTo>
                  <a:lnTo>
                    <a:pt x="250" y="84"/>
                  </a:lnTo>
                  <a:lnTo>
                    <a:pt x="255" y="44"/>
                  </a:lnTo>
                  <a:lnTo>
                    <a:pt x="258" y="14"/>
                  </a:lnTo>
                  <a:lnTo>
                    <a:pt x="260" y="13"/>
                  </a:lnTo>
                  <a:lnTo>
                    <a:pt x="286" y="8"/>
                  </a:lnTo>
                  <a:lnTo>
                    <a:pt x="336" y="0"/>
                  </a:lnTo>
                  <a:lnTo>
                    <a:pt x="375" y="45"/>
                  </a:lnTo>
                  <a:lnTo>
                    <a:pt x="385" y="107"/>
                  </a:lnTo>
                  <a:lnTo>
                    <a:pt x="373" y="115"/>
                  </a:lnTo>
                  <a:lnTo>
                    <a:pt x="381" y="150"/>
                  </a:lnTo>
                  <a:lnTo>
                    <a:pt x="385" y="174"/>
                  </a:lnTo>
                  <a:lnTo>
                    <a:pt x="520" y="112"/>
                  </a:lnTo>
                  <a:lnTo>
                    <a:pt x="621" y="169"/>
                  </a:lnTo>
                  <a:lnTo>
                    <a:pt x="629" y="202"/>
                  </a:lnTo>
                  <a:close/>
                </a:path>
              </a:pathLst>
            </a:custGeom>
            <a:solidFill>
              <a:srgbClr val="00B05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69F928E-D124-4E54-ACA5-F17C0118CD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4" y="2437"/>
              <a:ext cx="198" cy="146"/>
            </a:xfrm>
            <a:custGeom>
              <a:avLst/>
              <a:gdLst>
                <a:gd name="T0" fmla="*/ 170 w 198"/>
                <a:gd name="T1" fmla="*/ 79 h 146"/>
                <a:gd name="T2" fmla="*/ 160 w 198"/>
                <a:gd name="T3" fmla="*/ 76 h 146"/>
                <a:gd name="T4" fmla="*/ 152 w 198"/>
                <a:gd name="T5" fmla="*/ 74 h 146"/>
                <a:gd name="T6" fmla="*/ 123 w 198"/>
                <a:gd name="T7" fmla="*/ 93 h 146"/>
                <a:gd name="T8" fmla="*/ 88 w 198"/>
                <a:gd name="T9" fmla="*/ 113 h 146"/>
                <a:gd name="T10" fmla="*/ 88 w 198"/>
                <a:gd name="T11" fmla="*/ 113 h 146"/>
                <a:gd name="T12" fmla="*/ 61 w 198"/>
                <a:gd name="T13" fmla="*/ 128 h 146"/>
                <a:gd name="T14" fmla="*/ 29 w 198"/>
                <a:gd name="T15" fmla="*/ 146 h 146"/>
                <a:gd name="T16" fmla="*/ 7 w 198"/>
                <a:gd name="T17" fmla="*/ 142 h 146"/>
                <a:gd name="T18" fmla="*/ 0 w 198"/>
                <a:gd name="T19" fmla="*/ 119 h 146"/>
                <a:gd name="T20" fmla="*/ 29 w 198"/>
                <a:gd name="T21" fmla="*/ 93 h 146"/>
                <a:gd name="T22" fmla="*/ 33 w 198"/>
                <a:gd name="T23" fmla="*/ 90 h 146"/>
                <a:gd name="T24" fmla="*/ 52 w 198"/>
                <a:gd name="T25" fmla="*/ 74 h 146"/>
                <a:gd name="T26" fmla="*/ 83 w 198"/>
                <a:gd name="T27" fmla="*/ 58 h 146"/>
                <a:gd name="T28" fmla="*/ 101 w 198"/>
                <a:gd name="T29" fmla="*/ 49 h 146"/>
                <a:gd name="T30" fmla="*/ 141 w 198"/>
                <a:gd name="T31" fmla="*/ 39 h 146"/>
                <a:gd name="T32" fmla="*/ 144 w 198"/>
                <a:gd name="T33" fmla="*/ 35 h 146"/>
                <a:gd name="T34" fmla="*/ 160 w 198"/>
                <a:gd name="T35" fmla="*/ 8 h 146"/>
                <a:gd name="T36" fmla="*/ 168 w 198"/>
                <a:gd name="T37" fmla="*/ 0 h 146"/>
                <a:gd name="T38" fmla="*/ 198 w 198"/>
                <a:gd name="T39" fmla="*/ 49 h 146"/>
                <a:gd name="T40" fmla="*/ 170 w 198"/>
                <a:gd name="T41" fmla="*/ 79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8" h="146">
                  <a:moveTo>
                    <a:pt x="170" y="79"/>
                  </a:moveTo>
                  <a:lnTo>
                    <a:pt x="160" y="76"/>
                  </a:lnTo>
                  <a:lnTo>
                    <a:pt x="152" y="74"/>
                  </a:lnTo>
                  <a:lnTo>
                    <a:pt x="123" y="93"/>
                  </a:lnTo>
                  <a:lnTo>
                    <a:pt x="88" y="113"/>
                  </a:lnTo>
                  <a:lnTo>
                    <a:pt x="88" y="113"/>
                  </a:lnTo>
                  <a:lnTo>
                    <a:pt x="61" y="128"/>
                  </a:lnTo>
                  <a:lnTo>
                    <a:pt x="29" y="146"/>
                  </a:lnTo>
                  <a:lnTo>
                    <a:pt x="7" y="142"/>
                  </a:lnTo>
                  <a:lnTo>
                    <a:pt x="0" y="119"/>
                  </a:lnTo>
                  <a:lnTo>
                    <a:pt x="29" y="93"/>
                  </a:lnTo>
                  <a:lnTo>
                    <a:pt x="33" y="90"/>
                  </a:lnTo>
                  <a:lnTo>
                    <a:pt x="52" y="74"/>
                  </a:lnTo>
                  <a:lnTo>
                    <a:pt x="83" y="58"/>
                  </a:lnTo>
                  <a:lnTo>
                    <a:pt x="101" y="49"/>
                  </a:lnTo>
                  <a:lnTo>
                    <a:pt x="141" y="39"/>
                  </a:lnTo>
                  <a:lnTo>
                    <a:pt x="144" y="35"/>
                  </a:lnTo>
                  <a:lnTo>
                    <a:pt x="160" y="8"/>
                  </a:lnTo>
                  <a:lnTo>
                    <a:pt x="168" y="0"/>
                  </a:lnTo>
                  <a:lnTo>
                    <a:pt x="198" y="49"/>
                  </a:lnTo>
                  <a:lnTo>
                    <a:pt x="170" y="79"/>
                  </a:lnTo>
                  <a:close/>
                </a:path>
              </a:pathLst>
            </a:custGeom>
            <a:solidFill>
              <a:srgbClr val="FFEBAF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B9D4249E-B1C4-4900-8D17-C5D23C11C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8" y="2739"/>
              <a:ext cx="230" cy="202"/>
            </a:xfrm>
            <a:custGeom>
              <a:avLst/>
              <a:gdLst>
                <a:gd name="T0" fmla="*/ 0 w 230"/>
                <a:gd name="T1" fmla="*/ 5 h 202"/>
                <a:gd name="T2" fmla="*/ 28 w 230"/>
                <a:gd name="T3" fmla="*/ 0 h 202"/>
                <a:gd name="T4" fmla="*/ 94 w 230"/>
                <a:gd name="T5" fmla="*/ 9 h 202"/>
                <a:gd name="T6" fmla="*/ 110 w 230"/>
                <a:gd name="T7" fmla="*/ 15 h 202"/>
                <a:gd name="T8" fmla="*/ 126 w 230"/>
                <a:gd name="T9" fmla="*/ 22 h 202"/>
                <a:gd name="T10" fmla="*/ 162 w 230"/>
                <a:gd name="T11" fmla="*/ 19 h 202"/>
                <a:gd name="T12" fmla="*/ 163 w 230"/>
                <a:gd name="T13" fmla="*/ 18 h 202"/>
                <a:gd name="T14" fmla="*/ 163 w 230"/>
                <a:gd name="T15" fmla="*/ 26 h 202"/>
                <a:gd name="T16" fmla="*/ 163 w 230"/>
                <a:gd name="T17" fmla="*/ 57 h 202"/>
                <a:gd name="T18" fmla="*/ 164 w 230"/>
                <a:gd name="T19" fmla="*/ 138 h 202"/>
                <a:gd name="T20" fmla="*/ 230 w 230"/>
                <a:gd name="T21" fmla="*/ 162 h 202"/>
                <a:gd name="T22" fmla="*/ 112 w 230"/>
                <a:gd name="T23" fmla="*/ 202 h 202"/>
                <a:gd name="T24" fmla="*/ 82 w 230"/>
                <a:gd name="T25" fmla="*/ 184 h 202"/>
                <a:gd name="T26" fmla="*/ 62 w 230"/>
                <a:gd name="T27" fmla="*/ 156 h 202"/>
                <a:gd name="T28" fmla="*/ 70 w 230"/>
                <a:gd name="T29" fmla="*/ 127 h 202"/>
                <a:gd name="T30" fmla="*/ 55 w 230"/>
                <a:gd name="T31" fmla="*/ 106 h 202"/>
                <a:gd name="T32" fmla="*/ 34 w 230"/>
                <a:gd name="T33" fmla="*/ 118 h 202"/>
                <a:gd name="T34" fmla="*/ 46 w 230"/>
                <a:gd name="T35" fmla="*/ 105 h 202"/>
                <a:gd name="T36" fmla="*/ 25 w 230"/>
                <a:gd name="T37" fmla="*/ 79 h 202"/>
                <a:gd name="T38" fmla="*/ 13 w 230"/>
                <a:gd name="T39" fmla="*/ 45 h 202"/>
                <a:gd name="T40" fmla="*/ 9 w 230"/>
                <a:gd name="T41" fmla="*/ 30 h 202"/>
                <a:gd name="T42" fmla="*/ 2 w 230"/>
                <a:gd name="T43" fmla="*/ 10 h 202"/>
                <a:gd name="T44" fmla="*/ 0 w 230"/>
                <a:gd name="T45" fmla="*/ 5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30" h="202">
                  <a:moveTo>
                    <a:pt x="0" y="5"/>
                  </a:moveTo>
                  <a:lnTo>
                    <a:pt x="28" y="0"/>
                  </a:lnTo>
                  <a:lnTo>
                    <a:pt x="94" y="9"/>
                  </a:lnTo>
                  <a:lnTo>
                    <a:pt x="110" y="15"/>
                  </a:lnTo>
                  <a:lnTo>
                    <a:pt x="126" y="22"/>
                  </a:lnTo>
                  <a:lnTo>
                    <a:pt x="162" y="19"/>
                  </a:lnTo>
                  <a:lnTo>
                    <a:pt x="163" y="18"/>
                  </a:lnTo>
                  <a:lnTo>
                    <a:pt x="163" y="26"/>
                  </a:lnTo>
                  <a:lnTo>
                    <a:pt x="163" y="57"/>
                  </a:lnTo>
                  <a:lnTo>
                    <a:pt x="164" y="138"/>
                  </a:lnTo>
                  <a:lnTo>
                    <a:pt x="230" y="162"/>
                  </a:lnTo>
                  <a:lnTo>
                    <a:pt x="112" y="202"/>
                  </a:lnTo>
                  <a:lnTo>
                    <a:pt x="82" y="184"/>
                  </a:lnTo>
                  <a:lnTo>
                    <a:pt x="62" y="156"/>
                  </a:lnTo>
                  <a:lnTo>
                    <a:pt x="70" y="127"/>
                  </a:lnTo>
                  <a:lnTo>
                    <a:pt x="55" y="106"/>
                  </a:lnTo>
                  <a:lnTo>
                    <a:pt x="34" y="118"/>
                  </a:lnTo>
                  <a:lnTo>
                    <a:pt x="46" y="105"/>
                  </a:lnTo>
                  <a:lnTo>
                    <a:pt x="25" y="79"/>
                  </a:lnTo>
                  <a:lnTo>
                    <a:pt x="13" y="45"/>
                  </a:lnTo>
                  <a:lnTo>
                    <a:pt x="9" y="30"/>
                  </a:lnTo>
                  <a:lnTo>
                    <a:pt x="2" y="1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7CA10885-B293-4B2C-8A2B-29470A2DA6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8" y="3115"/>
              <a:ext cx="581" cy="608"/>
            </a:xfrm>
            <a:custGeom>
              <a:avLst/>
              <a:gdLst>
                <a:gd name="T0" fmla="*/ 517 w 581"/>
                <a:gd name="T1" fmla="*/ 92 h 608"/>
                <a:gd name="T2" fmla="*/ 527 w 581"/>
                <a:gd name="T3" fmla="*/ 118 h 608"/>
                <a:gd name="T4" fmla="*/ 532 w 581"/>
                <a:gd name="T5" fmla="*/ 133 h 608"/>
                <a:gd name="T6" fmla="*/ 538 w 581"/>
                <a:gd name="T7" fmla="*/ 153 h 608"/>
                <a:gd name="T8" fmla="*/ 554 w 581"/>
                <a:gd name="T9" fmla="*/ 197 h 608"/>
                <a:gd name="T10" fmla="*/ 571 w 581"/>
                <a:gd name="T11" fmla="*/ 242 h 608"/>
                <a:gd name="T12" fmla="*/ 581 w 581"/>
                <a:gd name="T13" fmla="*/ 270 h 608"/>
                <a:gd name="T14" fmla="*/ 550 w 581"/>
                <a:gd name="T15" fmla="*/ 314 h 608"/>
                <a:gd name="T16" fmla="*/ 536 w 581"/>
                <a:gd name="T17" fmla="*/ 332 h 608"/>
                <a:gd name="T18" fmla="*/ 526 w 581"/>
                <a:gd name="T19" fmla="*/ 345 h 608"/>
                <a:gd name="T20" fmla="*/ 501 w 581"/>
                <a:gd name="T21" fmla="*/ 378 h 608"/>
                <a:gd name="T22" fmla="*/ 486 w 581"/>
                <a:gd name="T23" fmla="*/ 398 h 608"/>
                <a:gd name="T24" fmla="*/ 494 w 581"/>
                <a:gd name="T25" fmla="*/ 457 h 608"/>
                <a:gd name="T26" fmla="*/ 498 w 581"/>
                <a:gd name="T27" fmla="*/ 479 h 608"/>
                <a:gd name="T28" fmla="*/ 500 w 581"/>
                <a:gd name="T29" fmla="*/ 497 h 608"/>
                <a:gd name="T30" fmla="*/ 507 w 581"/>
                <a:gd name="T31" fmla="*/ 544 h 608"/>
                <a:gd name="T32" fmla="*/ 516 w 581"/>
                <a:gd name="T33" fmla="*/ 608 h 608"/>
                <a:gd name="T34" fmla="*/ 374 w 581"/>
                <a:gd name="T35" fmla="*/ 523 h 608"/>
                <a:gd name="T36" fmla="*/ 347 w 581"/>
                <a:gd name="T37" fmla="*/ 507 h 608"/>
                <a:gd name="T38" fmla="*/ 325 w 581"/>
                <a:gd name="T39" fmla="*/ 494 h 608"/>
                <a:gd name="T40" fmla="*/ 319 w 581"/>
                <a:gd name="T41" fmla="*/ 490 h 608"/>
                <a:gd name="T42" fmla="*/ 316 w 581"/>
                <a:gd name="T43" fmla="*/ 475 h 608"/>
                <a:gd name="T44" fmla="*/ 305 w 581"/>
                <a:gd name="T45" fmla="*/ 400 h 608"/>
                <a:gd name="T46" fmla="*/ 181 w 581"/>
                <a:gd name="T47" fmla="*/ 414 h 608"/>
                <a:gd name="T48" fmla="*/ 137 w 581"/>
                <a:gd name="T49" fmla="*/ 353 h 608"/>
                <a:gd name="T50" fmla="*/ 116 w 581"/>
                <a:gd name="T51" fmla="*/ 282 h 608"/>
                <a:gd name="T52" fmla="*/ 0 w 581"/>
                <a:gd name="T53" fmla="*/ 236 h 608"/>
                <a:gd name="T54" fmla="*/ 29 w 581"/>
                <a:gd name="T55" fmla="*/ 184 h 608"/>
                <a:gd name="T56" fmla="*/ 58 w 581"/>
                <a:gd name="T57" fmla="*/ 133 h 608"/>
                <a:gd name="T58" fmla="*/ 75 w 581"/>
                <a:gd name="T59" fmla="*/ 101 h 608"/>
                <a:gd name="T60" fmla="*/ 77 w 581"/>
                <a:gd name="T61" fmla="*/ 98 h 608"/>
                <a:gd name="T62" fmla="*/ 94 w 581"/>
                <a:gd name="T63" fmla="*/ 99 h 608"/>
                <a:gd name="T64" fmla="*/ 139 w 581"/>
                <a:gd name="T65" fmla="*/ 99 h 608"/>
                <a:gd name="T66" fmla="*/ 141 w 581"/>
                <a:gd name="T67" fmla="*/ 99 h 608"/>
                <a:gd name="T68" fmla="*/ 231 w 581"/>
                <a:gd name="T69" fmla="*/ 58 h 608"/>
                <a:gd name="T70" fmla="*/ 233 w 581"/>
                <a:gd name="T71" fmla="*/ 10 h 608"/>
                <a:gd name="T72" fmla="*/ 281 w 581"/>
                <a:gd name="T73" fmla="*/ 8 h 608"/>
                <a:gd name="T74" fmla="*/ 417 w 581"/>
                <a:gd name="T75" fmla="*/ 0 h 608"/>
                <a:gd name="T76" fmla="*/ 452 w 581"/>
                <a:gd name="T77" fmla="*/ 9 h 608"/>
                <a:gd name="T78" fmla="*/ 491 w 581"/>
                <a:gd name="T79" fmla="*/ 19 h 608"/>
                <a:gd name="T80" fmla="*/ 501 w 581"/>
                <a:gd name="T81" fmla="*/ 49 h 608"/>
                <a:gd name="T82" fmla="*/ 514 w 581"/>
                <a:gd name="T83" fmla="*/ 82 h 608"/>
                <a:gd name="T84" fmla="*/ 517 w 581"/>
                <a:gd name="T85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81" h="608">
                  <a:moveTo>
                    <a:pt x="517" y="92"/>
                  </a:moveTo>
                  <a:lnTo>
                    <a:pt x="527" y="118"/>
                  </a:lnTo>
                  <a:lnTo>
                    <a:pt x="532" y="133"/>
                  </a:lnTo>
                  <a:lnTo>
                    <a:pt x="538" y="153"/>
                  </a:lnTo>
                  <a:lnTo>
                    <a:pt x="554" y="197"/>
                  </a:lnTo>
                  <a:lnTo>
                    <a:pt x="571" y="242"/>
                  </a:lnTo>
                  <a:lnTo>
                    <a:pt x="581" y="270"/>
                  </a:lnTo>
                  <a:lnTo>
                    <a:pt x="550" y="314"/>
                  </a:lnTo>
                  <a:lnTo>
                    <a:pt x="536" y="332"/>
                  </a:lnTo>
                  <a:lnTo>
                    <a:pt x="526" y="345"/>
                  </a:lnTo>
                  <a:lnTo>
                    <a:pt x="501" y="378"/>
                  </a:lnTo>
                  <a:lnTo>
                    <a:pt x="486" y="398"/>
                  </a:lnTo>
                  <a:lnTo>
                    <a:pt x="494" y="457"/>
                  </a:lnTo>
                  <a:lnTo>
                    <a:pt x="498" y="479"/>
                  </a:lnTo>
                  <a:lnTo>
                    <a:pt x="500" y="497"/>
                  </a:lnTo>
                  <a:lnTo>
                    <a:pt x="507" y="544"/>
                  </a:lnTo>
                  <a:lnTo>
                    <a:pt x="516" y="608"/>
                  </a:lnTo>
                  <a:lnTo>
                    <a:pt x="374" y="523"/>
                  </a:lnTo>
                  <a:lnTo>
                    <a:pt x="347" y="507"/>
                  </a:lnTo>
                  <a:lnTo>
                    <a:pt x="325" y="494"/>
                  </a:lnTo>
                  <a:lnTo>
                    <a:pt x="319" y="490"/>
                  </a:lnTo>
                  <a:lnTo>
                    <a:pt x="316" y="475"/>
                  </a:lnTo>
                  <a:lnTo>
                    <a:pt x="305" y="400"/>
                  </a:lnTo>
                  <a:lnTo>
                    <a:pt x="181" y="414"/>
                  </a:lnTo>
                  <a:lnTo>
                    <a:pt x="137" y="353"/>
                  </a:lnTo>
                  <a:lnTo>
                    <a:pt x="116" y="282"/>
                  </a:lnTo>
                  <a:lnTo>
                    <a:pt x="0" y="236"/>
                  </a:lnTo>
                  <a:lnTo>
                    <a:pt x="29" y="184"/>
                  </a:lnTo>
                  <a:lnTo>
                    <a:pt x="58" y="133"/>
                  </a:lnTo>
                  <a:lnTo>
                    <a:pt x="75" y="101"/>
                  </a:lnTo>
                  <a:lnTo>
                    <a:pt x="77" y="98"/>
                  </a:lnTo>
                  <a:lnTo>
                    <a:pt x="94" y="99"/>
                  </a:lnTo>
                  <a:lnTo>
                    <a:pt x="139" y="99"/>
                  </a:lnTo>
                  <a:lnTo>
                    <a:pt x="141" y="99"/>
                  </a:lnTo>
                  <a:lnTo>
                    <a:pt x="231" y="58"/>
                  </a:lnTo>
                  <a:lnTo>
                    <a:pt x="233" y="10"/>
                  </a:lnTo>
                  <a:lnTo>
                    <a:pt x="281" y="8"/>
                  </a:lnTo>
                  <a:lnTo>
                    <a:pt x="417" y="0"/>
                  </a:lnTo>
                  <a:lnTo>
                    <a:pt x="452" y="9"/>
                  </a:lnTo>
                  <a:lnTo>
                    <a:pt x="491" y="19"/>
                  </a:lnTo>
                  <a:lnTo>
                    <a:pt x="501" y="49"/>
                  </a:lnTo>
                  <a:lnTo>
                    <a:pt x="514" y="82"/>
                  </a:lnTo>
                  <a:lnTo>
                    <a:pt x="517" y="92"/>
                  </a:lnTo>
                  <a:close/>
                </a:path>
              </a:pathLst>
            </a:custGeom>
            <a:solidFill>
              <a:srgbClr val="FFEBAF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1C5A20F2-1A23-45F8-AB16-AF62FD362C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5" y="3262"/>
              <a:ext cx="642" cy="545"/>
            </a:xfrm>
            <a:custGeom>
              <a:avLst/>
              <a:gdLst>
                <a:gd name="T0" fmla="*/ 460 w 642"/>
                <a:gd name="T1" fmla="*/ 206 h 545"/>
                <a:gd name="T2" fmla="*/ 504 w 642"/>
                <a:gd name="T3" fmla="*/ 267 h 545"/>
                <a:gd name="T4" fmla="*/ 628 w 642"/>
                <a:gd name="T5" fmla="*/ 253 h 545"/>
                <a:gd name="T6" fmla="*/ 639 w 642"/>
                <a:gd name="T7" fmla="*/ 328 h 545"/>
                <a:gd name="T8" fmla="*/ 642 w 642"/>
                <a:gd name="T9" fmla="*/ 343 h 545"/>
                <a:gd name="T10" fmla="*/ 622 w 642"/>
                <a:gd name="T11" fmla="*/ 359 h 545"/>
                <a:gd name="T12" fmla="*/ 553 w 642"/>
                <a:gd name="T13" fmla="*/ 417 h 545"/>
                <a:gd name="T14" fmla="*/ 482 w 642"/>
                <a:gd name="T15" fmla="*/ 412 h 545"/>
                <a:gd name="T16" fmla="*/ 425 w 642"/>
                <a:gd name="T17" fmla="*/ 438 h 545"/>
                <a:gd name="T18" fmla="*/ 391 w 642"/>
                <a:gd name="T19" fmla="*/ 426 h 545"/>
                <a:gd name="T20" fmla="*/ 379 w 642"/>
                <a:gd name="T21" fmla="*/ 447 h 545"/>
                <a:gd name="T22" fmla="*/ 367 w 642"/>
                <a:gd name="T23" fmla="*/ 444 h 545"/>
                <a:gd name="T24" fmla="*/ 362 w 642"/>
                <a:gd name="T25" fmla="*/ 443 h 545"/>
                <a:gd name="T26" fmla="*/ 346 w 642"/>
                <a:gd name="T27" fmla="*/ 439 h 545"/>
                <a:gd name="T28" fmla="*/ 343 w 642"/>
                <a:gd name="T29" fmla="*/ 439 h 545"/>
                <a:gd name="T30" fmla="*/ 324 w 642"/>
                <a:gd name="T31" fmla="*/ 447 h 545"/>
                <a:gd name="T32" fmla="*/ 322 w 642"/>
                <a:gd name="T33" fmla="*/ 448 h 545"/>
                <a:gd name="T34" fmla="*/ 314 w 642"/>
                <a:gd name="T35" fmla="*/ 479 h 545"/>
                <a:gd name="T36" fmla="*/ 271 w 642"/>
                <a:gd name="T37" fmla="*/ 488 h 545"/>
                <a:gd name="T38" fmla="*/ 247 w 642"/>
                <a:gd name="T39" fmla="*/ 513 h 545"/>
                <a:gd name="T40" fmla="*/ 234 w 642"/>
                <a:gd name="T41" fmla="*/ 528 h 545"/>
                <a:gd name="T42" fmla="*/ 211 w 642"/>
                <a:gd name="T43" fmla="*/ 521 h 545"/>
                <a:gd name="T44" fmla="*/ 211 w 642"/>
                <a:gd name="T45" fmla="*/ 522 h 545"/>
                <a:gd name="T46" fmla="*/ 207 w 642"/>
                <a:gd name="T47" fmla="*/ 539 h 545"/>
                <a:gd name="T48" fmla="*/ 204 w 642"/>
                <a:gd name="T49" fmla="*/ 545 h 545"/>
                <a:gd name="T50" fmla="*/ 203 w 642"/>
                <a:gd name="T51" fmla="*/ 545 h 545"/>
                <a:gd name="T52" fmla="*/ 198 w 642"/>
                <a:gd name="T53" fmla="*/ 541 h 545"/>
                <a:gd name="T54" fmla="*/ 86 w 642"/>
                <a:gd name="T55" fmla="*/ 491 h 545"/>
                <a:gd name="T56" fmla="*/ 0 w 642"/>
                <a:gd name="T57" fmla="*/ 509 h 545"/>
                <a:gd name="T58" fmla="*/ 66 w 642"/>
                <a:gd name="T59" fmla="*/ 384 h 545"/>
                <a:gd name="T60" fmla="*/ 70 w 642"/>
                <a:gd name="T61" fmla="*/ 376 h 545"/>
                <a:gd name="T62" fmla="*/ 93 w 642"/>
                <a:gd name="T63" fmla="*/ 370 h 545"/>
                <a:gd name="T64" fmla="*/ 104 w 642"/>
                <a:gd name="T65" fmla="*/ 367 h 545"/>
                <a:gd name="T66" fmla="*/ 86 w 642"/>
                <a:gd name="T67" fmla="*/ 280 h 545"/>
                <a:gd name="T68" fmla="*/ 120 w 642"/>
                <a:gd name="T69" fmla="*/ 233 h 545"/>
                <a:gd name="T70" fmla="*/ 120 w 642"/>
                <a:gd name="T71" fmla="*/ 222 h 545"/>
                <a:gd name="T72" fmla="*/ 120 w 642"/>
                <a:gd name="T73" fmla="*/ 158 h 545"/>
                <a:gd name="T74" fmla="*/ 119 w 642"/>
                <a:gd name="T75" fmla="*/ 123 h 545"/>
                <a:gd name="T76" fmla="*/ 120 w 642"/>
                <a:gd name="T77" fmla="*/ 119 h 545"/>
                <a:gd name="T78" fmla="*/ 123 w 642"/>
                <a:gd name="T79" fmla="*/ 112 h 545"/>
                <a:gd name="T80" fmla="*/ 125 w 642"/>
                <a:gd name="T81" fmla="*/ 103 h 545"/>
                <a:gd name="T82" fmla="*/ 129 w 642"/>
                <a:gd name="T83" fmla="*/ 95 h 545"/>
                <a:gd name="T84" fmla="*/ 155 w 642"/>
                <a:gd name="T85" fmla="*/ 16 h 545"/>
                <a:gd name="T86" fmla="*/ 160 w 642"/>
                <a:gd name="T87" fmla="*/ 0 h 545"/>
                <a:gd name="T88" fmla="*/ 175 w 642"/>
                <a:gd name="T89" fmla="*/ 1 h 545"/>
                <a:gd name="T90" fmla="*/ 222 w 642"/>
                <a:gd name="T91" fmla="*/ 3 h 545"/>
                <a:gd name="T92" fmla="*/ 251 w 642"/>
                <a:gd name="T93" fmla="*/ 4 h 545"/>
                <a:gd name="T94" fmla="*/ 272 w 642"/>
                <a:gd name="T95" fmla="*/ 74 h 545"/>
                <a:gd name="T96" fmla="*/ 323 w 642"/>
                <a:gd name="T97" fmla="*/ 89 h 545"/>
                <a:gd name="T98" fmla="*/ 439 w 642"/>
                <a:gd name="T99" fmla="*/ 135 h 545"/>
                <a:gd name="T100" fmla="*/ 460 w 642"/>
                <a:gd name="T101" fmla="*/ 206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42" h="545">
                  <a:moveTo>
                    <a:pt x="460" y="206"/>
                  </a:moveTo>
                  <a:lnTo>
                    <a:pt x="504" y="267"/>
                  </a:lnTo>
                  <a:lnTo>
                    <a:pt x="628" y="253"/>
                  </a:lnTo>
                  <a:lnTo>
                    <a:pt x="639" y="328"/>
                  </a:lnTo>
                  <a:lnTo>
                    <a:pt x="642" y="343"/>
                  </a:lnTo>
                  <a:lnTo>
                    <a:pt x="622" y="359"/>
                  </a:lnTo>
                  <a:lnTo>
                    <a:pt x="553" y="417"/>
                  </a:lnTo>
                  <a:lnTo>
                    <a:pt x="482" y="412"/>
                  </a:lnTo>
                  <a:lnTo>
                    <a:pt x="425" y="438"/>
                  </a:lnTo>
                  <a:lnTo>
                    <a:pt x="391" y="426"/>
                  </a:lnTo>
                  <a:lnTo>
                    <a:pt x="379" y="447"/>
                  </a:lnTo>
                  <a:lnTo>
                    <a:pt x="367" y="444"/>
                  </a:lnTo>
                  <a:lnTo>
                    <a:pt x="362" y="443"/>
                  </a:lnTo>
                  <a:lnTo>
                    <a:pt x="346" y="439"/>
                  </a:lnTo>
                  <a:lnTo>
                    <a:pt x="343" y="439"/>
                  </a:lnTo>
                  <a:lnTo>
                    <a:pt x="324" y="447"/>
                  </a:lnTo>
                  <a:lnTo>
                    <a:pt x="322" y="448"/>
                  </a:lnTo>
                  <a:lnTo>
                    <a:pt x="314" y="479"/>
                  </a:lnTo>
                  <a:lnTo>
                    <a:pt x="271" y="488"/>
                  </a:lnTo>
                  <a:lnTo>
                    <a:pt x="247" y="513"/>
                  </a:lnTo>
                  <a:lnTo>
                    <a:pt x="234" y="528"/>
                  </a:lnTo>
                  <a:lnTo>
                    <a:pt x="211" y="521"/>
                  </a:lnTo>
                  <a:lnTo>
                    <a:pt x="211" y="522"/>
                  </a:lnTo>
                  <a:lnTo>
                    <a:pt x="207" y="539"/>
                  </a:lnTo>
                  <a:lnTo>
                    <a:pt x="204" y="545"/>
                  </a:lnTo>
                  <a:lnTo>
                    <a:pt x="203" y="545"/>
                  </a:lnTo>
                  <a:lnTo>
                    <a:pt x="198" y="541"/>
                  </a:lnTo>
                  <a:lnTo>
                    <a:pt x="86" y="491"/>
                  </a:lnTo>
                  <a:lnTo>
                    <a:pt x="0" y="509"/>
                  </a:lnTo>
                  <a:lnTo>
                    <a:pt x="66" y="384"/>
                  </a:lnTo>
                  <a:lnTo>
                    <a:pt x="70" y="376"/>
                  </a:lnTo>
                  <a:lnTo>
                    <a:pt x="93" y="370"/>
                  </a:lnTo>
                  <a:lnTo>
                    <a:pt x="104" y="367"/>
                  </a:lnTo>
                  <a:lnTo>
                    <a:pt x="86" y="280"/>
                  </a:lnTo>
                  <a:lnTo>
                    <a:pt x="120" y="233"/>
                  </a:lnTo>
                  <a:lnTo>
                    <a:pt x="120" y="222"/>
                  </a:lnTo>
                  <a:lnTo>
                    <a:pt x="120" y="158"/>
                  </a:lnTo>
                  <a:lnTo>
                    <a:pt x="119" y="123"/>
                  </a:lnTo>
                  <a:lnTo>
                    <a:pt x="120" y="119"/>
                  </a:lnTo>
                  <a:lnTo>
                    <a:pt x="123" y="112"/>
                  </a:lnTo>
                  <a:lnTo>
                    <a:pt x="125" y="103"/>
                  </a:lnTo>
                  <a:lnTo>
                    <a:pt x="129" y="95"/>
                  </a:lnTo>
                  <a:lnTo>
                    <a:pt x="155" y="16"/>
                  </a:lnTo>
                  <a:lnTo>
                    <a:pt x="160" y="0"/>
                  </a:lnTo>
                  <a:lnTo>
                    <a:pt x="175" y="1"/>
                  </a:lnTo>
                  <a:lnTo>
                    <a:pt x="222" y="3"/>
                  </a:lnTo>
                  <a:lnTo>
                    <a:pt x="251" y="4"/>
                  </a:lnTo>
                  <a:lnTo>
                    <a:pt x="272" y="74"/>
                  </a:lnTo>
                  <a:lnTo>
                    <a:pt x="323" y="89"/>
                  </a:lnTo>
                  <a:lnTo>
                    <a:pt x="439" y="135"/>
                  </a:lnTo>
                  <a:lnTo>
                    <a:pt x="460" y="20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E7A640F-AD52-4948-AEE4-4CB541394DF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18" y="909"/>
              <a:ext cx="905" cy="953"/>
            </a:xfrm>
            <a:custGeom>
              <a:avLst/>
              <a:gdLst>
                <a:gd name="T0" fmla="*/ 592 w 905"/>
                <a:gd name="T1" fmla="*/ 141 h 953"/>
                <a:gd name="T2" fmla="*/ 644 w 905"/>
                <a:gd name="T3" fmla="*/ 95 h 953"/>
                <a:gd name="T4" fmla="*/ 755 w 905"/>
                <a:gd name="T5" fmla="*/ 69 h 953"/>
                <a:gd name="T6" fmla="*/ 786 w 905"/>
                <a:gd name="T7" fmla="*/ 22 h 953"/>
                <a:gd name="T8" fmla="*/ 865 w 905"/>
                <a:gd name="T9" fmla="*/ 14 h 953"/>
                <a:gd name="T10" fmla="*/ 879 w 905"/>
                <a:gd name="T11" fmla="*/ 50 h 953"/>
                <a:gd name="T12" fmla="*/ 788 w 905"/>
                <a:gd name="T13" fmla="*/ 210 h 953"/>
                <a:gd name="T14" fmla="*/ 702 w 905"/>
                <a:gd name="T15" fmla="*/ 354 h 953"/>
                <a:gd name="T16" fmla="*/ 567 w 905"/>
                <a:gd name="T17" fmla="*/ 399 h 953"/>
                <a:gd name="T18" fmla="*/ 546 w 905"/>
                <a:gd name="T19" fmla="*/ 451 h 953"/>
                <a:gd name="T20" fmla="*/ 545 w 905"/>
                <a:gd name="T21" fmla="*/ 552 h 953"/>
                <a:gd name="T22" fmla="*/ 549 w 905"/>
                <a:gd name="T23" fmla="*/ 678 h 953"/>
                <a:gd name="T24" fmla="*/ 604 w 905"/>
                <a:gd name="T25" fmla="*/ 732 h 953"/>
                <a:gd name="T26" fmla="*/ 548 w 905"/>
                <a:gd name="T27" fmla="*/ 774 h 953"/>
                <a:gd name="T28" fmla="*/ 362 w 905"/>
                <a:gd name="T29" fmla="*/ 879 h 953"/>
                <a:gd name="T30" fmla="*/ 299 w 905"/>
                <a:gd name="T31" fmla="*/ 893 h 953"/>
                <a:gd name="T32" fmla="*/ 295 w 905"/>
                <a:gd name="T33" fmla="*/ 880 h 953"/>
                <a:gd name="T34" fmla="*/ 252 w 905"/>
                <a:gd name="T35" fmla="*/ 913 h 953"/>
                <a:gd name="T36" fmla="*/ 159 w 905"/>
                <a:gd name="T37" fmla="*/ 911 h 953"/>
                <a:gd name="T38" fmla="*/ 69 w 905"/>
                <a:gd name="T39" fmla="*/ 933 h 953"/>
                <a:gd name="T40" fmla="*/ 87 w 905"/>
                <a:gd name="T41" fmla="*/ 806 h 953"/>
                <a:gd name="T42" fmla="*/ 118 w 905"/>
                <a:gd name="T43" fmla="*/ 710 h 953"/>
                <a:gd name="T44" fmla="*/ 185 w 905"/>
                <a:gd name="T45" fmla="*/ 604 h 953"/>
                <a:gd name="T46" fmla="*/ 228 w 905"/>
                <a:gd name="T47" fmla="*/ 592 h 953"/>
                <a:gd name="T48" fmla="*/ 202 w 905"/>
                <a:gd name="T49" fmla="*/ 535 h 953"/>
                <a:gd name="T50" fmla="*/ 214 w 905"/>
                <a:gd name="T51" fmla="*/ 483 h 953"/>
                <a:gd name="T52" fmla="*/ 194 w 905"/>
                <a:gd name="T53" fmla="*/ 398 h 953"/>
                <a:gd name="T54" fmla="*/ 222 w 905"/>
                <a:gd name="T55" fmla="*/ 397 h 953"/>
                <a:gd name="T56" fmla="*/ 350 w 905"/>
                <a:gd name="T57" fmla="*/ 487 h 953"/>
                <a:gd name="T58" fmla="*/ 354 w 905"/>
                <a:gd name="T59" fmla="*/ 533 h 953"/>
                <a:gd name="T60" fmla="*/ 303 w 905"/>
                <a:gd name="T61" fmla="*/ 656 h 953"/>
                <a:gd name="T62" fmla="*/ 362 w 905"/>
                <a:gd name="T63" fmla="*/ 606 h 953"/>
                <a:gd name="T64" fmla="*/ 420 w 905"/>
                <a:gd name="T65" fmla="*/ 516 h 953"/>
                <a:gd name="T66" fmla="*/ 506 w 905"/>
                <a:gd name="T67" fmla="*/ 492 h 953"/>
                <a:gd name="T68" fmla="*/ 519 w 905"/>
                <a:gd name="T69" fmla="*/ 452 h 953"/>
                <a:gd name="T70" fmla="*/ 454 w 905"/>
                <a:gd name="T71" fmla="*/ 417 h 953"/>
                <a:gd name="T72" fmla="*/ 587 w 905"/>
                <a:gd name="T73" fmla="*/ 339 h 953"/>
                <a:gd name="T74" fmla="*/ 603 w 905"/>
                <a:gd name="T75" fmla="*/ 297 h 953"/>
                <a:gd name="T76" fmla="*/ 542 w 905"/>
                <a:gd name="T77" fmla="*/ 285 h 953"/>
                <a:gd name="T78" fmla="*/ 448 w 905"/>
                <a:gd name="T79" fmla="*/ 356 h 953"/>
                <a:gd name="T80" fmla="*/ 399 w 905"/>
                <a:gd name="T81" fmla="*/ 303 h 953"/>
                <a:gd name="T82" fmla="*/ 439 w 905"/>
                <a:gd name="T83" fmla="*/ 165 h 953"/>
                <a:gd name="T84" fmla="*/ 490 w 905"/>
                <a:gd name="T85" fmla="*/ 112 h 953"/>
                <a:gd name="T86" fmla="*/ 371 w 905"/>
                <a:gd name="T87" fmla="*/ 198 h 953"/>
                <a:gd name="T88" fmla="*/ 285 w 905"/>
                <a:gd name="T89" fmla="*/ 200 h 953"/>
                <a:gd name="T90" fmla="*/ 292 w 905"/>
                <a:gd name="T91" fmla="*/ 250 h 953"/>
                <a:gd name="T92" fmla="*/ 363 w 905"/>
                <a:gd name="T93" fmla="*/ 317 h 953"/>
                <a:gd name="T94" fmla="*/ 432 w 905"/>
                <a:gd name="T95" fmla="*/ 390 h 953"/>
                <a:gd name="T96" fmla="*/ 358 w 905"/>
                <a:gd name="T97" fmla="*/ 424 h 953"/>
                <a:gd name="T98" fmla="*/ 308 w 905"/>
                <a:gd name="T99" fmla="*/ 385 h 953"/>
                <a:gd name="T100" fmla="*/ 277 w 905"/>
                <a:gd name="T101" fmla="*/ 327 h 953"/>
                <a:gd name="T102" fmla="*/ 276 w 905"/>
                <a:gd name="T103" fmla="*/ 291 h 953"/>
                <a:gd name="T104" fmla="*/ 224 w 905"/>
                <a:gd name="T105" fmla="*/ 257 h 953"/>
                <a:gd name="T106" fmla="*/ 281 w 905"/>
                <a:gd name="T107" fmla="*/ 238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05" h="953">
                  <a:moveTo>
                    <a:pt x="490" y="112"/>
                  </a:moveTo>
                  <a:lnTo>
                    <a:pt x="576" y="140"/>
                  </a:lnTo>
                  <a:lnTo>
                    <a:pt x="592" y="141"/>
                  </a:lnTo>
                  <a:lnTo>
                    <a:pt x="595" y="133"/>
                  </a:lnTo>
                  <a:lnTo>
                    <a:pt x="598" y="131"/>
                  </a:lnTo>
                  <a:lnTo>
                    <a:pt x="644" y="95"/>
                  </a:lnTo>
                  <a:lnTo>
                    <a:pt x="723" y="77"/>
                  </a:lnTo>
                  <a:lnTo>
                    <a:pt x="730" y="76"/>
                  </a:lnTo>
                  <a:lnTo>
                    <a:pt x="755" y="69"/>
                  </a:lnTo>
                  <a:lnTo>
                    <a:pt x="765" y="67"/>
                  </a:lnTo>
                  <a:lnTo>
                    <a:pt x="771" y="56"/>
                  </a:lnTo>
                  <a:lnTo>
                    <a:pt x="786" y="22"/>
                  </a:lnTo>
                  <a:lnTo>
                    <a:pt x="788" y="21"/>
                  </a:lnTo>
                  <a:lnTo>
                    <a:pt x="851" y="0"/>
                  </a:lnTo>
                  <a:lnTo>
                    <a:pt x="865" y="14"/>
                  </a:lnTo>
                  <a:lnTo>
                    <a:pt x="882" y="31"/>
                  </a:lnTo>
                  <a:lnTo>
                    <a:pt x="895" y="42"/>
                  </a:lnTo>
                  <a:lnTo>
                    <a:pt x="879" y="50"/>
                  </a:lnTo>
                  <a:lnTo>
                    <a:pt x="905" y="73"/>
                  </a:lnTo>
                  <a:lnTo>
                    <a:pt x="873" y="155"/>
                  </a:lnTo>
                  <a:lnTo>
                    <a:pt x="788" y="210"/>
                  </a:lnTo>
                  <a:lnTo>
                    <a:pt x="702" y="263"/>
                  </a:lnTo>
                  <a:lnTo>
                    <a:pt x="717" y="329"/>
                  </a:lnTo>
                  <a:lnTo>
                    <a:pt x="702" y="354"/>
                  </a:lnTo>
                  <a:lnTo>
                    <a:pt x="619" y="383"/>
                  </a:lnTo>
                  <a:lnTo>
                    <a:pt x="599" y="366"/>
                  </a:lnTo>
                  <a:lnTo>
                    <a:pt x="567" y="399"/>
                  </a:lnTo>
                  <a:lnTo>
                    <a:pt x="532" y="433"/>
                  </a:lnTo>
                  <a:lnTo>
                    <a:pt x="546" y="442"/>
                  </a:lnTo>
                  <a:lnTo>
                    <a:pt x="546" y="451"/>
                  </a:lnTo>
                  <a:lnTo>
                    <a:pt x="546" y="471"/>
                  </a:lnTo>
                  <a:lnTo>
                    <a:pt x="546" y="489"/>
                  </a:lnTo>
                  <a:lnTo>
                    <a:pt x="545" y="552"/>
                  </a:lnTo>
                  <a:lnTo>
                    <a:pt x="561" y="578"/>
                  </a:lnTo>
                  <a:lnTo>
                    <a:pt x="553" y="644"/>
                  </a:lnTo>
                  <a:lnTo>
                    <a:pt x="549" y="678"/>
                  </a:lnTo>
                  <a:lnTo>
                    <a:pt x="549" y="680"/>
                  </a:lnTo>
                  <a:lnTo>
                    <a:pt x="588" y="716"/>
                  </a:lnTo>
                  <a:lnTo>
                    <a:pt x="604" y="732"/>
                  </a:lnTo>
                  <a:lnTo>
                    <a:pt x="607" y="734"/>
                  </a:lnTo>
                  <a:lnTo>
                    <a:pt x="577" y="754"/>
                  </a:lnTo>
                  <a:lnTo>
                    <a:pt x="548" y="774"/>
                  </a:lnTo>
                  <a:lnTo>
                    <a:pt x="475" y="795"/>
                  </a:lnTo>
                  <a:lnTo>
                    <a:pt x="372" y="849"/>
                  </a:lnTo>
                  <a:lnTo>
                    <a:pt x="362" y="879"/>
                  </a:lnTo>
                  <a:lnTo>
                    <a:pt x="332" y="886"/>
                  </a:lnTo>
                  <a:lnTo>
                    <a:pt x="312" y="890"/>
                  </a:lnTo>
                  <a:lnTo>
                    <a:pt x="299" y="893"/>
                  </a:lnTo>
                  <a:lnTo>
                    <a:pt x="299" y="893"/>
                  </a:lnTo>
                  <a:lnTo>
                    <a:pt x="297" y="891"/>
                  </a:lnTo>
                  <a:lnTo>
                    <a:pt x="295" y="880"/>
                  </a:lnTo>
                  <a:lnTo>
                    <a:pt x="294" y="884"/>
                  </a:lnTo>
                  <a:lnTo>
                    <a:pt x="283" y="909"/>
                  </a:lnTo>
                  <a:lnTo>
                    <a:pt x="252" y="913"/>
                  </a:lnTo>
                  <a:lnTo>
                    <a:pt x="247" y="914"/>
                  </a:lnTo>
                  <a:lnTo>
                    <a:pt x="187" y="896"/>
                  </a:lnTo>
                  <a:lnTo>
                    <a:pt x="159" y="911"/>
                  </a:lnTo>
                  <a:lnTo>
                    <a:pt x="120" y="931"/>
                  </a:lnTo>
                  <a:lnTo>
                    <a:pt x="75" y="953"/>
                  </a:lnTo>
                  <a:lnTo>
                    <a:pt x="69" y="933"/>
                  </a:lnTo>
                  <a:lnTo>
                    <a:pt x="21" y="927"/>
                  </a:lnTo>
                  <a:lnTo>
                    <a:pt x="0" y="841"/>
                  </a:lnTo>
                  <a:lnTo>
                    <a:pt x="87" y="806"/>
                  </a:lnTo>
                  <a:lnTo>
                    <a:pt x="96" y="778"/>
                  </a:lnTo>
                  <a:lnTo>
                    <a:pt x="110" y="734"/>
                  </a:lnTo>
                  <a:lnTo>
                    <a:pt x="118" y="710"/>
                  </a:lnTo>
                  <a:lnTo>
                    <a:pt x="132" y="689"/>
                  </a:lnTo>
                  <a:lnTo>
                    <a:pt x="145" y="666"/>
                  </a:lnTo>
                  <a:lnTo>
                    <a:pt x="185" y="604"/>
                  </a:lnTo>
                  <a:lnTo>
                    <a:pt x="202" y="602"/>
                  </a:lnTo>
                  <a:lnTo>
                    <a:pt x="228" y="601"/>
                  </a:lnTo>
                  <a:lnTo>
                    <a:pt x="228" y="592"/>
                  </a:lnTo>
                  <a:lnTo>
                    <a:pt x="228" y="538"/>
                  </a:lnTo>
                  <a:lnTo>
                    <a:pt x="228" y="536"/>
                  </a:lnTo>
                  <a:lnTo>
                    <a:pt x="202" y="535"/>
                  </a:lnTo>
                  <a:lnTo>
                    <a:pt x="187" y="535"/>
                  </a:lnTo>
                  <a:lnTo>
                    <a:pt x="190" y="509"/>
                  </a:lnTo>
                  <a:lnTo>
                    <a:pt x="214" y="483"/>
                  </a:lnTo>
                  <a:lnTo>
                    <a:pt x="190" y="440"/>
                  </a:lnTo>
                  <a:lnTo>
                    <a:pt x="187" y="435"/>
                  </a:lnTo>
                  <a:lnTo>
                    <a:pt x="194" y="398"/>
                  </a:lnTo>
                  <a:lnTo>
                    <a:pt x="201" y="364"/>
                  </a:lnTo>
                  <a:lnTo>
                    <a:pt x="223" y="358"/>
                  </a:lnTo>
                  <a:lnTo>
                    <a:pt x="222" y="397"/>
                  </a:lnTo>
                  <a:lnTo>
                    <a:pt x="281" y="449"/>
                  </a:lnTo>
                  <a:lnTo>
                    <a:pt x="273" y="498"/>
                  </a:lnTo>
                  <a:lnTo>
                    <a:pt x="350" y="487"/>
                  </a:lnTo>
                  <a:lnTo>
                    <a:pt x="357" y="511"/>
                  </a:lnTo>
                  <a:lnTo>
                    <a:pt x="358" y="523"/>
                  </a:lnTo>
                  <a:lnTo>
                    <a:pt x="354" y="533"/>
                  </a:lnTo>
                  <a:lnTo>
                    <a:pt x="333" y="571"/>
                  </a:lnTo>
                  <a:lnTo>
                    <a:pt x="292" y="655"/>
                  </a:lnTo>
                  <a:lnTo>
                    <a:pt x="303" y="656"/>
                  </a:lnTo>
                  <a:lnTo>
                    <a:pt x="323" y="653"/>
                  </a:lnTo>
                  <a:lnTo>
                    <a:pt x="337" y="636"/>
                  </a:lnTo>
                  <a:lnTo>
                    <a:pt x="362" y="606"/>
                  </a:lnTo>
                  <a:lnTo>
                    <a:pt x="386" y="574"/>
                  </a:lnTo>
                  <a:lnTo>
                    <a:pt x="404" y="563"/>
                  </a:lnTo>
                  <a:lnTo>
                    <a:pt x="420" y="516"/>
                  </a:lnTo>
                  <a:lnTo>
                    <a:pt x="452" y="518"/>
                  </a:lnTo>
                  <a:lnTo>
                    <a:pt x="489" y="500"/>
                  </a:lnTo>
                  <a:lnTo>
                    <a:pt x="506" y="492"/>
                  </a:lnTo>
                  <a:lnTo>
                    <a:pt x="539" y="478"/>
                  </a:lnTo>
                  <a:lnTo>
                    <a:pt x="530" y="465"/>
                  </a:lnTo>
                  <a:lnTo>
                    <a:pt x="519" y="452"/>
                  </a:lnTo>
                  <a:lnTo>
                    <a:pt x="484" y="462"/>
                  </a:lnTo>
                  <a:lnTo>
                    <a:pt x="455" y="471"/>
                  </a:lnTo>
                  <a:lnTo>
                    <a:pt x="454" y="417"/>
                  </a:lnTo>
                  <a:lnTo>
                    <a:pt x="490" y="399"/>
                  </a:lnTo>
                  <a:lnTo>
                    <a:pt x="523" y="374"/>
                  </a:lnTo>
                  <a:lnTo>
                    <a:pt x="587" y="339"/>
                  </a:lnTo>
                  <a:lnTo>
                    <a:pt x="608" y="320"/>
                  </a:lnTo>
                  <a:lnTo>
                    <a:pt x="605" y="307"/>
                  </a:lnTo>
                  <a:lnTo>
                    <a:pt x="603" y="297"/>
                  </a:lnTo>
                  <a:lnTo>
                    <a:pt x="581" y="304"/>
                  </a:lnTo>
                  <a:lnTo>
                    <a:pt x="561" y="313"/>
                  </a:lnTo>
                  <a:lnTo>
                    <a:pt x="542" y="285"/>
                  </a:lnTo>
                  <a:lnTo>
                    <a:pt x="509" y="318"/>
                  </a:lnTo>
                  <a:lnTo>
                    <a:pt x="453" y="354"/>
                  </a:lnTo>
                  <a:lnTo>
                    <a:pt x="448" y="356"/>
                  </a:lnTo>
                  <a:lnTo>
                    <a:pt x="429" y="368"/>
                  </a:lnTo>
                  <a:lnTo>
                    <a:pt x="391" y="334"/>
                  </a:lnTo>
                  <a:lnTo>
                    <a:pt x="399" y="303"/>
                  </a:lnTo>
                  <a:lnTo>
                    <a:pt x="418" y="236"/>
                  </a:lnTo>
                  <a:lnTo>
                    <a:pt x="426" y="209"/>
                  </a:lnTo>
                  <a:lnTo>
                    <a:pt x="439" y="165"/>
                  </a:lnTo>
                  <a:lnTo>
                    <a:pt x="443" y="153"/>
                  </a:lnTo>
                  <a:lnTo>
                    <a:pt x="446" y="139"/>
                  </a:lnTo>
                  <a:lnTo>
                    <a:pt x="490" y="112"/>
                  </a:lnTo>
                  <a:close/>
                  <a:moveTo>
                    <a:pt x="285" y="200"/>
                  </a:moveTo>
                  <a:lnTo>
                    <a:pt x="370" y="180"/>
                  </a:lnTo>
                  <a:lnTo>
                    <a:pt x="371" y="198"/>
                  </a:lnTo>
                  <a:lnTo>
                    <a:pt x="375" y="274"/>
                  </a:lnTo>
                  <a:lnTo>
                    <a:pt x="322" y="230"/>
                  </a:lnTo>
                  <a:lnTo>
                    <a:pt x="285" y="200"/>
                  </a:lnTo>
                  <a:close/>
                  <a:moveTo>
                    <a:pt x="281" y="238"/>
                  </a:moveTo>
                  <a:lnTo>
                    <a:pt x="282" y="239"/>
                  </a:lnTo>
                  <a:lnTo>
                    <a:pt x="292" y="250"/>
                  </a:lnTo>
                  <a:lnTo>
                    <a:pt x="297" y="257"/>
                  </a:lnTo>
                  <a:lnTo>
                    <a:pt x="315" y="263"/>
                  </a:lnTo>
                  <a:lnTo>
                    <a:pt x="363" y="317"/>
                  </a:lnTo>
                  <a:lnTo>
                    <a:pt x="359" y="354"/>
                  </a:lnTo>
                  <a:lnTo>
                    <a:pt x="402" y="375"/>
                  </a:lnTo>
                  <a:lnTo>
                    <a:pt x="432" y="390"/>
                  </a:lnTo>
                  <a:lnTo>
                    <a:pt x="407" y="440"/>
                  </a:lnTo>
                  <a:lnTo>
                    <a:pt x="366" y="440"/>
                  </a:lnTo>
                  <a:lnTo>
                    <a:pt x="358" y="424"/>
                  </a:lnTo>
                  <a:lnTo>
                    <a:pt x="350" y="407"/>
                  </a:lnTo>
                  <a:lnTo>
                    <a:pt x="337" y="379"/>
                  </a:lnTo>
                  <a:lnTo>
                    <a:pt x="308" y="385"/>
                  </a:lnTo>
                  <a:lnTo>
                    <a:pt x="279" y="392"/>
                  </a:lnTo>
                  <a:lnTo>
                    <a:pt x="268" y="334"/>
                  </a:lnTo>
                  <a:lnTo>
                    <a:pt x="277" y="327"/>
                  </a:lnTo>
                  <a:lnTo>
                    <a:pt x="286" y="319"/>
                  </a:lnTo>
                  <a:lnTo>
                    <a:pt x="285" y="316"/>
                  </a:lnTo>
                  <a:lnTo>
                    <a:pt x="276" y="291"/>
                  </a:lnTo>
                  <a:lnTo>
                    <a:pt x="264" y="285"/>
                  </a:lnTo>
                  <a:lnTo>
                    <a:pt x="224" y="268"/>
                  </a:lnTo>
                  <a:lnTo>
                    <a:pt x="224" y="257"/>
                  </a:lnTo>
                  <a:lnTo>
                    <a:pt x="233" y="214"/>
                  </a:lnTo>
                  <a:lnTo>
                    <a:pt x="258" y="210"/>
                  </a:lnTo>
                  <a:lnTo>
                    <a:pt x="281" y="238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D603ABD3-C214-4B5E-AFA4-06C56DFD8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6" y="533"/>
              <a:ext cx="748" cy="845"/>
            </a:xfrm>
            <a:custGeom>
              <a:avLst/>
              <a:gdLst>
                <a:gd name="T0" fmla="*/ 657 w 748"/>
                <a:gd name="T1" fmla="*/ 0 h 845"/>
                <a:gd name="T2" fmla="*/ 748 w 748"/>
                <a:gd name="T3" fmla="*/ 28 h 845"/>
                <a:gd name="T4" fmla="*/ 729 w 748"/>
                <a:gd name="T5" fmla="*/ 60 h 845"/>
                <a:gd name="T6" fmla="*/ 702 w 748"/>
                <a:gd name="T7" fmla="*/ 105 h 845"/>
                <a:gd name="T8" fmla="*/ 691 w 748"/>
                <a:gd name="T9" fmla="*/ 123 h 845"/>
                <a:gd name="T10" fmla="*/ 662 w 748"/>
                <a:gd name="T11" fmla="*/ 171 h 845"/>
                <a:gd name="T12" fmla="*/ 635 w 748"/>
                <a:gd name="T13" fmla="*/ 216 h 845"/>
                <a:gd name="T14" fmla="*/ 629 w 748"/>
                <a:gd name="T15" fmla="*/ 225 h 845"/>
                <a:gd name="T16" fmla="*/ 613 w 748"/>
                <a:gd name="T17" fmla="*/ 253 h 845"/>
                <a:gd name="T18" fmla="*/ 603 w 748"/>
                <a:gd name="T19" fmla="*/ 270 h 845"/>
                <a:gd name="T20" fmla="*/ 592 w 748"/>
                <a:gd name="T21" fmla="*/ 290 h 845"/>
                <a:gd name="T22" fmla="*/ 589 w 748"/>
                <a:gd name="T23" fmla="*/ 294 h 845"/>
                <a:gd name="T24" fmla="*/ 585 w 748"/>
                <a:gd name="T25" fmla="*/ 303 h 845"/>
                <a:gd name="T26" fmla="*/ 567 w 748"/>
                <a:gd name="T27" fmla="*/ 335 h 845"/>
                <a:gd name="T28" fmla="*/ 544 w 748"/>
                <a:gd name="T29" fmla="*/ 376 h 845"/>
                <a:gd name="T30" fmla="*/ 516 w 748"/>
                <a:gd name="T31" fmla="*/ 426 h 845"/>
                <a:gd name="T32" fmla="*/ 485 w 748"/>
                <a:gd name="T33" fmla="*/ 435 h 845"/>
                <a:gd name="T34" fmla="*/ 409 w 748"/>
                <a:gd name="T35" fmla="*/ 459 h 845"/>
                <a:gd name="T36" fmla="*/ 355 w 748"/>
                <a:gd name="T37" fmla="*/ 476 h 845"/>
                <a:gd name="T38" fmla="*/ 292 w 748"/>
                <a:gd name="T39" fmla="*/ 495 h 845"/>
                <a:gd name="T40" fmla="*/ 282 w 748"/>
                <a:gd name="T41" fmla="*/ 497 h 845"/>
                <a:gd name="T42" fmla="*/ 241 w 748"/>
                <a:gd name="T43" fmla="*/ 521 h 845"/>
                <a:gd name="T44" fmla="*/ 204 w 748"/>
                <a:gd name="T45" fmla="*/ 542 h 845"/>
                <a:gd name="T46" fmla="*/ 194 w 748"/>
                <a:gd name="T47" fmla="*/ 548 h 845"/>
                <a:gd name="T48" fmla="*/ 195 w 748"/>
                <a:gd name="T49" fmla="*/ 563 h 845"/>
                <a:gd name="T50" fmla="*/ 197 w 748"/>
                <a:gd name="T51" fmla="*/ 588 h 845"/>
                <a:gd name="T52" fmla="*/ 195 w 748"/>
                <a:gd name="T53" fmla="*/ 594 h 845"/>
                <a:gd name="T54" fmla="*/ 175 w 748"/>
                <a:gd name="T55" fmla="*/ 633 h 845"/>
                <a:gd name="T56" fmla="*/ 125 w 748"/>
                <a:gd name="T57" fmla="*/ 733 h 845"/>
                <a:gd name="T58" fmla="*/ 26 w 748"/>
                <a:gd name="T59" fmla="*/ 838 h 845"/>
                <a:gd name="T60" fmla="*/ 19 w 748"/>
                <a:gd name="T61" fmla="*/ 845 h 845"/>
                <a:gd name="T62" fmla="*/ 20 w 748"/>
                <a:gd name="T63" fmla="*/ 840 h 845"/>
                <a:gd name="T64" fmla="*/ 41 w 748"/>
                <a:gd name="T65" fmla="*/ 676 h 845"/>
                <a:gd name="T66" fmla="*/ 43 w 748"/>
                <a:gd name="T67" fmla="*/ 656 h 845"/>
                <a:gd name="T68" fmla="*/ 40 w 748"/>
                <a:gd name="T69" fmla="*/ 643 h 845"/>
                <a:gd name="T70" fmla="*/ 31 w 748"/>
                <a:gd name="T71" fmla="*/ 613 h 845"/>
                <a:gd name="T72" fmla="*/ 25 w 748"/>
                <a:gd name="T73" fmla="*/ 592 h 845"/>
                <a:gd name="T74" fmla="*/ 8 w 748"/>
                <a:gd name="T75" fmla="*/ 533 h 845"/>
                <a:gd name="T76" fmla="*/ 0 w 748"/>
                <a:gd name="T77" fmla="*/ 508 h 845"/>
                <a:gd name="T78" fmla="*/ 82 w 748"/>
                <a:gd name="T79" fmla="*/ 513 h 845"/>
                <a:gd name="T80" fmla="*/ 78 w 748"/>
                <a:gd name="T81" fmla="*/ 467 h 845"/>
                <a:gd name="T82" fmla="*/ 178 w 748"/>
                <a:gd name="T83" fmla="*/ 294 h 845"/>
                <a:gd name="T84" fmla="*/ 187 w 748"/>
                <a:gd name="T85" fmla="*/ 278 h 845"/>
                <a:gd name="T86" fmla="*/ 234 w 748"/>
                <a:gd name="T87" fmla="*/ 122 h 845"/>
                <a:gd name="T88" fmla="*/ 253 w 748"/>
                <a:gd name="T89" fmla="*/ 109 h 845"/>
                <a:gd name="T90" fmla="*/ 253 w 748"/>
                <a:gd name="T91" fmla="*/ 108 h 845"/>
                <a:gd name="T92" fmla="*/ 351 w 748"/>
                <a:gd name="T93" fmla="*/ 41 h 845"/>
                <a:gd name="T94" fmla="*/ 370 w 748"/>
                <a:gd name="T95" fmla="*/ 37 h 845"/>
                <a:gd name="T96" fmla="*/ 570 w 748"/>
                <a:gd name="T97" fmla="*/ 11 h 845"/>
                <a:gd name="T98" fmla="*/ 600 w 748"/>
                <a:gd name="T99" fmla="*/ 23 h 845"/>
                <a:gd name="T100" fmla="*/ 657 w 748"/>
                <a:gd name="T101" fmla="*/ 0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48" h="845">
                  <a:moveTo>
                    <a:pt x="657" y="0"/>
                  </a:moveTo>
                  <a:lnTo>
                    <a:pt x="748" y="28"/>
                  </a:lnTo>
                  <a:lnTo>
                    <a:pt x="729" y="60"/>
                  </a:lnTo>
                  <a:lnTo>
                    <a:pt x="702" y="105"/>
                  </a:lnTo>
                  <a:lnTo>
                    <a:pt x="691" y="123"/>
                  </a:lnTo>
                  <a:lnTo>
                    <a:pt x="662" y="171"/>
                  </a:lnTo>
                  <a:lnTo>
                    <a:pt x="635" y="216"/>
                  </a:lnTo>
                  <a:lnTo>
                    <a:pt x="629" y="225"/>
                  </a:lnTo>
                  <a:lnTo>
                    <a:pt x="613" y="253"/>
                  </a:lnTo>
                  <a:lnTo>
                    <a:pt x="603" y="270"/>
                  </a:lnTo>
                  <a:lnTo>
                    <a:pt x="592" y="290"/>
                  </a:lnTo>
                  <a:lnTo>
                    <a:pt x="589" y="294"/>
                  </a:lnTo>
                  <a:lnTo>
                    <a:pt x="585" y="303"/>
                  </a:lnTo>
                  <a:lnTo>
                    <a:pt x="567" y="335"/>
                  </a:lnTo>
                  <a:lnTo>
                    <a:pt x="544" y="376"/>
                  </a:lnTo>
                  <a:lnTo>
                    <a:pt x="516" y="426"/>
                  </a:lnTo>
                  <a:lnTo>
                    <a:pt x="485" y="435"/>
                  </a:lnTo>
                  <a:lnTo>
                    <a:pt x="409" y="459"/>
                  </a:lnTo>
                  <a:lnTo>
                    <a:pt x="355" y="476"/>
                  </a:lnTo>
                  <a:lnTo>
                    <a:pt x="292" y="495"/>
                  </a:lnTo>
                  <a:lnTo>
                    <a:pt x="282" y="497"/>
                  </a:lnTo>
                  <a:lnTo>
                    <a:pt x="241" y="521"/>
                  </a:lnTo>
                  <a:lnTo>
                    <a:pt x="204" y="542"/>
                  </a:lnTo>
                  <a:lnTo>
                    <a:pt x="194" y="548"/>
                  </a:lnTo>
                  <a:lnTo>
                    <a:pt x="195" y="563"/>
                  </a:lnTo>
                  <a:lnTo>
                    <a:pt x="197" y="588"/>
                  </a:lnTo>
                  <a:lnTo>
                    <a:pt x="195" y="594"/>
                  </a:lnTo>
                  <a:lnTo>
                    <a:pt x="175" y="633"/>
                  </a:lnTo>
                  <a:lnTo>
                    <a:pt x="125" y="733"/>
                  </a:lnTo>
                  <a:lnTo>
                    <a:pt x="26" y="838"/>
                  </a:lnTo>
                  <a:lnTo>
                    <a:pt x="19" y="845"/>
                  </a:lnTo>
                  <a:lnTo>
                    <a:pt x="20" y="840"/>
                  </a:lnTo>
                  <a:lnTo>
                    <a:pt x="41" y="676"/>
                  </a:lnTo>
                  <a:lnTo>
                    <a:pt x="43" y="656"/>
                  </a:lnTo>
                  <a:lnTo>
                    <a:pt x="40" y="643"/>
                  </a:lnTo>
                  <a:lnTo>
                    <a:pt x="31" y="613"/>
                  </a:lnTo>
                  <a:lnTo>
                    <a:pt x="25" y="592"/>
                  </a:lnTo>
                  <a:lnTo>
                    <a:pt x="8" y="533"/>
                  </a:lnTo>
                  <a:lnTo>
                    <a:pt x="0" y="508"/>
                  </a:lnTo>
                  <a:lnTo>
                    <a:pt x="82" y="513"/>
                  </a:lnTo>
                  <a:lnTo>
                    <a:pt x="78" y="467"/>
                  </a:lnTo>
                  <a:lnTo>
                    <a:pt x="178" y="294"/>
                  </a:lnTo>
                  <a:lnTo>
                    <a:pt x="187" y="278"/>
                  </a:lnTo>
                  <a:lnTo>
                    <a:pt x="234" y="122"/>
                  </a:lnTo>
                  <a:lnTo>
                    <a:pt x="253" y="109"/>
                  </a:lnTo>
                  <a:lnTo>
                    <a:pt x="253" y="108"/>
                  </a:lnTo>
                  <a:lnTo>
                    <a:pt x="351" y="41"/>
                  </a:lnTo>
                  <a:lnTo>
                    <a:pt x="370" y="37"/>
                  </a:lnTo>
                  <a:lnTo>
                    <a:pt x="570" y="11"/>
                  </a:lnTo>
                  <a:lnTo>
                    <a:pt x="600" y="23"/>
                  </a:lnTo>
                  <a:lnTo>
                    <a:pt x="657" y="0"/>
                  </a:lnTo>
                  <a:close/>
                </a:path>
              </a:pathLst>
            </a:custGeom>
            <a:solidFill>
              <a:srgbClr val="FFC0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956C38F5-603A-45C1-B339-A0D82067DA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6" y="715"/>
              <a:ext cx="413" cy="613"/>
            </a:xfrm>
            <a:custGeom>
              <a:avLst/>
              <a:gdLst>
                <a:gd name="T0" fmla="*/ 225 w 413"/>
                <a:gd name="T1" fmla="*/ 97 h 613"/>
                <a:gd name="T2" fmla="*/ 236 w 413"/>
                <a:gd name="T3" fmla="*/ 106 h 613"/>
                <a:gd name="T4" fmla="*/ 253 w 413"/>
                <a:gd name="T5" fmla="*/ 95 h 613"/>
                <a:gd name="T6" fmla="*/ 297 w 413"/>
                <a:gd name="T7" fmla="*/ 64 h 613"/>
                <a:gd name="T8" fmla="*/ 338 w 413"/>
                <a:gd name="T9" fmla="*/ 0 h 613"/>
                <a:gd name="T10" fmla="*/ 362 w 413"/>
                <a:gd name="T11" fmla="*/ 65 h 613"/>
                <a:gd name="T12" fmla="*/ 413 w 413"/>
                <a:gd name="T13" fmla="*/ 50 h 613"/>
                <a:gd name="T14" fmla="*/ 412 w 413"/>
                <a:gd name="T15" fmla="*/ 112 h 613"/>
                <a:gd name="T16" fmla="*/ 412 w 413"/>
                <a:gd name="T17" fmla="*/ 146 h 613"/>
                <a:gd name="T18" fmla="*/ 295 w 413"/>
                <a:gd name="T19" fmla="*/ 180 h 613"/>
                <a:gd name="T20" fmla="*/ 332 w 413"/>
                <a:gd name="T21" fmla="*/ 217 h 613"/>
                <a:gd name="T22" fmla="*/ 295 w 413"/>
                <a:gd name="T23" fmla="*/ 251 h 613"/>
                <a:gd name="T24" fmla="*/ 287 w 413"/>
                <a:gd name="T25" fmla="*/ 356 h 613"/>
                <a:gd name="T26" fmla="*/ 320 w 413"/>
                <a:gd name="T27" fmla="*/ 369 h 613"/>
                <a:gd name="T28" fmla="*/ 290 w 413"/>
                <a:gd name="T29" fmla="*/ 406 h 613"/>
                <a:gd name="T30" fmla="*/ 249 w 413"/>
                <a:gd name="T31" fmla="*/ 458 h 613"/>
                <a:gd name="T32" fmla="*/ 269 w 413"/>
                <a:gd name="T33" fmla="*/ 476 h 613"/>
                <a:gd name="T34" fmla="*/ 272 w 413"/>
                <a:gd name="T35" fmla="*/ 478 h 613"/>
                <a:gd name="T36" fmla="*/ 267 w 413"/>
                <a:gd name="T37" fmla="*/ 483 h 613"/>
                <a:gd name="T38" fmla="*/ 215 w 413"/>
                <a:gd name="T39" fmla="*/ 524 h 613"/>
                <a:gd name="T40" fmla="*/ 126 w 413"/>
                <a:gd name="T41" fmla="*/ 597 h 613"/>
                <a:gd name="T42" fmla="*/ 109 w 413"/>
                <a:gd name="T43" fmla="*/ 611 h 613"/>
                <a:gd name="T44" fmla="*/ 92 w 413"/>
                <a:gd name="T45" fmla="*/ 613 h 613"/>
                <a:gd name="T46" fmla="*/ 91 w 413"/>
                <a:gd name="T47" fmla="*/ 611 h 613"/>
                <a:gd name="T48" fmla="*/ 78 w 413"/>
                <a:gd name="T49" fmla="*/ 587 h 613"/>
                <a:gd name="T50" fmla="*/ 71 w 413"/>
                <a:gd name="T51" fmla="*/ 574 h 613"/>
                <a:gd name="T52" fmla="*/ 41 w 413"/>
                <a:gd name="T53" fmla="*/ 580 h 613"/>
                <a:gd name="T54" fmla="*/ 17 w 413"/>
                <a:gd name="T55" fmla="*/ 474 h 613"/>
                <a:gd name="T56" fmla="*/ 0 w 413"/>
                <a:gd name="T57" fmla="*/ 404 h 613"/>
                <a:gd name="T58" fmla="*/ 85 w 413"/>
                <a:gd name="T59" fmla="*/ 349 h 613"/>
                <a:gd name="T60" fmla="*/ 117 w 413"/>
                <a:gd name="T61" fmla="*/ 267 h 613"/>
                <a:gd name="T62" fmla="*/ 91 w 413"/>
                <a:gd name="T63" fmla="*/ 244 h 613"/>
                <a:gd name="T64" fmla="*/ 107 w 413"/>
                <a:gd name="T65" fmla="*/ 236 h 613"/>
                <a:gd name="T66" fmla="*/ 133 w 413"/>
                <a:gd name="T67" fmla="*/ 229 h 613"/>
                <a:gd name="T68" fmla="*/ 175 w 413"/>
                <a:gd name="T69" fmla="*/ 112 h 613"/>
                <a:gd name="T70" fmla="*/ 179 w 413"/>
                <a:gd name="T71" fmla="*/ 100 h 613"/>
                <a:gd name="T72" fmla="*/ 183 w 413"/>
                <a:gd name="T73" fmla="*/ 88 h 613"/>
                <a:gd name="T74" fmla="*/ 184 w 413"/>
                <a:gd name="T75" fmla="*/ 87 h 613"/>
                <a:gd name="T76" fmla="*/ 188 w 413"/>
                <a:gd name="T77" fmla="*/ 89 h 613"/>
                <a:gd name="T78" fmla="*/ 216 w 413"/>
                <a:gd name="T79" fmla="*/ 109 h 613"/>
                <a:gd name="T80" fmla="*/ 218 w 413"/>
                <a:gd name="T81" fmla="*/ 112 h 613"/>
                <a:gd name="T82" fmla="*/ 222 w 413"/>
                <a:gd name="T83" fmla="*/ 114 h 613"/>
                <a:gd name="T84" fmla="*/ 222 w 413"/>
                <a:gd name="T85" fmla="*/ 112 h 613"/>
                <a:gd name="T86" fmla="*/ 225 w 413"/>
                <a:gd name="T87" fmla="*/ 97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13" h="613">
                  <a:moveTo>
                    <a:pt x="225" y="97"/>
                  </a:moveTo>
                  <a:lnTo>
                    <a:pt x="236" y="106"/>
                  </a:lnTo>
                  <a:lnTo>
                    <a:pt x="253" y="95"/>
                  </a:lnTo>
                  <a:lnTo>
                    <a:pt x="297" y="64"/>
                  </a:lnTo>
                  <a:lnTo>
                    <a:pt x="338" y="0"/>
                  </a:lnTo>
                  <a:lnTo>
                    <a:pt x="362" y="65"/>
                  </a:lnTo>
                  <a:lnTo>
                    <a:pt x="413" y="50"/>
                  </a:lnTo>
                  <a:lnTo>
                    <a:pt x="412" y="112"/>
                  </a:lnTo>
                  <a:lnTo>
                    <a:pt x="412" y="146"/>
                  </a:lnTo>
                  <a:lnTo>
                    <a:pt x="295" y="180"/>
                  </a:lnTo>
                  <a:lnTo>
                    <a:pt x="332" y="217"/>
                  </a:lnTo>
                  <a:lnTo>
                    <a:pt x="295" y="251"/>
                  </a:lnTo>
                  <a:lnTo>
                    <a:pt x="287" y="356"/>
                  </a:lnTo>
                  <a:lnTo>
                    <a:pt x="320" y="369"/>
                  </a:lnTo>
                  <a:lnTo>
                    <a:pt x="290" y="406"/>
                  </a:lnTo>
                  <a:lnTo>
                    <a:pt x="249" y="458"/>
                  </a:lnTo>
                  <a:lnTo>
                    <a:pt x="269" y="476"/>
                  </a:lnTo>
                  <a:lnTo>
                    <a:pt x="272" y="478"/>
                  </a:lnTo>
                  <a:lnTo>
                    <a:pt x="267" y="483"/>
                  </a:lnTo>
                  <a:lnTo>
                    <a:pt x="215" y="524"/>
                  </a:lnTo>
                  <a:lnTo>
                    <a:pt x="126" y="597"/>
                  </a:lnTo>
                  <a:lnTo>
                    <a:pt x="109" y="611"/>
                  </a:lnTo>
                  <a:lnTo>
                    <a:pt x="92" y="613"/>
                  </a:lnTo>
                  <a:lnTo>
                    <a:pt x="91" y="611"/>
                  </a:lnTo>
                  <a:lnTo>
                    <a:pt x="78" y="587"/>
                  </a:lnTo>
                  <a:lnTo>
                    <a:pt x="71" y="574"/>
                  </a:lnTo>
                  <a:lnTo>
                    <a:pt x="41" y="580"/>
                  </a:lnTo>
                  <a:lnTo>
                    <a:pt x="17" y="474"/>
                  </a:lnTo>
                  <a:lnTo>
                    <a:pt x="0" y="404"/>
                  </a:lnTo>
                  <a:lnTo>
                    <a:pt x="85" y="349"/>
                  </a:lnTo>
                  <a:lnTo>
                    <a:pt x="117" y="267"/>
                  </a:lnTo>
                  <a:lnTo>
                    <a:pt x="91" y="244"/>
                  </a:lnTo>
                  <a:lnTo>
                    <a:pt x="107" y="236"/>
                  </a:lnTo>
                  <a:lnTo>
                    <a:pt x="133" y="229"/>
                  </a:lnTo>
                  <a:lnTo>
                    <a:pt x="175" y="112"/>
                  </a:lnTo>
                  <a:lnTo>
                    <a:pt x="179" y="100"/>
                  </a:lnTo>
                  <a:lnTo>
                    <a:pt x="183" y="88"/>
                  </a:lnTo>
                  <a:lnTo>
                    <a:pt x="184" y="87"/>
                  </a:lnTo>
                  <a:lnTo>
                    <a:pt x="188" y="89"/>
                  </a:lnTo>
                  <a:lnTo>
                    <a:pt x="216" y="109"/>
                  </a:lnTo>
                  <a:lnTo>
                    <a:pt x="218" y="112"/>
                  </a:lnTo>
                  <a:lnTo>
                    <a:pt x="222" y="114"/>
                  </a:lnTo>
                  <a:lnTo>
                    <a:pt x="222" y="112"/>
                  </a:lnTo>
                  <a:lnTo>
                    <a:pt x="225" y="97"/>
                  </a:lnTo>
                  <a:close/>
                </a:path>
              </a:pathLst>
            </a:custGeom>
            <a:solidFill>
              <a:srgbClr val="FFC0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C73056-D9C8-4581-A348-0BEC406CBF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02" y="1180"/>
              <a:ext cx="344" cy="439"/>
            </a:xfrm>
            <a:custGeom>
              <a:avLst/>
              <a:gdLst>
                <a:gd name="T0" fmla="*/ 0 w 344"/>
                <a:gd name="T1" fmla="*/ 220 h 439"/>
                <a:gd name="T2" fmla="*/ 1 w 344"/>
                <a:gd name="T3" fmla="*/ 219 h 439"/>
                <a:gd name="T4" fmla="*/ 2 w 344"/>
                <a:gd name="T5" fmla="*/ 220 h 439"/>
                <a:gd name="T6" fmla="*/ 0 w 344"/>
                <a:gd name="T7" fmla="*/ 220 h 439"/>
                <a:gd name="T8" fmla="*/ 18 w 344"/>
                <a:gd name="T9" fmla="*/ 237 h 439"/>
                <a:gd name="T10" fmla="*/ 27 w 344"/>
                <a:gd name="T11" fmla="*/ 246 h 439"/>
                <a:gd name="T12" fmla="*/ 42 w 344"/>
                <a:gd name="T13" fmla="*/ 240 h 439"/>
                <a:gd name="T14" fmla="*/ 18 w 344"/>
                <a:gd name="T15" fmla="*/ 207 h 439"/>
                <a:gd name="T16" fmla="*/ 39 w 344"/>
                <a:gd name="T17" fmla="*/ 192 h 439"/>
                <a:gd name="T18" fmla="*/ 43 w 344"/>
                <a:gd name="T19" fmla="*/ 200 h 439"/>
                <a:gd name="T20" fmla="*/ 127 w 344"/>
                <a:gd name="T21" fmla="*/ 280 h 439"/>
                <a:gd name="T22" fmla="*/ 128 w 344"/>
                <a:gd name="T23" fmla="*/ 282 h 439"/>
                <a:gd name="T24" fmla="*/ 160 w 344"/>
                <a:gd name="T25" fmla="*/ 307 h 439"/>
                <a:gd name="T26" fmla="*/ 193 w 344"/>
                <a:gd name="T27" fmla="*/ 285 h 439"/>
                <a:gd name="T28" fmla="*/ 185 w 344"/>
                <a:gd name="T29" fmla="*/ 264 h 439"/>
                <a:gd name="T30" fmla="*/ 173 w 344"/>
                <a:gd name="T31" fmla="*/ 230 h 439"/>
                <a:gd name="T32" fmla="*/ 170 w 344"/>
                <a:gd name="T33" fmla="*/ 218 h 439"/>
                <a:gd name="T34" fmla="*/ 119 w 344"/>
                <a:gd name="T35" fmla="*/ 199 h 439"/>
                <a:gd name="T36" fmla="*/ 125 w 344"/>
                <a:gd name="T37" fmla="*/ 163 h 439"/>
                <a:gd name="T38" fmla="*/ 168 w 344"/>
                <a:gd name="T39" fmla="*/ 178 h 439"/>
                <a:gd name="T40" fmla="*/ 195 w 344"/>
                <a:gd name="T41" fmla="*/ 180 h 439"/>
                <a:gd name="T42" fmla="*/ 180 w 344"/>
                <a:gd name="T43" fmla="*/ 130 h 439"/>
                <a:gd name="T44" fmla="*/ 222 w 344"/>
                <a:gd name="T45" fmla="*/ 136 h 439"/>
                <a:gd name="T46" fmla="*/ 238 w 344"/>
                <a:gd name="T47" fmla="*/ 140 h 439"/>
                <a:gd name="T48" fmla="*/ 243 w 344"/>
                <a:gd name="T49" fmla="*/ 129 h 439"/>
                <a:gd name="T50" fmla="*/ 276 w 344"/>
                <a:gd name="T51" fmla="*/ 141 h 439"/>
                <a:gd name="T52" fmla="*/ 276 w 344"/>
                <a:gd name="T53" fmla="*/ 141 h 439"/>
                <a:gd name="T54" fmla="*/ 283 w 344"/>
                <a:gd name="T55" fmla="*/ 103 h 439"/>
                <a:gd name="T56" fmla="*/ 276 w 344"/>
                <a:gd name="T57" fmla="*/ 58 h 439"/>
                <a:gd name="T58" fmla="*/ 252 w 344"/>
                <a:gd name="T59" fmla="*/ 26 h 439"/>
                <a:gd name="T60" fmla="*/ 284 w 344"/>
                <a:gd name="T61" fmla="*/ 0 h 439"/>
                <a:gd name="T62" fmla="*/ 304 w 344"/>
                <a:gd name="T63" fmla="*/ 21 h 439"/>
                <a:gd name="T64" fmla="*/ 340 w 344"/>
                <a:gd name="T65" fmla="*/ 56 h 439"/>
                <a:gd name="T66" fmla="*/ 339 w 344"/>
                <a:gd name="T67" fmla="*/ 87 h 439"/>
                <a:gd name="T68" fmla="*/ 317 w 344"/>
                <a:gd name="T69" fmla="*/ 93 h 439"/>
                <a:gd name="T70" fmla="*/ 310 w 344"/>
                <a:gd name="T71" fmla="*/ 127 h 439"/>
                <a:gd name="T72" fmla="*/ 303 w 344"/>
                <a:gd name="T73" fmla="*/ 164 h 439"/>
                <a:gd name="T74" fmla="*/ 306 w 344"/>
                <a:gd name="T75" fmla="*/ 169 h 439"/>
                <a:gd name="T76" fmla="*/ 330 w 344"/>
                <a:gd name="T77" fmla="*/ 212 h 439"/>
                <a:gd name="T78" fmla="*/ 306 w 344"/>
                <a:gd name="T79" fmla="*/ 238 h 439"/>
                <a:gd name="T80" fmla="*/ 303 w 344"/>
                <a:gd name="T81" fmla="*/ 264 h 439"/>
                <a:gd name="T82" fmla="*/ 318 w 344"/>
                <a:gd name="T83" fmla="*/ 264 h 439"/>
                <a:gd name="T84" fmla="*/ 344 w 344"/>
                <a:gd name="T85" fmla="*/ 265 h 439"/>
                <a:gd name="T86" fmla="*/ 344 w 344"/>
                <a:gd name="T87" fmla="*/ 267 h 439"/>
                <a:gd name="T88" fmla="*/ 344 w 344"/>
                <a:gd name="T89" fmla="*/ 321 h 439"/>
                <a:gd name="T90" fmla="*/ 344 w 344"/>
                <a:gd name="T91" fmla="*/ 330 h 439"/>
                <a:gd name="T92" fmla="*/ 318 w 344"/>
                <a:gd name="T93" fmla="*/ 331 h 439"/>
                <a:gd name="T94" fmla="*/ 301 w 344"/>
                <a:gd name="T95" fmla="*/ 333 h 439"/>
                <a:gd name="T96" fmla="*/ 261 w 344"/>
                <a:gd name="T97" fmla="*/ 395 h 439"/>
                <a:gd name="T98" fmla="*/ 248 w 344"/>
                <a:gd name="T99" fmla="*/ 418 h 439"/>
                <a:gd name="T100" fmla="*/ 234 w 344"/>
                <a:gd name="T101" fmla="*/ 439 h 439"/>
                <a:gd name="T102" fmla="*/ 131 w 344"/>
                <a:gd name="T103" fmla="*/ 386 h 439"/>
                <a:gd name="T104" fmla="*/ 115 w 344"/>
                <a:gd name="T105" fmla="*/ 356 h 439"/>
                <a:gd name="T106" fmla="*/ 107 w 344"/>
                <a:gd name="T107" fmla="*/ 342 h 439"/>
                <a:gd name="T108" fmla="*/ 115 w 344"/>
                <a:gd name="T109" fmla="*/ 307 h 439"/>
                <a:gd name="T110" fmla="*/ 113 w 344"/>
                <a:gd name="T111" fmla="*/ 302 h 439"/>
                <a:gd name="T112" fmla="*/ 108 w 344"/>
                <a:gd name="T113" fmla="*/ 293 h 439"/>
                <a:gd name="T114" fmla="*/ 70 w 344"/>
                <a:gd name="T115" fmla="*/ 299 h 439"/>
                <a:gd name="T116" fmla="*/ 18 w 344"/>
                <a:gd name="T117" fmla="*/ 23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44" h="439">
                  <a:moveTo>
                    <a:pt x="0" y="220"/>
                  </a:moveTo>
                  <a:lnTo>
                    <a:pt x="1" y="219"/>
                  </a:lnTo>
                  <a:lnTo>
                    <a:pt x="2" y="220"/>
                  </a:lnTo>
                  <a:lnTo>
                    <a:pt x="0" y="220"/>
                  </a:lnTo>
                  <a:close/>
                  <a:moveTo>
                    <a:pt x="18" y="237"/>
                  </a:moveTo>
                  <a:lnTo>
                    <a:pt x="27" y="246"/>
                  </a:lnTo>
                  <a:lnTo>
                    <a:pt x="42" y="240"/>
                  </a:lnTo>
                  <a:lnTo>
                    <a:pt x="18" y="207"/>
                  </a:lnTo>
                  <a:lnTo>
                    <a:pt x="39" y="192"/>
                  </a:lnTo>
                  <a:lnTo>
                    <a:pt x="43" y="200"/>
                  </a:lnTo>
                  <a:lnTo>
                    <a:pt x="127" y="280"/>
                  </a:lnTo>
                  <a:lnTo>
                    <a:pt x="128" y="282"/>
                  </a:lnTo>
                  <a:lnTo>
                    <a:pt x="160" y="307"/>
                  </a:lnTo>
                  <a:lnTo>
                    <a:pt x="193" y="285"/>
                  </a:lnTo>
                  <a:lnTo>
                    <a:pt x="185" y="264"/>
                  </a:lnTo>
                  <a:lnTo>
                    <a:pt x="173" y="230"/>
                  </a:lnTo>
                  <a:lnTo>
                    <a:pt x="170" y="218"/>
                  </a:lnTo>
                  <a:lnTo>
                    <a:pt x="119" y="199"/>
                  </a:lnTo>
                  <a:lnTo>
                    <a:pt x="125" y="163"/>
                  </a:lnTo>
                  <a:lnTo>
                    <a:pt x="168" y="178"/>
                  </a:lnTo>
                  <a:lnTo>
                    <a:pt x="195" y="180"/>
                  </a:lnTo>
                  <a:lnTo>
                    <a:pt x="180" y="130"/>
                  </a:lnTo>
                  <a:lnTo>
                    <a:pt x="222" y="136"/>
                  </a:lnTo>
                  <a:lnTo>
                    <a:pt x="238" y="140"/>
                  </a:lnTo>
                  <a:lnTo>
                    <a:pt x="243" y="129"/>
                  </a:lnTo>
                  <a:lnTo>
                    <a:pt x="276" y="141"/>
                  </a:lnTo>
                  <a:lnTo>
                    <a:pt x="276" y="141"/>
                  </a:lnTo>
                  <a:lnTo>
                    <a:pt x="283" y="103"/>
                  </a:lnTo>
                  <a:lnTo>
                    <a:pt x="276" y="58"/>
                  </a:lnTo>
                  <a:lnTo>
                    <a:pt x="252" y="26"/>
                  </a:lnTo>
                  <a:lnTo>
                    <a:pt x="284" y="0"/>
                  </a:lnTo>
                  <a:lnTo>
                    <a:pt x="304" y="21"/>
                  </a:lnTo>
                  <a:lnTo>
                    <a:pt x="340" y="56"/>
                  </a:lnTo>
                  <a:lnTo>
                    <a:pt x="339" y="87"/>
                  </a:lnTo>
                  <a:lnTo>
                    <a:pt x="317" y="93"/>
                  </a:lnTo>
                  <a:lnTo>
                    <a:pt x="310" y="127"/>
                  </a:lnTo>
                  <a:lnTo>
                    <a:pt x="303" y="164"/>
                  </a:lnTo>
                  <a:lnTo>
                    <a:pt x="306" y="169"/>
                  </a:lnTo>
                  <a:lnTo>
                    <a:pt x="330" y="212"/>
                  </a:lnTo>
                  <a:lnTo>
                    <a:pt x="306" y="238"/>
                  </a:lnTo>
                  <a:lnTo>
                    <a:pt x="303" y="264"/>
                  </a:lnTo>
                  <a:lnTo>
                    <a:pt x="318" y="264"/>
                  </a:lnTo>
                  <a:lnTo>
                    <a:pt x="344" y="265"/>
                  </a:lnTo>
                  <a:lnTo>
                    <a:pt x="344" y="267"/>
                  </a:lnTo>
                  <a:lnTo>
                    <a:pt x="344" y="321"/>
                  </a:lnTo>
                  <a:lnTo>
                    <a:pt x="344" y="330"/>
                  </a:lnTo>
                  <a:lnTo>
                    <a:pt x="318" y="331"/>
                  </a:lnTo>
                  <a:lnTo>
                    <a:pt x="301" y="333"/>
                  </a:lnTo>
                  <a:lnTo>
                    <a:pt x="261" y="395"/>
                  </a:lnTo>
                  <a:lnTo>
                    <a:pt x="248" y="418"/>
                  </a:lnTo>
                  <a:lnTo>
                    <a:pt x="234" y="439"/>
                  </a:lnTo>
                  <a:lnTo>
                    <a:pt x="131" y="386"/>
                  </a:lnTo>
                  <a:lnTo>
                    <a:pt x="115" y="356"/>
                  </a:lnTo>
                  <a:lnTo>
                    <a:pt x="107" y="342"/>
                  </a:lnTo>
                  <a:lnTo>
                    <a:pt x="115" y="307"/>
                  </a:lnTo>
                  <a:lnTo>
                    <a:pt x="113" y="302"/>
                  </a:lnTo>
                  <a:lnTo>
                    <a:pt x="108" y="293"/>
                  </a:lnTo>
                  <a:lnTo>
                    <a:pt x="70" y="299"/>
                  </a:lnTo>
                  <a:lnTo>
                    <a:pt x="18" y="237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6D903426-C42B-4229-BD4E-3BD3410F60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1" y="2169"/>
              <a:ext cx="325" cy="161"/>
            </a:xfrm>
            <a:custGeom>
              <a:avLst/>
              <a:gdLst>
                <a:gd name="T0" fmla="*/ 0 w 325"/>
                <a:gd name="T1" fmla="*/ 149 h 161"/>
                <a:gd name="T2" fmla="*/ 0 w 325"/>
                <a:gd name="T3" fmla="*/ 116 h 161"/>
                <a:gd name="T4" fmla="*/ 168 w 325"/>
                <a:gd name="T5" fmla="*/ 95 h 161"/>
                <a:gd name="T6" fmla="*/ 300 w 325"/>
                <a:gd name="T7" fmla="*/ 0 h 161"/>
                <a:gd name="T8" fmla="*/ 323 w 325"/>
                <a:gd name="T9" fmla="*/ 15 h 161"/>
                <a:gd name="T10" fmla="*/ 310 w 325"/>
                <a:gd name="T11" fmla="*/ 47 h 161"/>
                <a:gd name="T12" fmla="*/ 325 w 325"/>
                <a:gd name="T13" fmla="*/ 70 h 161"/>
                <a:gd name="T14" fmla="*/ 313 w 325"/>
                <a:gd name="T15" fmla="*/ 142 h 161"/>
                <a:gd name="T16" fmla="*/ 132 w 325"/>
                <a:gd name="T17" fmla="*/ 161 h 161"/>
                <a:gd name="T18" fmla="*/ 0 w 325"/>
                <a:gd name="T19" fmla="*/ 14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5" h="161">
                  <a:moveTo>
                    <a:pt x="0" y="149"/>
                  </a:moveTo>
                  <a:lnTo>
                    <a:pt x="0" y="116"/>
                  </a:lnTo>
                  <a:lnTo>
                    <a:pt x="168" y="95"/>
                  </a:lnTo>
                  <a:lnTo>
                    <a:pt x="300" y="0"/>
                  </a:lnTo>
                  <a:lnTo>
                    <a:pt x="323" y="15"/>
                  </a:lnTo>
                  <a:lnTo>
                    <a:pt x="310" y="47"/>
                  </a:lnTo>
                  <a:lnTo>
                    <a:pt x="325" y="70"/>
                  </a:lnTo>
                  <a:lnTo>
                    <a:pt x="313" y="142"/>
                  </a:lnTo>
                  <a:lnTo>
                    <a:pt x="132" y="161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chemeClr val="accent6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5669F462-1B63-4D75-A2EB-41C5A5EDD9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8" y="1588"/>
              <a:ext cx="555" cy="697"/>
            </a:xfrm>
            <a:custGeom>
              <a:avLst/>
              <a:gdLst>
                <a:gd name="T0" fmla="*/ 275 w 555"/>
                <a:gd name="T1" fmla="*/ 0 h 697"/>
                <a:gd name="T2" fmla="*/ 284 w 555"/>
                <a:gd name="T3" fmla="*/ 28 h 697"/>
                <a:gd name="T4" fmla="*/ 293 w 555"/>
                <a:gd name="T5" fmla="*/ 55 h 697"/>
                <a:gd name="T6" fmla="*/ 324 w 555"/>
                <a:gd name="T7" fmla="*/ 79 h 697"/>
                <a:gd name="T8" fmla="*/ 399 w 555"/>
                <a:gd name="T9" fmla="*/ 136 h 697"/>
                <a:gd name="T10" fmla="*/ 388 w 555"/>
                <a:gd name="T11" fmla="*/ 175 h 697"/>
                <a:gd name="T12" fmla="*/ 480 w 555"/>
                <a:gd name="T13" fmla="*/ 162 h 697"/>
                <a:gd name="T14" fmla="*/ 501 w 555"/>
                <a:gd name="T15" fmla="*/ 248 h 697"/>
                <a:gd name="T16" fmla="*/ 549 w 555"/>
                <a:gd name="T17" fmla="*/ 254 h 697"/>
                <a:gd name="T18" fmla="*/ 555 w 555"/>
                <a:gd name="T19" fmla="*/ 274 h 697"/>
                <a:gd name="T20" fmla="*/ 528 w 555"/>
                <a:gd name="T21" fmla="*/ 283 h 697"/>
                <a:gd name="T22" fmla="*/ 525 w 555"/>
                <a:gd name="T23" fmla="*/ 283 h 697"/>
                <a:gd name="T24" fmla="*/ 513 w 555"/>
                <a:gd name="T25" fmla="*/ 329 h 697"/>
                <a:gd name="T26" fmla="*/ 506 w 555"/>
                <a:gd name="T27" fmla="*/ 336 h 697"/>
                <a:gd name="T28" fmla="*/ 480 w 555"/>
                <a:gd name="T29" fmla="*/ 363 h 697"/>
                <a:gd name="T30" fmla="*/ 480 w 555"/>
                <a:gd name="T31" fmla="*/ 423 h 697"/>
                <a:gd name="T32" fmla="*/ 442 w 555"/>
                <a:gd name="T33" fmla="*/ 480 h 697"/>
                <a:gd name="T34" fmla="*/ 378 w 555"/>
                <a:gd name="T35" fmla="*/ 519 h 697"/>
                <a:gd name="T36" fmla="*/ 270 w 555"/>
                <a:gd name="T37" fmla="*/ 697 h 697"/>
                <a:gd name="T38" fmla="*/ 262 w 555"/>
                <a:gd name="T39" fmla="*/ 672 h 697"/>
                <a:gd name="T40" fmla="*/ 252 w 555"/>
                <a:gd name="T41" fmla="*/ 610 h 697"/>
                <a:gd name="T42" fmla="*/ 213 w 555"/>
                <a:gd name="T43" fmla="*/ 565 h 697"/>
                <a:gd name="T44" fmla="*/ 163 w 555"/>
                <a:gd name="T45" fmla="*/ 573 h 697"/>
                <a:gd name="T46" fmla="*/ 137 w 555"/>
                <a:gd name="T47" fmla="*/ 578 h 697"/>
                <a:gd name="T48" fmla="*/ 135 w 555"/>
                <a:gd name="T49" fmla="*/ 579 h 697"/>
                <a:gd name="T50" fmla="*/ 132 w 555"/>
                <a:gd name="T51" fmla="*/ 553 h 697"/>
                <a:gd name="T52" fmla="*/ 105 w 555"/>
                <a:gd name="T53" fmla="*/ 563 h 697"/>
                <a:gd name="T54" fmla="*/ 70 w 555"/>
                <a:gd name="T55" fmla="*/ 537 h 697"/>
                <a:gd name="T56" fmla="*/ 52 w 555"/>
                <a:gd name="T57" fmla="*/ 536 h 697"/>
                <a:gd name="T58" fmla="*/ 10 w 555"/>
                <a:gd name="T59" fmla="*/ 532 h 697"/>
                <a:gd name="T60" fmla="*/ 0 w 555"/>
                <a:gd name="T61" fmla="*/ 519 h 697"/>
                <a:gd name="T62" fmla="*/ 45 w 555"/>
                <a:gd name="T63" fmla="*/ 506 h 697"/>
                <a:gd name="T64" fmla="*/ 114 w 555"/>
                <a:gd name="T65" fmla="*/ 464 h 697"/>
                <a:gd name="T66" fmla="*/ 141 w 555"/>
                <a:gd name="T67" fmla="*/ 494 h 697"/>
                <a:gd name="T68" fmla="*/ 142 w 555"/>
                <a:gd name="T69" fmla="*/ 496 h 697"/>
                <a:gd name="T70" fmla="*/ 169 w 555"/>
                <a:gd name="T71" fmla="*/ 492 h 697"/>
                <a:gd name="T72" fmla="*/ 146 w 555"/>
                <a:gd name="T73" fmla="*/ 444 h 697"/>
                <a:gd name="T74" fmla="*/ 141 w 555"/>
                <a:gd name="T75" fmla="*/ 427 h 697"/>
                <a:gd name="T76" fmla="*/ 102 w 555"/>
                <a:gd name="T77" fmla="*/ 434 h 697"/>
                <a:gd name="T78" fmla="*/ 90 w 555"/>
                <a:gd name="T79" fmla="*/ 391 h 697"/>
                <a:gd name="T80" fmla="*/ 35 w 555"/>
                <a:gd name="T81" fmla="*/ 408 h 697"/>
                <a:gd name="T82" fmla="*/ 4 w 555"/>
                <a:gd name="T83" fmla="*/ 417 h 697"/>
                <a:gd name="T84" fmla="*/ 34 w 555"/>
                <a:gd name="T85" fmla="*/ 364 h 697"/>
                <a:gd name="T86" fmla="*/ 65 w 555"/>
                <a:gd name="T87" fmla="*/ 321 h 697"/>
                <a:gd name="T88" fmla="*/ 78 w 555"/>
                <a:gd name="T89" fmla="*/ 312 h 697"/>
                <a:gd name="T90" fmla="*/ 88 w 555"/>
                <a:gd name="T91" fmla="*/ 306 h 697"/>
                <a:gd name="T92" fmla="*/ 86 w 555"/>
                <a:gd name="T93" fmla="*/ 299 h 697"/>
                <a:gd name="T94" fmla="*/ 71 w 555"/>
                <a:gd name="T95" fmla="*/ 270 h 697"/>
                <a:gd name="T96" fmla="*/ 62 w 555"/>
                <a:gd name="T97" fmla="*/ 225 h 697"/>
                <a:gd name="T98" fmla="*/ 90 w 555"/>
                <a:gd name="T99" fmla="*/ 236 h 697"/>
                <a:gd name="T100" fmla="*/ 114 w 555"/>
                <a:gd name="T101" fmla="*/ 269 h 697"/>
                <a:gd name="T102" fmla="*/ 135 w 555"/>
                <a:gd name="T103" fmla="*/ 257 h 697"/>
                <a:gd name="T104" fmla="*/ 169 w 555"/>
                <a:gd name="T105" fmla="*/ 239 h 697"/>
                <a:gd name="T106" fmla="*/ 136 w 555"/>
                <a:gd name="T107" fmla="*/ 225 h 697"/>
                <a:gd name="T108" fmla="*/ 119 w 555"/>
                <a:gd name="T109" fmla="*/ 199 h 697"/>
                <a:gd name="T110" fmla="*/ 168 w 555"/>
                <a:gd name="T111" fmla="*/ 171 h 697"/>
                <a:gd name="T112" fmla="*/ 176 w 555"/>
                <a:gd name="T113" fmla="*/ 117 h 697"/>
                <a:gd name="T114" fmla="*/ 224 w 555"/>
                <a:gd name="T115" fmla="*/ 106 h 697"/>
                <a:gd name="T116" fmla="*/ 240 w 555"/>
                <a:gd name="T117" fmla="*/ 86 h 697"/>
                <a:gd name="T118" fmla="*/ 215 w 555"/>
                <a:gd name="T119" fmla="*/ 54 h 697"/>
                <a:gd name="T120" fmla="*/ 275 w 555"/>
                <a:gd name="T121" fmla="*/ 0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55" h="697">
                  <a:moveTo>
                    <a:pt x="275" y="0"/>
                  </a:moveTo>
                  <a:lnTo>
                    <a:pt x="284" y="28"/>
                  </a:lnTo>
                  <a:lnTo>
                    <a:pt x="293" y="55"/>
                  </a:lnTo>
                  <a:lnTo>
                    <a:pt x="324" y="79"/>
                  </a:lnTo>
                  <a:lnTo>
                    <a:pt x="399" y="136"/>
                  </a:lnTo>
                  <a:lnTo>
                    <a:pt x="388" y="175"/>
                  </a:lnTo>
                  <a:lnTo>
                    <a:pt x="480" y="162"/>
                  </a:lnTo>
                  <a:lnTo>
                    <a:pt x="501" y="248"/>
                  </a:lnTo>
                  <a:lnTo>
                    <a:pt x="549" y="254"/>
                  </a:lnTo>
                  <a:lnTo>
                    <a:pt x="555" y="274"/>
                  </a:lnTo>
                  <a:lnTo>
                    <a:pt x="528" y="283"/>
                  </a:lnTo>
                  <a:lnTo>
                    <a:pt x="525" y="283"/>
                  </a:lnTo>
                  <a:lnTo>
                    <a:pt x="513" y="329"/>
                  </a:lnTo>
                  <a:lnTo>
                    <a:pt x="506" y="336"/>
                  </a:lnTo>
                  <a:lnTo>
                    <a:pt x="480" y="363"/>
                  </a:lnTo>
                  <a:lnTo>
                    <a:pt x="480" y="423"/>
                  </a:lnTo>
                  <a:lnTo>
                    <a:pt x="442" y="480"/>
                  </a:lnTo>
                  <a:lnTo>
                    <a:pt x="378" y="519"/>
                  </a:lnTo>
                  <a:lnTo>
                    <a:pt x="270" y="697"/>
                  </a:lnTo>
                  <a:lnTo>
                    <a:pt x="262" y="672"/>
                  </a:lnTo>
                  <a:lnTo>
                    <a:pt x="252" y="610"/>
                  </a:lnTo>
                  <a:lnTo>
                    <a:pt x="213" y="565"/>
                  </a:lnTo>
                  <a:lnTo>
                    <a:pt x="163" y="573"/>
                  </a:lnTo>
                  <a:lnTo>
                    <a:pt x="137" y="578"/>
                  </a:lnTo>
                  <a:lnTo>
                    <a:pt x="135" y="579"/>
                  </a:lnTo>
                  <a:lnTo>
                    <a:pt x="132" y="553"/>
                  </a:lnTo>
                  <a:lnTo>
                    <a:pt x="105" y="563"/>
                  </a:lnTo>
                  <a:lnTo>
                    <a:pt x="70" y="537"/>
                  </a:lnTo>
                  <a:lnTo>
                    <a:pt x="52" y="536"/>
                  </a:lnTo>
                  <a:lnTo>
                    <a:pt x="10" y="532"/>
                  </a:lnTo>
                  <a:lnTo>
                    <a:pt x="0" y="519"/>
                  </a:lnTo>
                  <a:lnTo>
                    <a:pt x="45" y="506"/>
                  </a:lnTo>
                  <a:lnTo>
                    <a:pt x="114" y="464"/>
                  </a:lnTo>
                  <a:lnTo>
                    <a:pt x="141" y="494"/>
                  </a:lnTo>
                  <a:lnTo>
                    <a:pt x="142" y="496"/>
                  </a:lnTo>
                  <a:lnTo>
                    <a:pt x="169" y="492"/>
                  </a:lnTo>
                  <a:lnTo>
                    <a:pt x="146" y="444"/>
                  </a:lnTo>
                  <a:lnTo>
                    <a:pt x="141" y="427"/>
                  </a:lnTo>
                  <a:lnTo>
                    <a:pt x="102" y="434"/>
                  </a:lnTo>
                  <a:lnTo>
                    <a:pt x="90" y="391"/>
                  </a:lnTo>
                  <a:lnTo>
                    <a:pt x="35" y="408"/>
                  </a:lnTo>
                  <a:lnTo>
                    <a:pt x="4" y="417"/>
                  </a:lnTo>
                  <a:lnTo>
                    <a:pt x="34" y="364"/>
                  </a:lnTo>
                  <a:lnTo>
                    <a:pt x="65" y="321"/>
                  </a:lnTo>
                  <a:lnTo>
                    <a:pt x="78" y="312"/>
                  </a:lnTo>
                  <a:lnTo>
                    <a:pt x="88" y="306"/>
                  </a:lnTo>
                  <a:lnTo>
                    <a:pt x="86" y="299"/>
                  </a:lnTo>
                  <a:lnTo>
                    <a:pt x="71" y="270"/>
                  </a:lnTo>
                  <a:lnTo>
                    <a:pt x="62" y="225"/>
                  </a:lnTo>
                  <a:lnTo>
                    <a:pt x="90" y="236"/>
                  </a:lnTo>
                  <a:lnTo>
                    <a:pt x="114" y="269"/>
                  </a:lnTo>
                  <a:lnTo>
                    <a:pt x="135" y="257"/>
                  </a:lnTo>
                  <a:lnTo>
                    <a:pt x="169" y="239"/>
                  </a:lnTo>
                  <a:lnTo>
                    <a:pt x="136" y="225"/>
                  </a:lnTo>
                  <a:lnTo>
                    <a:pt x="119" y="199"/>
                  </a:lnTo>
                  <a:lnTo>
                    <a:pt x="168" y="171"/>
                  </a:lnTo>
                  <a:lnTo>
                    <a:pt x="176" y="117"/>
                  </a:lnTo>
                  <a:lnTo>
                    <a:pt x="224" y="106"/>
                  </a:lnTo>
                  <a:lnTo>
                    <a:pt x="240" y="86"/>
                  </a:lnTo>
                  <a:lnTo>
                    <a:pt x="215" y="54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00B05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E2278F5-DA91-4888-973E-41B169ED16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23" y="2029"/>
              <a:ext cx="533" cy="326"/>
            </a:xfrm>
            <a:custGeom>
              <a:avLst/>
              <a:gdLst>
                <a:gd name="T0" fmla="*/ 475 w 533"/>
                <a:gd name="T1" fmla="*/ 210 h 326"/>
                <a:gd name="T2" fmla="*/ 469 w 533"/>
                <a:gd name="T3" fmla="*/ 196 h 326"/>
                <a:gd name="T4" fmla="*/ 436 w 533"/>
                <a:gd name="T5" fmla="*/ 192 h 326"/>
                <a:gd name="T6" fmla="*/ 409 w 533"/>
                <a:gd name="T7" fmla="*/ 185 h 326"/>
                <a:gd name="T8" fmla="*/ 406 w 533"/>
                <a:gd name="T9" fmla="*/ 167 h 326"/>
                <a:gd name="T10" fmla="*/ 442 w 533"/>
                <a:gd name="T11" fmla="*/ 148 h 326"/>
                <a:gd name="T12" fmla="*/ 448 w 533"/>
                <a:gd name="T13" fmla="*/ 137 h 326"/>
                <a:gd name="T14" fmla="*/ 457 w 533"/>
                <a:gd name="T15" fmla="*/ 137 h 326"/>
                <a:gd name="T16" fmla="*/ 467 w 533"/>
                <a:gd name="T17" fmla="*/ 133 h 326"/>
                <a:gd name="T18" fmla="*/ 481 w 533"/>
                <a:gd name="T19" fmla="*/ 129 h 326"/>
                <a:gd name="T20" fmla="*/ 481 w 533"/>
                <a:gd name="T21" fmla="*/ 145 h 326"/>
                <a:gd name="T22" fmla="*/ 483 w 533"/>
                <a:gd name="T23" fmla="*/ 162 h 326"/>
                <a:gd name="T24" fmla="*/ 489 w 533"/>
                <a:gd name="T25" fmla="*/ 160 h 326"/>
                <a:gd name="T26" fmla="*/ 514 w 533"/>
                <a:gd name="T27" fmla="*/ 156 h 326"/>
                <a:gd name="T28" fmla="*/ 533 w 533"/>
                <a:gd name="T29" fmla="*/ 176 h 326"/>
                <a:gd name="T30" fmla="*/ 498 w 533"/>
                <a:gd name="T31" fmla="*/ 196 h 326"/>
                <a:gd name="T32" fmla="*/ 489 w 533"/>
                <a:gd name="T33" fmla="*/ 202 h 326"/>
                <a:gd name="T34" fmla="*/ 484 w 533"/>
                <a:gd name="T35" fmla="*/ 205 h 326"/>
                <a:gd name="T36" fmla="*/ 475 w 533"/>
                <a:gd name="T37" fmla="*/ 210 h 326"/>
                <a:gd name="T38" fmla="*/ 445 w 533"/>
                <a:gd name="T39" fmla="*/ 54 h 326"/>
                <a:gd name="T40" fmla="*/ 437 w 533"/>
                <a:gd name="T41" fmla="*/ 53 h 326"/>
                <a:gd name="T42" fmla="*/ 419 w 533"/>
                <a:gd name="T43" fmla="*/ 77 h 326"/>
                <a:gd name="T44" fmla="*/ 405 w 533"/>
                <a:gd name="T45" fmla="*/ 117 h 326"/>
                <a:gd name="T46" fmla="*/ 400 w 533"/>
                <a:gd name="T47" fmla="*/ 126 h 326"/>
                <a:gd name="T48" fmla="*/ 394 w 533"/>
                <a:gd name="T49" fmla="*/ 141 h 326"/>
                <a:gd name="T50" fmla="*/ 355 w 533"/>
                <a:gd name="T51" fmla="*/ 150 h 326"/>
                <a:gd name="T52" fmla="*/ 328 w 533"/>
                <a:gd name="T53" fmla="*/ 172 h 326"/>
                <a:gd name="T54" fmla="*/ 288 w 533"/>
                <a:gd name="T55" fmla="*/ 173 h 326"/>
                <a:gd name="T56" fmla="*/ 286 w 533"/>
                <a:gd name="T57" fmla="*/ 155 h 326"/>
                <a:gd name="T58" fmla="*/ 284 w 533"/>
                <a:gd name="T59" fmla="*/ 138 h 326"/>
                <a:gd name="T60" fmla="*/ 284 w 533"/>
                <a:gd name="T61" fmla="*/ 109 h 326"/>
                <a:gd name="T62" fmla="*/ 325 w 533"/>
                <a:gd name="T63" fmla="*/ 75 h 326"/>
                <a:gd name="T64" fmla="*/ 389 w 533"/>
                <a:gd name="T65" fmla="*/ 27 h 326"/>
                <a:gd name="T66" fmla="*/ 415 w 533"/>
                <a:gd name="T67" fmla="*/ 9 h 326"/>
                <a:gd name="T68" fmla="*/ 434 w 533"/>
                <a:gd name="T69" fmla="*/ 5 h 326"/>
                <a:gd name="T70" fmla="*/ 463 w 533"/>
                <a:gd name="T71" fmla="*/ 1 h 326"/>
                <a:gd name="T72" fmla="*/ 467 w 533"/>
                <a:gd name="T73" fmla="*/ 0 h 326"/>
                <a:gd name="T74" fmla="*/ 445 w 533"/>
                <a:gd name="T75" fmla="*/ 54 h 326"/>
                <a:gd name="T76" fmla="*/ 5 w 533"/>
                <a:gd name="T77" fmla="*/ 199 h 326"/>
                <a:gd name="T78" fmla="*/ 16 w 533"/>
                <a:gd name="T79" fmla="*/ 198 h 326"/>
                <a:gd name="T80" fmla="*/ 35 w 533"/>
                <a:gd name="T81" fmla="*/ 187 h 326"/>
                <a:gd name="T82" fmla="*/ 68 w 533"/>
                <a:gd name="T83" fmla="*/ 172 h 326"/>
                <a:gd name="T84" fmla="*/ 111 w 533"/>
                <a:gd name="T85" fmla="*/ 157 h 326"/>
                <a:gd name="T86" fmla="*/ 156 w 533"/>
                <a:gd name="T87" fmla="*/ 138 h 326"/>
                <a:gd name="T88" fmla="*/ 174 w 533"/>
                <a:gd name="T89" fmla="*/ 130 h 326"/>
                <a:gd name="T90" fmla="*/ 192 w 533"/>
                <a:gd name="T91" fmla="*/ 115 h 326"/>
                <a:gd name="T92" fmla="*/ 197 w 533"/>
                <a:gd name="T93" fmla="*/ 111 h 326"/>
                <a:gd name="T94" fmla="*/ 214 w 533"/>
                <a:gd name="T95" fmla="*/ 98 h 326"/>
                <a:gd name="T96" fmla="*/ 235 w 533"/>
                <a:gd name="T97" fmla="*/ 118 h 326"/>
                <a:gd name="T98" fmla="*/ 228 w 533"/>
                <a:gd name="T99" fmla="*/ 164 h 326"/>
                <a:gd name="T100" fmla="*/ 223 w 533"/>
                <a:gd name="T101" fmla="*/ 189 h 326"/>
                <a:gd name="T102" fmla="*/ 222 w 533"/>
                <a:gd name="T103" fmla="*/ 193 h 326"/>
                <a:gd name="T104" fmla="*/ 203 w 533"/>
                <a:gd name="T105" fmla="*/ 222 h 326"/>
                <a:gd name="T106" fmla="*/ 197 w 533"/>
                <a:gd name="T107" fmla="*/ 232 h 326"/>
                <a:gd name="T108" fmla="*/ 166 w 533"/>
                <a:gd name="T109" fmla="*/ 277 h 326"/>
                <a:gd name="T110" fmla="*/ 154 w 533"/>
                <a:gd name="T111" fmla="*/ 308 h 326"/>
                <a:gd name="T112" fmla="*/ 121 w 533"/>
                <a:gd name="T113" fmla="*/ 326 h 326"/>
                <a:gd name="T114" fmla="*/ 113 w 533"/>
                <a:gd name="T115" fmla="*/ 293 h 326"/>
                <a:gd name="T116" fmla="*/ 12 w 533"/>
                <a:gd name="T117" fmla="*/ 236 h 326"/>
                <a:gd name="T118" fmla="*/ 0 w 533"/>
                <a:gd name="T119" fmla="*/ 203 h 326"/>
                <a:gd name="T120" fmla="*/ 5 w 533"/>
                <a:gd name="T121" fmla="*/ 19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33" h="326">
                  <a:moveTo>
                    <a:pt x="475" y="210"/>
                  </a:moveTo>
                  <a:lnTo>
                    <a:pt x="469" y="196"/>
                  </a:lnTo>
                  <a:lnTo>
                    <a:pt x="436" y="192"/>
                  </a:lnTo>
                  <a:lnTo>
                    <a:pt x="409" y="185"/>
                  </a:lnTo>
                  <a:lnTo>
                    <a:pt x="406" y="167"/>
                  </a:lnTo>
                  <a:lnTo>
                    <a:pt x="442" y="148"/>
                  </a:lnTo>
                  <a:lnTo>
                    <a:pt x="448" y="137"/>
                  </a:lnTo>
                  <a:lnTo>
                    <a:pt x="457" y="137"/>
                  </a:lnTo>
                  <a:lnTo>
                    <a:pt x="467" y="133"/>
                  </a:lnTo>
                  <a:lnTo>
                    <a:pt x="481" y="129"/>
                  </a:lnTo>
                  <a:lnTo>
                    <a:pt x="481" y="145"/>
                  </a:lnTo>
                  <a:lnTo>
                    <a:pt x="483" y="162"/>
                  </a:lnTo>
                  <a:lnTo>
                    <a:pt x="489" y="160"/>
                  </a:lnTo>
                  <a:lnTo>
                    <a:pt x="514" y="156"/>
                  </a:lnTo>
                  <a:lnTo>
                    <a:pt x="533" y="176"/>
                  </a:lnTo>
                  <a:lnTo>
                    <a:pt x="498" y="196"/>
                  </a:lnTo>
                  <a:lnTo>
                    <a:pt x="489" y="202"/>
                  </a:lnTo>
                  <a:lnTo>
                    <a:pt x="484" y="205"/>
                  </a:lnTo>
                  <a:lnTo>
                    <a:pt x="475" y="210"/>
                  </a:lnTo>
                  <a:close/>
                  <a:moveTo>
                    <a:pt x="445" y="54"/>
                  </a:moveTo>
                  <a:lnTo>
                    <a:pt x="437" y="53"/>
                  </a:lnTo>
                  <a:lnTo>
                    <a:pt x="419" y="77"/>
                  </a:lnTo>
                  <a:lnTo>
                    <a:pt x="405" y="117"/>
                  </a:lnTo>
                  <a:lnTo>
                    <a:pt x="400" y="126"/>
                  </a:lnTo>
                  <a:lnTo>
                    <a:pt x="394" y="141"/>
                  </a:lnTo>
                  <a:lnTo>
                    <a:pt x="355" y="150"/>
                  </a:lnTo>
                  <a:lnTo>
                    <a:pt x="328" y="172"/>
                  </a:lnTo>
                  <a:lnTo>
                    <a:pt x="288" y="173"/>
                  </a:lnTo>
                  <a:lnTo>
                    <a:pt x="286" y="155"/>
                  </a:lnTo>
                  <a:lnTo>
                    <a:pt x="284" y="138"/>
                  </a:lnTo>
                  <a:lnTo>
                    <a:pt x="284" y="109"/>
                  </a:lnTo>
                  <a:lnTo>
                    <a:pt x="325" y="75"/>
                  </a:lnTo>
                  <a:lnTo>
                    <a:pt x="389" y="27"/>
                  </a:lnTo>
                  <a:lnTo>
                    <a:pt x="415" y="9"/>
                  </a:lnTo>
                  <a:lnTo>
                    <a:pt x="434" y="5"/>
                  </a:lnTo>
                  <a:lnTo>
                    <a:pt x="463" y="1"/>
                  </a:lnTo>
                  <a:lnTo>
                    <a:pt x="467" y="0"/>
                  </a:lnTo>
                  <a:lnTo>
                    <a:pt x="445" y="54"/>
                  </a:lnTo>
                  <a:close/>
                  <a:moveTo>
                    <a:pt x="5" y="199"/>
                  </a:moveTo>
                  <a:lnTo>
                    <a:pt x="16" y="198"/>
                  </a:lnTo>
                  <a:lnTo>
                    <a:pt x="35" y="187"/>
                  </a:lnTo>
                  <a:lnTo>
                    <a:pt x="68" y="172"/>
                  </a:lnTo>
                  <a:lnTo>
                    <a:pt x="111" y="157"/>
                  </a:lnTo>
                  <a:lnTo>
                    <a:pt x="156" y="138"/>
                  </a:lnTo>
                  <a:lnTo>
                    <a:pt x="174" y="130"/>
                  </a:lnTo>
                  <a:lnTo>
                    <a:pt x="192" y="115"/>
                  </a:lnTo>
                  <a:lnTo>
                    <a:pt x="197" y="111"/>
                  </a:lnTo>
                  <a:lnTo>
                    <a:pt x="214" y="98"/>
                  </a:lnTo>
                  <a:lnTo>
                    <a:pt x="235" y="118"/>
                  </a:lnTo>
                  <a:lnTo>
                    <a:pt x="228" y="164"/>
                  </a:lnTo>
                  <a:lnTo>
                    <a:pt x="223" y="189"/>
                  </a:lnTo>
                  <a:lnTo>
                    <a:pt x="222" y="193"/>
                  </a:lnTo>
                  <a:lnTo>
                    <a:pt x="203" y="222"/>
                  </a:lnTo>
                  <a:lnTo>
                    <a:pt x="197" y="232"/>
                  </a:lnTo>
                  <a:lnTo>
                    <a:pt x="166" y="277"/>
                  </a:lnTo>
                  <a:lnTo>
                    <a:pt x="154" y="308"/>
                  </a:lnTo>
                  <a:lnTo>
                    <a:pt x="121" y="326"/>
                  </a:lnTo>
                  <a:lnTo>
                    <a:pt x="113" y="293"/>
                  </a:lnTo>
                  <a:lnTo>
                    <a:pt x="12" y="236"/>
                  </a:lnTo>
                  <a:lnTo>
                    <a:pt x="0" y="203"/>
                  </a:lnTo>
                  <a:lnTo>
                    <a:pt x="5" y="19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8C006562-6A43-4E92-9BBD-8AFEBA5CD01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79" y="2377"/>
              <a:ext cx="701" cy="277"/>
            </a:xfrm>
            <a:custGeom>
              <a:avLst/>
              <a:gdLst>
                <a:gd name="T0" fmla="*/ 699 w 701"/>
                <a:gd name="T1" fmla="*/ 166 h 277"/>
                <a:gd name="T2" fmla="*/ 701 w 701"/>
                <a:gd name="T3" fmla="*/ 162 h 277"/>
                <a:gd name="T4" fmla="*/ 601 w 701"/>
                <a:gd name="T5" fmla="*/ 256 h 277"/>
                <a:gd name="T6" fmla="*/ 598 w 701"/>
                <a:gd name="T7" fmla="*/ 268 h 277"/>
                <a:gd name="T8" fmla="*/ 543 w 701"/>
                <a:gd name="T9" fmla="*/ 274 h 277"/>
                <a:gd name="T10" fmla="*/ 520 w 701"/>
                <a:gd name="T11" fmla="*/ 221 h 277"/>
                <a:gd name="T12" fmla="*/ 568 w 701"/>
                <a:gd name="T13" fmla="*/ 200 h 277"/>
                <a:gd name="T14" fmla="*/ 606 w 701"/>
                <a:gd name="T15" fmla="*/ 188 h 277"/>
                <a:gd name="T16" fmla="*/ 666 w 701"/>
                <a:gd name="T17" fmla="*/ 141 h 277"/>
                <a:gd name="T18" fmla="*/ 678 w 701"/>
                <a:gd name="T19" fmla="*/ 178 h 277"/>
                <a:gd name="T20" fmla="*/ 669 w 701"/>
                <a:gd name="T21" fmla="*/ 188 h 277"/>
                <a:gd name="T22" fmla="*/ 662 w 701"/>
                <a:gd name="T23" fmla="*/ 191 h 277"/>
                <a:gd name="T24" fmla="*/ 655 w 701"/>
                <a:gd name="T25" fmla="*/ 194 h 277"/>
                <a:gd name="T26" fmla="*/ 651 w 701"/>
                <a:gd name="T27" fmla="*/ 200 h 277"/>
                <a:gd name="T28" fmla="*/ 653 w 701"/>
                <a:gd name="T29" fmla="*/ 208 h 277"/>
                <a:gd name="T30" fmla="*/ 650 w 701"/>
                <a:gd name="T31" fmla="*/ 218 h 277"/>
                <a:gd name="T32" fmla="*/ 645 w 701"/>
                <a:gd name="T33" fmla="*/ 224 h 277"/>
                <a:gd name="T34" fmla="*/ 648 w 701"/>
                <a:gd name="T35" fmla="*/ 230 h 277"/>
                <a:gd name="T36" fmla="*/ 644 w 701"/>
                <a:gd name="T37" fmla="*/ 233 h 277"/>
                <a:gd name="T38" fmla="*/ 632 w 701"/>
                <a:gd name="T39" fmla="*/ 234 h 277"/>
                <a:gd name="T40" fmla="*/ 623 w 701"/>
                <a:gd name="T41" fmla="*/ 236 h 277"/>
                <a:gd name="T42" fmla="*/ 616 w 701"/>
                <a:gd name="T43" fmla="*/ 240 h 277"/>
                <a:gd name="T44" fmla="*/ 602 w 701"/>
                <a:gd name="T45" fmla="*/ 256 h 277"/>
                <a:gd name="T46" fmla="*/ 409 w 701"/>
                <a:gd name="T47" fmla="*/ 6 h 277"/>
                <a:gd name="T48" fmla="*/ 442 w 701"/>
                <a:gd name="T49" fmla="*/ 61 h 277"/>
                <a:gd name="T50" fmla="*/ 517 w 701"/>
                <a:gd name="T51" fmla="*/ 91 h 277"/>
                <a:gd name="T52" fmla="*/ 566 w 701"/>
                <a:gd name="T53" fmla="*/ 132 h 277"/>
                <a:gd name="T54" fmla="*/ 409 w 701"/>
                <a:gd name="T55" fmla="*/ 203 h 277"/>
                <a:gd name="T56" fmla="*/ 349 w 701"/>
                <a:gd name="T57" fmla="*/ 230 h 277"/>
                <a:gd name="T58" fmla="*/ 227 w 701"/>
                <a:gd name="T59" fmla="*/ 224 h 277"/>
                <a:gd name="T60" fmla="*/ 131 w 701"/>
                <a:gd name="T61" fmla="*/ 261 h 277"/>
                <a:gd name="T62" fmla="*/ 86 w 701"/>
                <a:gd name="T63" fmla="*/ 277 h 277"/>
                <a:gd name="T64" fmla="*/ 104 w 701"/>
                <a:gd name="T65" fmla="*/ 99 h 277"/>
                <a:gd name="T66" fmla="*/ 204 w 701"/>
                <a:gd name="T67" fmla="*/ 106 h 277"/>
                <a:gd name="T68" fmla="*/ 232 w 701"/>
                <a:gd name="T69" fmla="*/ 87 h 277"/>
                <a:gd name="T70" fmla="*/ 334 w 701"/>
                <a:gd name="T71" fmla="*/ 18 h 277"/>
                <a:gd name="T72" fmla="*/ 374 w 701"/>
                <a:gd name="T73" fmla="*/ 55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01" h="277">
                  <a:moveTo>
                    <a:pt x="701" y="162"/>
                  </a:moveTo>
                  <a:lnTo>
                    <a:pt x="699" y="166"/>
                  </a:lnTo>
                  <a:lnTo>
                    <a:pt x="693" y="171"/>
                  </a:lnTo>
                  <a:lnTo>
                    <a:pt x="701" y="162"/>
                  </a:lnTo>
                  <a:close/>
                  <a:moveTo>
                    <a:pt x="602" y="256"/>
                  </a:moveTo>
                  <a:lnTo>
                    <a:pt x="601" y="256"/>
                  </a:lnTo>
                  <a:lnTo>
                    <a:pt x="601" y="257"/>
                  </a:lnTo>
                  <a:lnTo>
                    <a:pt x="598" y="268"/>
                  </a:lnTo>
                  <a:lnTo>
                    <a:pt x="556" y="271"/>
                  </a:lnTo>
                  <a:lnTo>
                    <a:pt x="543" y="274"/>
                  </a:lnTo>
                  <a:lnTo>
                    <a:pt x="527" y="244"/>
                  </a:lnTo>
                  <a:lnTo>
                    <a:pt x="520" y="221"/>
                  </a:lnTo>
                  <a:lnTo>
                    <a:pt x="554" y="193"/>
                  </a:lnTo>
                  <a:lnTo>
                    <a:pt x="568" y="200"/>
                  </a:lnTo>
                  <a:lnTo>
                    <a:pt x="580" y="206"/>
                  </a:lnTo>
                  <a:lnTo>
                    <a:pt x="606" y="188"/>
                  </a:lnTo>
                  <a:lnTo>
                    <a:pt x="622" y="176"/>
                  </a:lnTo>
                  <a:lnTo>
                    <a:pt x="666" y="141"/>
                  </a:lnTo>
                  <a:lnTo>
                    <a:pt x="681" y="177"/>
                  </a:lnTo>
                  <a:lnTo>
                    <a:pt x="678" y="178"/>
                  </a:lnTo>
                  <a:lnTo>
                    <a:pt x="671" y="182"/>
                  </a:lnTo>
                  <a:lnTo>
                    <a:pt x="669" y="188"/>
                  </a:lnTo>
                  <a:lnTo>
                    <a:pt x="667" y="191"/>
                  </a:lnTo>
                  <a:lnTo>
                    <a:pt x="662" y="191"/>
                  </a:lnTo>
                  <a:lnTo>
                    <a:pt x="657" y="191"/>
                  </a:lnTo>
                  <a:lnTo>
                    <a:pt x="655" y="194"/>
                  </a:lnTo>
                  <a:lnTo>
                    <a:pt x="652" y="196"/>
                  </a:lnTo>
                  <a:lnTo>
                    <a:pt x="651" y="200"/>
                  </a:lnTo>
                  <a:lnTo>
                    <a:pt x="653" y="204"/>
                  </a:lnTo>
                  <a:lnTo>
                    <a:pt x="653" y="208"/>
                  </a:lnTo>
                  <a:lnTo>
                    <a:pt x="652" y="214"/>
                  </a:lnTo>
                  <a:lnTo>
                    <a:pt x="650" y="218"/>
                  </a:lnTo>
                  <a:lnTo>
                    <a:pt x="648" y="221"/>
                  </a:lnTo>
                  <a:lnTo>
                    <a:pt x="645" y="224"/>
                  </a:lnTo>
                  <a:lnTo>
                    <a:pt x="645" y="227"/>
                  </a:lnTo>
                  <a:lnTo>
                    <a:pt x="648" y="230"/>
                  </a:lnTo>
                  <a:lnTo>
                    <a:pt x="649" y="233"/>
                  </a:lnTo>
                  <a:lnTo>
                    <a:pt x="644" y="233"/>
                  </a:lnTo>
                  <a:lnTo>
                    <a:pt x="637" y="234"/>
                  </a:lnTo>
                  <a:lnTo>
                    <a:pt x="632" y="234"/>
                  </a:lnTo>
                  <a:lnTo>
                    <a:pt x="627" y="234"/>
                  </a:lnTo>
                  <a:lnTo>
                    <a:pt x="623" y="236"/>
                  </a:lnTo>
                  <a:lnTo>
                    <a:pt x="616" y="239"/>
                  </a:lnTo>
                  <a:lnTo>
                    <a:pt x="616" y="240"/>
                  </a:lnTo>
                  <a:lnTo>
                    <a:pt x="608" y="238"/>
                  </a:lnTo>
                  <a:lnTo>
                    <a:pt x="602" y="256"/>
                  </a:lnTo>
                  <a:close/>
                  <a:moveTo>
                    <a:pt x="393" y="0"/>
                  </a:moveTo>
                  <a:lnTo>
                    <a:pt x="409" y="6"/>
                  </a:lnTo>
                  <a:lnTo>
                    <a:pt x="426" y="12"/>
                  </a:lnTo>
                  <a:lnTo>
                    <a:pt x="442" y="61"/>
                  </a:lnTo>
                  <a:lnTo>
                    <a:pt x="485" y="78"/>
                  </a:lnTo>
                  <a:lnTo>
                    <a:pt x="517" y="91"/>
                  </a:lnTo>
                  <a:lnTo>
                    <a:pt x="529" y="96"/>
                  </a:lnTo>
                  <a:lnTo>
                    <a:pt x="566" y="132"/>
                  </a:lnTo>
                  <a:lnTo>
                    <a:pt x="485" y="170"/>
                  </a:lnTo>
                  <a:lnTo>
                    <a:pt x="409" y="203"/>
                  </a:lnTo>
                  <a:lnTo>
                    <a:pt x="370" y="220"/>
                  </a:lnTo>
                  <a:lnTo>
                    <a:pt x="349" y="230"/>
                  </a:lnTo>
                  <a:lnTo>
                    <a:pt x="243" y="218"/>
                  </a:lnTo>
                  <a:lnTo>
                    <a:pt x="227" y="224"/>
                  </a:lnTo>
                  <a:lnTo>
                    <a:pt x="151" y="253"/>
                  </a:lnTo>
                  <a:lnTo>
                    <a:pt x="131" y="261"/>
                  </a:lnTo>
                  <a:lnTo>
                    <a:pt x="90" y="277"/>
                  </a:lnTo>
                  <a:lnTo>
                    <a:pt x="86" y="277"/>
                  </a:lnTo>
                  <a:lnTo>
                    <a:pt x="0" y="191"/>
                  </a:lnTo>
                  <a:lnTo>
                    <a:pt x="104" y="99"/>
                  </a:lnTo>
                  <a:lnTo>
                    <a:pt x="163" y="113"/>
                  </a:lnTo>
                  <a:lnTo>
                    <a:pt x="204" y="106"/>
                  </a:lnTo>
                  <a:lnTo>
                    <a:pt x="243" y="99"/>
                  </a:lnTo>
                  <a:lnTo>
                    <a:pt x="232" y="87"/>
                  </a:lnTo>
                  <a:lnTo>
                    <a:pt x="184" y="37"/>
                  </a:lnTo>
                  <a:lnTo>
                    <a:pt x="334" y="18"/>
                  </a:lnTo>
                  <a:lnTo>
                    <a:pt x="341" y="52"/>
                  </a:lnTo>
                  <a:lnTo>
                    <a:pt x="374" y="55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rgbClr val="92D05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CDB67B73-8827-4328-8309-250827DE6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9" y="2699"/>
              <a:ext cx="391" cy="420"/>
            </a:xfrm>
            <a:custGeom>
              <a:avLst/>
              <a:gdLst>
                <a:gd name="T0" fmla="*/ 91 w 391"/>
                <a:gd name="T1" fmla="*/ 154 h 420"/>
                <a:gd name="T2" fmla="*/ 69 w 391"/>
                <a:gd name="T3" fmla="*/ 144 h 420"/>
                <a:gd name="T4" fmla="*/ 27 w 391"/>
                <a:gd name="T5" fmla="*/ 137 h 420"/>
                <a:gd name="T6" fmla="*/ 0 w 391"/>
                <a:gd name="T7" fmla="*/ 90 h 420"/>
                <a:gd name="T8" fmla="*/ 8 w 391"/>
                <a:gd name="T9" fmla="*/ 47 h 420"/>
                <a:gd name="T10" fmla="*/ 53 w 391"/>
                <a:gd name="T11" fmla="*/ 18 h 420"/>
                <a:gd name="T12" fmla="*/ 56 w 391"/>
                <a:gd name="T13" fmla="*/ 16 h 420"/>
                <a:gd name="T14" fmla="*/ 107 w 391"/>
                <a:gd name="T15" fmla="*/ 2 h 420"/>
                <a:gd name="T16" fmla="*/ 118 w 391"/>
                <a:gd name="T17" fmla="*/ 0 h 420"/>
                <a:gd name="T18" fmla="*/ 156 w 391"/>
                <a:gd name="T19" fmla="*/ 17 h 420"/>
                <a:gd name="T20" fmla="*/ 170 w 391"/>
                <a:gd name="T21" fmla="*/ 34 h 420"/>
                <a:gd name="T22" fmla="*/ 174 w 391"/>
                <a:gd name="T23" fmla="*/ 37 h 420"/>
                <a:gd name="T24" fmla="*/ 214 w 391"/>
                <a:gd name="T25" fmla="*/ 28 h 420"/>
                <a:gd name="T26" fmla="*/ 215 w 391"/>
                <a:gd name="T27" fmla="*/ 28 h 420"/>
                <a:gd name="T28" fmla="*/ 239 w 391"/>
                <a:gd name="T29" fmla="*/ 12 h 420"/>
                <a:gd name="T30" fmla="*/ 265 w 391"/>
                <a:gd name="T31" fmla="*/ 25 h 420"/>
                <a:gd name="T32" fmla="*/ 288 w 391"/>
                <a:gd name="T33" fmla="*/ 48 h 420"/>
                <a:gd name="T34" fmla="*/ 309 w 391"/>
                <a:gd name="T35" fmla="*/ 45 h 420"/>
                <a:gd name="T36" fmla="*/ 311 w 391"/>
                <a:gd name="T37" fmla="*/ 50 h 420"/>
                <a:gd name="T38" fmla="*/ 318 w 391"/>
                <a:gd name="T39" fmla="*/ 70 h 420"/>
                <a:gd name="T40" fmla="*/ 322 w 391"/>
                <a:gd name="T41" fmla="*/ 85 h 420"/>
                <a:gd name="T42" fmla="*/ 334 w 391"/>
                <a:gd name="T43" fmla="*/ 119 h 420"/>
                <a:gd name="T44" fmla="*/ 355 w 391"/>
                <a:gd name="T45" fmla="*/ 145 h 420"/>
                <a:gd name="T46" fmla="*/ 343 w 391"/>
                <a:gd name="T47" fmla="*/ 158 h 420"/>
                <a:gd name="T48" fmla="*/ 364 w 391"/>
                <a:gd name="T49" fmla="*/ 146 h 420"/>
                <a:gd name="T50" fmla="*/ 379 w 391"/>
                <a:gd name="T51" fmla="*/ 167 h 420"/>
                <a:gd name="T52" fmla="*/ 371 w 391"/>
                <a:gd name="T53" fmla="*/ 196 h 420"/>
                <a:gd name="T54" fmla="*/ 391 w 391"/>
                <a:gd name="T55" fmla="*/ 224 h 420"/>
                <a:gd name="T56" fmla="*/ 353 w 391"/>
                <a:gd name="T57" fmla="*/ 221 h 420"/>
                <a:gd name="T58" fmla="*/ 326 w 391"/>
                <a:gd name="T59" fmla="*/ 250 h 420"/>
                <a:gd name="T60" fmla="*/ 331 w 391"/>
                <a:gd name="T61" fmla="*/ 256 h 420"/>
                <a:gd name="T62" fmla="*/ 346 w 391"/>
                <a:gd name="T63" fmla="*/ 273 h 420"/>
                <a:gd name="T64" fmla="*/ 347 w 391"/>
                <a:gd name="T65" fmla="*/ 286 h 420"/>
                <a:gd name="T66" fmla="*/ 349 w 391"/>
                <a:gd name="T67" fmla="*/ 310 h 420"/>
                <a:gd name="T68" fmla="*/ 356 w 391"/>
                <a:gd name="T69" fmla="*/ 383 h 420"/>
                <a:gd name="T70" fmla="*/ 359 w 391"/>
                <a:gd name="T71" fmla="*/ 420 h 420"/>
                <a:gd name="T72" fmla="*/ 321 w 391"/>
                <a:gd name="T73" fmla="*/ 413 h 420"/>
                <a:gd name="T74" fmla="*/ 278 w 391"/>
                <a:gd name="T75" fmla="*/ 351 h 420"/>
                <a:gd name="T76" fmla="*/ 268 w 391"/>
                <a:gd name="T77" fmla="*/ 336 h 420"/>
                <a:gd name="T78" fmla="*/ 245 w 391"/>
                <a:gd name="T79" fmla="*/ 322 h 420"/>
                <a:gd name="T80" fmla="*/ 162 w 391"/>
                <a:gd name="T81" fmla="*/ 268 h 420"/>
                <a:gd name="T82" fmla="*/ 193 w 391"/>
                <a:gd name="T83" fmla="*/ 215 h 420"/>
                <a:gd name="T84" fmla="*/ 181 w 391"/>
                <a:gd name="T85" fmla="*/ 202 h 420"/>
                <a:gd name="T86" fmla="*/ 168 w 391"/>
                <a:gd name="T87" fmla="*/ 187 h 420"/>
                <a:gd name="T88" fmla="*/ 135 w 391"/>
                <a:gd name="T89" fmla="*/ 208 h 420"/>
                <a:gd name="T90" fmla="*/ 135 w 391"/>
                <a:gd name="T91" fmla="*/ 208 h 420"/>
                <a:gd name="T92" fmla="*/ 134 w 391"/>
                <a:gd name="T93" fmla="*/ 207 h 420"/>
                <a:gd name="T94" fmla="*/ 122 w 391"/>
                <a:gd name="T95" fmla="*/ 183 h 420"/>
                <a:gd name="T96" fmla="*/ 108 w 391"/>
                <a:gd name="T97" fmla="*/ 158 h 420"/>
                <a:gd name="T98" fmla="*/ 107 w 391"/>
                <a:gd name="T99" fmla="*/ 158 h 420"/>
                <a:gd name="T100" fmla="*/ 91 w 391"/>
                <a:gd name="T101" fmla="*/ 154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1" h="420">
                  <a:moveTo>
                    <a:pt x="91" y="154"/>
                  </a:moveTo>
                  <a:lnTo>
                    <a:pt x="69" y="144"/>
                  </a:lnTo>
                  <a:lnTo>
                    <a:pt x="27" y="137"/>
                  </a:lnTo>
                  <a:lnTo>
                    <a:pt x="0" y="90"/>
                  </a:lnTo>
                  <a:lnTo>
                    <a:pt x="8" y="47"/>
                  </a:lnTo>
                  <a:lnTo>
                    <a:pt x="53" y="18"/>
                  </a:lnTo>
                  <a:lnTo>
                    <a:pt x="56" y="16"/>
                  </a:lnTo>
                  <a:lnTo>
                    <a:pt x="107" y="2"/>
                  </a:lnTo>
                  <a:lnTo>
                    <a:pt x="118" y="0"/>
                  </a:lnTo>
                  <a:lnTo>
                    <a:pt x="156" y="17"/>
                  </a:lnTo>
                  <a:lnTo>
                    <a:pt x="170" y="34"/>
                  </a:lnTo>
                  <a:lnTo>
                    <a:pt x="174" y="37"/>
                  </a:lnTo>
                  <a:lnTo>
                    <a:pt x="214" y="28"/>
                  </a:lnTo>
                  <a:lnTo>
                    <a:pt x="215" y="28"/>
                  </a:lnTo>
                  <a:lnTo>
                    <a:pt x="239" y="12"/>
                  </a:lnTo>
                  <a:lnTo>
                    <a:pt x="265" y="25"/>
                  </a:lnTo>
                  <a:lnTo>
                    <a:pt x="288" y="48"/>
                  </a:lnTo>
                  <a:lnTo>
                    <a:pt x="309" y="45"/>
                  </a:lnTo>
                  <a:lnTo>
                    <a:pt x="311" y="50"/>
                  </a:lnTo>
                  <a:lnTo>
                    <a:pt x="318" y="70"/>
                  </a:lnTo>
                  <a:lnTo>
                    <a:pt x="322" y="85"/>
                  </a:lnTo>
                  <a:lnTo>
                    <a:pt x="334" y="119"/>
                  </a:lnTo>
                  <a:lnTo>
                    <a:pt x="355" y="145"/>
                  </a:lnTo>
                  <a:lnTo>
                    <a:pt x="343" y="158"/>
                  </a:lnTo>
                  <a:lnTo>
                    <a:pt x="364" y="146"/>
                  </a:lnTo>
                  <a:lnTo>
                    <a:pt x="379" y="167"/>
                  </a:lnTo>
                  <a:lnTo>
                    <a:pt x="371" y="196"/>
                  </a:lnTo>
                  <a:lnTo>
                    <a:pt x="391" y="224"/>
                  </a:lnTo>
                  <a:lnTo>
                    <a:pt x="353" y="221"/>
                  </a:lnTo>
                  <a:lnTo>
                    <a:pt x="326" y="250"/>
                  </a:lnTo>
                  <a:lnTo>
                    <a:pt x="331" y="256"/>
                  </a:lnTo>
                  <a:lnTo>
                    <a:pt x="346" y="273"/>
                  </a:lnTo>
                  <a:lnTo>
                    <a:pt x="347" y="286"/>
                  </a:lnTo>
                  <a:lnTo>
                    <a:pt x="349" y="310"/>
                  </a:lnTo>
                  <a:lnTo>
                    <a:pt x="356" y="383"/>
                  </a:lnTo>
                  <a:lnTo>
                    <a:pt x="359" y="420"/>
                  </a:lnTo>
                  <a:lnTo>
                    <a:pt x="321" y="413"/>
                  </a:lnTo>
                  <a:lnTo>
                    <a:pt x="278" y="351"/>
                  </a:lnTo>
                  <a:lnTo>
                    <a:pt x="268" y="336"/>
                  </a:lnTo>
                  <a:lnTo>
                    <a:pt x="245" y="322"/>
                  </a:lnTo>
                  <a:lnTo>
                    <a:pt x="162" y="268"/>
                  </a:lnTo>
                  <a:lnTo>
                    <a:pt x="193" y="215"/>
                  </a:lnTo>
                  <a:lnTo>
                    <a:pt x="181" y="202"/>
                  </a:lnTo>
                  <a:lnTo>
                    <a:pt x="168" y="187"/>
                  </a:lnTo>
                  <a:lnTo>
                    <a:pt x="135" y="208"/>
                  </a:lnTo>
                  <a:lnTo>
                    <a:pt x="135" y="208"/>
                  </a:lnTo>
                  <a:lnTo>
                    <a:pt x="134" y="207"/>
                  </a:lnTo>
                  <a:lnTo>
                    <a:pt x="122" y="183"/>
                  </a:lnTo>
                  <a:lnTo>
                    <a:pt x="108" y="158"/>
                  </a:lnTo>
                  <a:lnTo>
                    <a:pt x="107" y="158"/>
                  </a:lnTo>
                  <a:lnTo>
                    <a:pt x="91" y="154"/>
                  </a:lnTo>
                  <a:close/>
                </a:path>
              </a:pathLst>
            </a:custGeom>
            <a:solidFill>
              <a:srgbClr val="A800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75D3B3C0-C775-43AD-B122-1D1C3C3C3B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09" y="2419"/>
              <a:ext cx="464" cy="1004"/>
            </a:xfrm>
            <a:custGeom>
              <a:avLst/>
              <a:gdLst>
                <a:gd name="T0" fmla="*/ 71 w 464"/>
                <a:gd name="T1" fmla="*/ 214 h 1004"/>
                <a:gd name="T2" fmla="*/ 386 w 464"/>
                <a:gd name="T3" fmla="*/ 143 h 1004"/>
                <a:gd name="T4" fmla="*/ 397 w 464"/>
                <a:gd name="T5" fmla="*/ 179 h 1004"/>
                <a:gd name="T6" fmla="*/ 458 w 464"/>
                <a:gd name="T7" fmla="*/ 275 h 1004"/>
                <a:gd name="T8" fmla="*/ 451 w 464"/>
                <a:gd name="T9" fmla="*/ 326 h 1004"/>
                <a:gd name="T10" fmla="*/ 371 w 464"/>
                <a:gd name="T11" fmla="*/ 445 h 1004"/>
                <a:gd name="T12" fmla="*/ 378 w 464"/>
                <a:gd name="T13" fmla="*/ 465 h 1004"/>
                <a:gd name="T14" fmla="*/ 395 w 464"/>
                <a:gd name="T15" fmla="*/ 465 h 1004"/>
                <a:gd name="T16" fmla="*/ 418 w 464"/>
                <a:gd name="T17" fmla="*/ 483 h 1004"/>
                <a:gd name="T18" fmla="*/ 411 w 464"/>
                <a:gd name="T19" fmla="*/ 534 h 1004"/>
                <a:gd name="T20" fmla="*/ 406 w 464"/>
                <a:gd name="T21" fmla="*/ 660 h 1004"/>
                <a:gd name="T22" fmla="*/ 416 w 464"/>
                <a:gd name="T23" fmla="*/ 754 h 1004"/>
                <a:gd name="T24" fmla="*/ 458 w 464"/>
                <a:gd name="T25" fmla="*/ 859 h 1004"/>
                <a:gd name="T26" fmla="*/ 341 w 464"/>
                <a:gd name="T27" fmla="*/ 915 h 1004"/>
                <a:gd name="T28" fmla="*/ 183 w 464"/>
                <a:gd name="T29" fmla="*/ 1000 h 1004"/>
                <a:gd name="T30" fmla="*/ 98 w 464"/>
                <a:gd name="T31" fmla="*/ 1004 h 1004"/>
                <a:gd name="T32" fmla="*/ 136 w 464"/>
                <a:gd name="T33" fmla="*/ 867 h 1004"/>
                <a:gd name="T34" fmla="*/ 157 w 464"/>
                <a:gd name="T35" fmla="*/ 843 h 1004"/>
                <a:gd name="T36" fmla="*/ 132 w 464"/>
                <a:gd name="T37" fmla="*/ 805 h 1004"/>
                <a:gd name="T38" fmla="*/ 120 w 464"/>
                <a:gd name="T39" fmla="*/ 721 h 1004"/>
                <a:gd name="T40" fmla="*/ 143 w 464"/>
                <a:gd name="T41" fmla="*/ 626 h 1004"/>
                <a:gd name="T42" fmla="*/ 83 w 464"/>
                <a:gd name="T43" fmla="*/ 580 h 1004"/>
                <a:gd name="T44" fmla="*/ 80 w 464"/>
                <a:gd name="T45" fmla="*/ 539 h 1004"/>
                <a:gd name="T46" fmla="*/ 128 w 464"/>
                <a:gd name="T47" fmla="*/ 480 h 1004"/>
                <a:gd name="T48" fmla="*/ 95 w 464"/>
                <a:gd name="T49" fmla="*/ 446 h 1004"/>
                <a:gd name="T50" fmla="*/ 106 w 464"/>
                <a:gd name="T51" fmla="*/ 420 h 1004"/>
                <a:gd name="T52" fmla="*/ 114 w 464"/>
                <a:gd name="T53" fmla="*/ 399 h 1004"/>
                <a:gd name="T54" fmla="*/ 136 w 464"/>
                <a:gd name="T55" fmla="*/ 375 h 1004"/>
                <a:gd name="T56" fmla="*/ 156 w 464"/>
                <a:gd name="T57" fmla="*/ 356 h 1004"/>
                <a:gd name="T58" fmla="*/ 187 w 464"/>
                <a:gd name="T59" fmla="*/ 332 h 1004"/>
                <a:gd name="T60" fmla="*/ 142 w 464"/>
                <a:gd name="T61" fmla="*/ 329 h 1004"/>
                <a:gd name="T62" fmla="*/ 12 w 464"/>
                <a:gd name="T63" fmla="*/ 326 h 1004"/>
                <a:gd name="T64" fmla="*/ 25 w 464"/>
                <a:gd name="T65" fmla="*/ 263 h 1004"/>
                <a:gd name="T66" fmla="*/ 96 w 464"/>
                <a:gd name="T67" fmla="*/ 256 h 1004"/>
                <a:gd name="T68" fmla="*/ 201 w 464"/>
                <a:gd name="T69" fmla="*/ 233 h 1004"/>
                <a:gd name="T70" fmla="*/ 86 w 464"/>
                <a:gd name="T71" fmla="*/ 198 h 1004"/>
                <a:gd name="T72" fmla="*/ 97 w 464"/>
                <a:gd name="T73" fmla="*/ 192 h 1004"/>
                <a:gd name="T74" fmla="*/ 114 w 464"/>
                <a:gd name="T75" fmla="*/ 191 h 1004"/>
                <a:gd name="T76" fmla="*/ 115 w 464"/>
                <a:gd name="T77" fmla="*/ 185 h 1004"/>
                <a:gd name="T78" fmla="*/ 120 w 464"/>
                <a:gd name="T79" fmla="*/ 176 h 1004"/>
                <a:gd name="T80" fmla="*/ 123 w 464"/>
                <a:gd name="T81" fmla="*/ 162 h 1004"/>
                <a:gd name="T82" fmla="*/ 125 w 464"/>
                <a:gd name="T83" fmla="*/ 152 h 1004"/>
                <a:gd name="T84" fmla="*/ 137 w 464"/>
                <a:gd name="T85" fmla="*/ 149 h 1004"/>
                <a:gd name="T86" fmla="*/ 148 w 464"/>
                <a:gd name="T87" fmla="*/ 136 h 1004"/>
                <a:gd name="T88" fmla="*/ 163 w 464"/>
                <a:gd name="T89" fmla="*/ 129 h 1004"/>
                <a:gd name="T90" fmla="*/ 187 w 464"/>
                <a:gd name="T91" fmla="*/ 99 h 1004"/>
                <a:gd name="T92" fmla="*/ 232 w 464"/>
                <a:gd name="T93" fmla="*/ 59 h 1004"/>
                <a:gd name="T94" fmla="*/ 349 w 464"/>
                <a:gd name="T95" fmla="*/ 0 h 1004"/>
                <a:gd name="T96" fmla="*/ 370 w 464"/>
                <a:gd name="T97" fmla="*/ 65 h 1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64" h="1004">
                  <a:moveTo>
                    <a:pt x="72" y="214"/>
                  </a:moveTo>
                  <a:lnTo>
                    <a:pt x="71" y="215"/>
                  </a:lnTo>
                  <a:lnTo>
                    <a:pt x="71" y="214"/>
                  </a:lnTo>
                  <a:lnTo>
                    <a:pt x="72" y="214"/>
                  </a:lnTo>
                  <a:close/>
                  <a:moveTo>
                    <a:pt x="377" y="113"/>
                  </a:moveTo>
                  <a:lnTo>
                    <a:pt x="386" y="143"/>
                  </a:lnTo>
                  <a:lnTo>
                    <a:pt x="394" y="171"/>
                  </a:lnTo>
                  <a:lnTo>
                    <a:pt x="396" y="176"/>
                  </a:lnTo>
                  <a:lnTo>
                    <a:pt x="397" y="179"/>
                  </a:lnTo>
                  <a:lnTo>
                    <a:pt x="406" y="202"/>
                  </a:lnTo>
                  <a:lnTo>
                    <a:pt x="415" y="224"/>
                  </a:lnTo>
                  <a:lnTo>
                    <a:pt x="458" y="275"/>
                  </a:lnTo>
                  <a:lnTo>
                    <a:pt x="459" y="282"/>
                  </a:lnTo>
                  <a:lnTo>
                    <a:pt x="464" y="300"/>
                  </a:lnTo>
                  <a:lnTo>
                    <a:pt x="451" y="326"/>
                  </a:lnTo>
                  <a:lnTo>
                    <a:pt x="425" y="381"/>
                  </a:lnTo>
                  <a:lnTo>
                    <a:pt x="394" y="417"/>
                  </a:lnTo>
                  <a:lnTo>
                    <a:pt x="371" y="445"/>
                  </a:lnTo>
                  <a:lnTo>
                    <a:pt x="374" y="456"/>
                  </a:lnTo>
                  <a:lnTo>
                    <a:pt x="376" y="460"/>
                  </a:lnTo>
                  <a:lnTo>
                    <a:pt x="378" y="465"/>
                  </a:lnTo>
                  <a:lnTo>
                    <a:pt x="380" y="476"/>
                  </a:lnTo>
                  <a:lnTo>
                    <a:pt x="389" y="469"/>
                  </a:lnTo>
                  <a:lnTo>
                    <a:pt x="395" y="465"/>
                  </a:lnTo>
                  <a:lnTo>
                    <a:pt x="418" y="449"/>
                  </a:lnTo>
                  <a:lnTo>
                    <a:pt x="418" y="456"/>
                  </a:lnTo>
                  <a:lnTo>
                    <a:pt x="418" y="483"/>
                  </a:lnTo>
                  <a:lnTo>
                    <a:pt x="432" y="482"/>
                  </a:lnTo>
                  <a:lnTo>
                    <a:pt x="414" y="519"/>
                  </a:lnTo>
                  <a:lnTo>
                    <a:pt x="411" y="534"/>
                  </a:lnTo>
                  <a:lnTo>
                    <a:pt x="422" y="595"/>
                  </a:lnTo>
                  <a:lnTo>
                    <a:pt x="417" y="644"/>
                  </a:lnTo>
                  <a:lnTo>
                    <a:pt x="406" y="660"/>
                  </a:lnTo>
                  <a:lnTo>
                    <a:pt x="389" y="682"/>
                  </a:lnTo>
                  <a:lnTo>
                    <a:pt x="402" y="767"/>
                  </a:lnTo>
                  <a:lnTo>
                    <a:pt x="416" y="754"/>
                  </a:lnTo>
                  <a:lnTo>
                    <a:pt x="432" y="770"/>
                  </a:lnTo>
                  <a:lnTo>
                    <a:pt x="450" y="829"/>
                  </a:lnTo>
                  <a:lnTo>
                    <a:pt x="458" y="859"/>
                  </a:lnTo>
                  <a:lnTo>
                    <a:pt x="447" y="901"/>
                  </a:lnTo>
                  <a:lnTo>
                    <a:pt x="438" y="931"/>
                  </a:lnTo>
                  <a:lnTo>
                    <a:pt x="341" y="915"/>
                  </a:lnTo>
                  <a:lnTo>
                    <a:pt x="313" y="911"/>
                  </a:lnTo>
                  <a:lnTo>
                    <a:pt x="309" y="910"/>
                  </a:lnTo>
                  <a:lnTo>
                    <a:pt x="183" y="1000"/>
                  </a:lnTo>
                  <a:lnTo>
                    <a:pt x="143" y="978"/>
                  </a:lnTo>
                  <a:lnTo>
                    <a:pt x="137" y="974"/>
                  </a:lnTo>
                  <a:lnTo>
                    <a:pt x="98" y="1004"/>
                  </a:lnTo>
                  <a:lnTo>
                    <a:pt x="95" y="935"/>
                  </a:lnTo>
                  <a:lnTo>
                    <a:pt x="94" y="917"/>
                  </a:lnTo>
                  <a:lnTo>
                    <a:pt x="136" y="867"/>
                  </a:lnTo>
                  <a:lnTo>
                    <a:pt x="146" y="865"/>
                  </a:lnTo>
                  <a:lnTo>
                    <a:pt x="194" y="851"/>
                  </a:lnTo>
                  <a:lnTo>
                    <a:pt x="157" y="843"/>
                  </a:lnTo>
                  <a:lnTo>
                    <a:pt x="138" y="839"/>
                  </a:lnTo>
                  <a:lnTo>
                    <a:pt x="137" y="829"/>
                  </a:lnTo>
                  <a:lnTo>
                    <a:pt x="132" y="805"/>
                  </a:lnTo>
                  <a:lnTo>
                    <a:pt x="105" y="790"/>
                  </a:lnTo>
                  <a:lnTo>
                    <a:pt x="116" y="730"/>
                  </a:lnTo>
                  <a:lnTo>
                    <a:pt x="120" y="721"/>
                  </a:lnTo>
                  <a:lnTo>
                    <a:pt x="137" y="681"/>
                  </a:lnTo>
                  <a:lnTo>
                    <a:pt x="130" y="641"/>
                  </a:lnTo>
                  <a:lnTo>
                    <a:pt x="143" y="626"/>
                  </a:lnTo>
                  <a:lnTo>
                    <a:pt x="143" y="618"/>
                  </a:lnTo>
                  <a:lnTo>
                    <a:pt x="140" y="616"/>
                  </a:lnTo>
                  <a:lnTo>
                    <a:pt x="83" y="580"/>
                  </a:lnTo>
                  <a:lnTo>
                    <a:pt x="83" y="579"/>
                  </a:lnTo>
                  <a:lnTo>
                    <a:pt x="81" y="567"/>
                  </a:lnTo>
                  <a:lnTo>
                    <a:pt x="80" y="539"/>
                  </a:lnTo>
                  <a:lnTo>
                    <a:pt x="77" y="496"/>
                  </a:lnTo>
                  <a:lnTo>
                    <a:pt x="97" y="489"/>
                  </a:lnTo>
                  <a:lnTo>
                    <a:pt x="128" y="480"/>
                  </a:lnTo>
                  <a:lnTo>
                    <a:pt x="95" y="446"/>
                  </a:lnTo>
                  <a:lnTo>
                    <a:pt x="95" y="446"/>
                  </a:lnTo>
                  <a:lnTo>
                    <a:pt x="95" y="446"/>
                  </a:lnTo>
                  <a:lnTo>
                    <a:pt x="93" y="440"/>
                  </a:lnTo>
                  <a:lnTo>
                    <a:pt x="98" y="432"/>
                  </a:lnTo>
                  <a:lnTo>
                    <a:pt x="106" y="420"/>
                  </a:lnTo>
                  <a:lnTo>
                    <a:pt x="103" y="413"/>
                  </a:lnTo>
                  <a:lnTo>
                    <a:pt x="116" y="404"/>
                  </a:lnTo>
                  <a:lnTo>
                    <a:pt x="114" y="399"/>
                  </a:lnTo>
                  <a:lnTo>
                    <a:pt x="123" y="381"/>
                  </a:lnTo>
                  <a:lnTo>
                    <a:pt x="132" y="380"/>
                  </a:lnTo>
                  <a:lnTo>
                    <a:pt x="136" y="375"/>
                  </a:lnTo>
                  <a:lnTo>
                    <a:pt x="146" y="372"/>
                  </a:lnTo>
                  <a:lnTo>
                    <a:pt x="157" y="366"/>
                  </a:lnTo>
                  <a:lnTo>
                    <a:pt x="156" y="356"/>
                  </a:lnTo>
                  <a:lnTo>
                    <a:pt x="155" y="354"/>
                  </a:lnTo>
                  <a:lnTo>
                    <a:pt x="169" y="351"/>
                  </a:lnTo>
                  <a:lnTo>
                    <a:pt x="187" y="332"/>
                  </a:lnTo>
                  <a:lnTo>
                    <a:pt x="194" y="326"/>
                  </a:lnTo>
                  <a:lnTo>
                    <a:pt x="160" y="328"/>
                  </a:lnTo>
                  <a:lnTo>
                    <a:pt x="142" y="329"/>
                  </a:lnTo>
                  <a:lnTo>
                    <a:pt x="91" y="337"/>
                  </a:lnTo>
                  <a:lnTo>
                    <a:pt x="43" y="344"/>
                  </a:lnTo>
                  <a:lnTo>
                    <a:pt x="12" y="326"/>
                  </a:lnTo>
                  <a:lnTo>
                    <a:pt x="8" y="311"/>
                  </a:lnTo>
                  <a:lnTo>
                    <a:pt x="0" y="284"/>
                  </a:lnTo>
                  <a:lnTo>
                    <a:pt x="25" y="263"/>
                  </a:lnTo>
                  <a:lnTo>
                    <a:pt x="43" y="261"/>
                  </a:lnTo>
                  <a:lnTo>
                    <a:pt x="74" y="259"/>
                  </a:lnTo>
                  <a:lnTo>
                    <a:pt x="96" y="256"/>
                  </a:lnTo>
                  <a:lnTo>
                    <a:pt x="148" y="248"/>
                  </a:lnTo>
                  <a:lnTo>
                    <a:pt x="174" y="244"/>
                  </a:lnTo>
                  <a:lnTo>
                    <a:pt x="201" y="233"/>
                  </a:lnTo>
                  <a:lnTo>
                    <a:pt x="196" y="212"/>
                  </a:lnTo>
                  <a:lnTo>
                    <a:pt x="142" y="210"/>
                  </a:lnTo>
                  <a:lnTo>
                    <a:pt x="86" y="198"/>
                  </a:lnTo>
                  <a:lnTo>
                    <a:pt x="86" y="197"/>
                  </a:lnTo>
                  <a:lnTo>
                    <a:pt x="93" y="194"/>
                  </a:lnTo>
                  <a:lnTo>
                    <a:pt x="97" y="192"/>
                  </a:lnTo>
                  <a:lnTo>
                    <a:pt x="102" y="192"/>
                  </a:lnTo>
                  <a:lnTo>
                    <a:pt x="107" y="192"/>
                  </a:lnTo>
                  <a:lnTo>
                    <a:pt x="114" y="191"/>
                  </a:lnTo>
                  <a:lnTo>
                    <a:pt x="119" y="191"/>
                  </a:lnTo>
                  <a:lnTo>
                    <a:pt x="118" y="188"/>
                  </a:lnTo>
                  <a:lnTo>
                    <a:pt x="115" y="185"/>
                  </a:lnTo>
                  <a:lnTo>
                    <a:pt x="115" y="182"/>
                  </a:lnTo>
                  <a:lnTo>
                    <a:pt x="118" y="179"/>
                  </a:lnTo>
                  <a:lnTo>
                    <a:pt x="120" y="176"/>
                  </a:lnTo>
                  <a:lnTo>
                    <a:pt x="122" y="172"/>
                  </a:lnTo>
                  <a:lnTo>
                    <a:pt x="123" y="166"/>
                  </a:lnTo>
                  <a:lnTo>
                    <a:pt x="123" y="162"/>
                  </a:lnTo>
                  <a:lnTo>
                    <a:pt x="121" y="158"/>
                  </a:lnTo>
                  <a:lnTo>
                    <a:pt x="122" y="154"/>
                  </a:lnTo>
                  <a:lnTo>
                    <a:pt x="125" y="152"/>
                  </a:lnTo>
                  <a:lnTo>
                    <a:pt x="127" y="149"/>
                  </a:lnTo>
                  <a:lnTo>
                    <a:pt x="132" y="149"/>
                  </a:lnTo>
                  <a:lnTo>
                    <a:pt x="137" y="149"/>
                  </a:lnTo>
                  <a:lnTo>
                    <a:pt x="139" y="146"/>
                  </a:lnTo>
                  <a:lnTo>
                    <a:pt x="141" y="140"/>
                  </a:lnTo>
                  <a:lnTo>
                    <a:pt x="148" y="136"/>
                  </a:lnTo>
                  <a:lnTo>
                    <a:pt x="151" y="135"/>
                  </a:lnTo>
                  <a:lnTo>
                    <a:pt x="154" y="139"/>
                  </a:lnTo>
                  <a:lnTo>
                    <a:pt x="163" y="129"/>
                  </a:lnTo>
                  <a:lnTo>
                    <a:pt x="169" y="124"/>
                  </a:lnTo>
                  <a:lnTo>
                    <a:pt x="171" y="120"/>
                  </a:lnTo>
                  <a:lnTo>
                    <a:pt x="187" y="99"/>
                  </a:lnTo>
                  <a:lnTo>
                    <a:pt x="235" y="90"/>
                  </a:lnTo>
                  <a:lnTo>
                    <a:pt x="247" y="89"/>
                  </a:lnTo>
                  <a:lnTo>
                    <a:pt x="232" y="59"/>
                  </a:lnTo>
                  <a:lnTo>
                    <a:pt x="270" y="27"/>
                  </a:lnTo>
                  <a:lnTo>
                    <a:pt x="315" y="18"/>
                  </a:lnTo>
                  <a:lnTo>
                    <a:pt x="349" y="0"/>
                  </a:lnTo>
                  <a:lnTo>
                    <a:pt x="365" y="28"/>
                  </a:lnTo>
                  <a:lnTo>
                    <a:pt x="368" y="48"/>
                  </a:lnTo>
                  <a:lnTo>
                    <a:pt x="370" y="65"/>
                  </a:lnTo>
                  <a:lnTo>
                    <a:pt x="377" y="113"/>
                  </a:lnTo>
                  <a:close/>
                </a:path>
              </a:pathLst>
            </a:custGeom>
            <a:solidFill>
              <a:srgbClr val="FF00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129CC37A-5D79-42FE-9A80-A545185A65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1" y="3329"/>
              <a:ext cx="546" cy="570"/>
            </a:xfrm>
            <a:custGeom>
              <a:avLst/>
              <a:gdLst>
                <a:gd name="T0" fmla="*/ 392 w 546"/>
                <a:gd name="T1" fmla="*/ 69 h 570"/>
                <a:gd name="T2" fmla="*/ 415 w 546"/>
                <a:gd name="T3" fmla="*/ 112 h 570"/>
                <a:gd name="T4" fmla="*/ 428 w 546"/>
                <a:gd name="T5" fmla="*/ 135 h 570"/>
                <a:gd name="T6" fmla="*/ 428 w 546"/>
                <a:gd name="T7" fmla="*/ 136 h 570"/>
                <a:gd name="T8" fmla="*/ 441 w 546"/>
                <a:gd name="T9" fmla="*/ 160 h 570"/>
                <a:gd name="T10" fmla="*/ 451 w 546"/>
                <a:gd name="T11" fmla="*/ 219 h 570"/>
                <a:gd name="T12" fmla="*/ 458 w 546"/>
                <a:gd name="T13" fmla="*/ 256 h 570"/>
                <a:gd name="T14" fmla="*/ 467 w 546"/>
                <a:gd name="T15" fmla="*/ 308 h 570"/>
                <a:gd name="T16" fmla="*/ 545 w 546"/>
                <a:gd name="T17" fmla="*/ 357 h 570"/>
                <a:gd name="T18" fmla="*/ 546 w 546"/>
                <a:gd name="T19" fmla="*/ 400 h 570"/>
                <a:gd name="T20" fmla="*/ 495 w 546"/>
                <a:gd name="T21" fmla="*/ 401 h 570"/>
                <a:gd name="T22" fmla="*/ 437 w 546"/>
                <a:gd name="T23" fmla="*/ 402 h 570"/>
                <a:gd name="T24" fmla="*/ 433 w 546"/>
                <a:gd name="T25" fmla="*/ 402 h 570"/>
                <a:gd name="T26" fmla="*/ 431 w 546"/>
                <a:gd name="T27" fmla="*/ 406 h 570"/>
                <a:gd name="T28" fmla="*/ 413 w 546"/>
                <a:gd name="T29" fmla="*/ 435 h 570"/>
                <a:gd name="T30" fmla="*/ 378 w 546"/>
                <a:gd name="T31" fmla="*/ 494 h 570"/>
                <a:gd name="T32" fmla="*/ 355 w 546"/>
                <a:gd name="T33" fmla="*/ 534 h 570"/>
                <a:gd name="T34" fmla="*/ 334 w 546"/>
                <a:gd name="T35" fmla="*/ 570 h 570"/>
                <a:gd name="T36" fmla="*/ 317 w 546"/>
                <a:gd name="T37" fmla="*/ 465 h 570"/>
                <a:gd name="T38" fmla="*/ 325 w 546"/>
                <a:gd name="T39" fmla="*/ 444 h 570"/>
                <a:gd name="T40" fmla="*/ 330 w 546"/>
                <a:gd name="T41" fmla="*/ 433 h 570"/>
                <a:gd name="T42" fmla="*/ 299 w 546"/>
                <a:gd name="T43" fmla="*/ 407 h 570"/>
                <a:gd name="T44" fmla="*/ 302 w 546"/>
                <a:gd name="T45" fmla="*/ 397 h 570"/>
                <a:gd name="T46" fmla="*/ 309 w 546"/>
                <a:gd name="T47" fmla="*/ 381 h 570"/>
                <a:gd name="T48" fmla="*/ 297 w 546"/>
                <a:gd name="T49" fmla="*/ 365 h 570"/>
                <a:gd name="T50" fmla="*/ 280 w 546"/>
                <a:gd name="T51" fmla="*/ 341 h 570"/>
                <a:gd name="T52" fmla="*/ 260 w 546"/>
                <a:gd name="T53" fmla="*/ 349 h 570"/>
                <a:gd name="T54" fmla="*/ 239 w 546"/>
                <a:gd name="T55" fmla="*/ 349 h 570"/>
                <a:gd name="T56" fmla="*/ 230 w 546"/>
                <a:gd name="T57" fmla="*/ 341 h 570"/>
                <a:gd name="T58" fmla="*/ 201 w 546"/>
                <a:gd name="T59" fmla="*/ 314 h 570"/>
                <a:gd name="T60" fmla="*/ 176 w 546"/>
                <a:gd name="T61" fmla="*/ 346 h 570"/>
                <a:gd name="T62" fmla="*/ 114 w 546"/>
                <a:gd name="T63" fmla="*/ 283 h 570"/>
                <a:gd name="T64" fmla="*/ 84 w 546"/>
                <a:gd name="T65" fmla="*/ 253 h 570"/>
                <a:gd name="T66" fmla="*/ 85 w 546"/>
                <a:gd name="T67" fmla="*/ 235 h 570"/>
                <a:gd name="T68" fmla="*/ 68 w 546"/>
                <a:gd name="T69" fmla="*/ 227 h 570"/>
                <a:gd name="T70" fmla="*/ 0 w 546"/>
                <a:gd name="T71" fmla="*/ 193 h 570"/>
                <a:gd name="T72" fmla="*/ 30 w 546"/>
                <a:gd name="T73" fmla="*/ 151 h 570"/>
                <a:gd name="T74" fmla="*/ 30 w 546"/>
                <a:gd name="T75" fmla="*/ 148 h 570"/>
                <a:gd name="T76" fmla="*/ 29 w 546"/>
                <a:gd name="T77" fmla="*/ 138 h 570"/>
                <a:gd name="T78" fmla="*/ 26 w 546"/>
                <a:gd name="T79" fmla="*/ 94 h 570"/>
                <a:gd name="T80" fmla="*/ 65 w 546"/>
                <a:gd name="T81" fmla="*/ 64 h 570"/>
                <a:gd name="T82" fmla="*/ 71 w 546"/>
                <a:gd name="T83" fmla="*/ 68 h 570"/>
                <a:gd name="T84" fmla="*/ 111 w 546"/>
                <a:gd name="T85" fmla="*/ 90 h 570"/>
                <a:gd name="T86" fmla="*/ 237 w 546"/>
                <a:gd name="T87" fmla="*/ 0 h 570"/>
                <a:gd name="T88" fmla="*/ 241 w 546"/>
                <a:gd name="T89" fmla="*/ 1 h 570"/>
                <a:gd name="T90" fmla="*/ 269 w 546"/>
                <a:gd name="T91" fmla="*/ 5 h 570"/>
                <a:gd name="T92" fmla="*/ 366 w 546"/>
                <a:gd name="T93" fmla="*/ 21 h 570"/>
                <a:gd name="T94" fmla="*/ 392 w 546"/>
                <a:gd name="T95" fmla="*/ 69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46" h="570">
                  <a:moveTo>
                    <a:pt x="392" y="69"/>
                  </a:moveTo>
                  <a:lnTo>
                    <a:pt x="415" y="112"/>
                  </a:lnTo>
                  <a:lnTo>
                    <a:pt x="428" y="135"/>
                  </a:lnTo>
                  <a:lnTo>
                    <a:pt x="428" y="136"/>
                  </a:lnTo>
                  <a:lnTo>
                    <a:pt x="441" y="160"/>
                  </a:lnTo>
                  <a:lnTo>
                    <a:pt x="451" y="219"/>
                  </a:lnTo>
                  <a:lnTo>
                    <a:pt x="458" y="256"/>
                  </a:lnTo>
                  <a:lnTo>
                    <a:pt x="467" y="308"/>
                  </a:lnTo>
                  <a:lnTo>
                    <a:pt x="545" y="357"/>
                  </a:lnTo>
                  <a:lnTo>
                    <a:pt x="546" y="400"/>
                  </a:lnTo>
                  <a:lnTo>
                    <a:pt x="495" y="401"/>
                  </a:lnTo>
                  <a:lnTo>
                    <a:pt x="437" y="402"/>
                  </a:lnTo>
                  <a:lnTo>
                    <a:pt x="433" y="402"/>
                  </a:lnTo>
                  <a:lnTo>
                    <a:pt x="431" y="406"/>
                  </a:lnTo>
                  <a:lnTo>
                    <a:pt x="413" y="435"/>
                  </a:lnTo>
                  <a:lnTo>
                    <a:pt x="378" y="494"/>
                  </a:lnTo>
                  <a:lnTo>
                    <a:pt x="355" y="534"/>
                  </a:lnTo>
                  <a:lnTo>
                    <a:pt x="334" y="570"/>
                  </a:lnTo>
                  <a:lnTo>
                    <a:pt x="317" y="465"/>
                  </a:lnTo>
                  <a:lnTo>
                    <a:pt x="325" y="444"/>
                  </a:lnTo>
                  <a:lnTo>
                    <a:pt x="330" y="433"/>
                  </a:lnTo>
                  <a:lnTo>
                    <a:pt x="299" y="407"/>
                  </a:lnTo>
                  <a:lnTo>
                    <a:pt x="302" y="397"/>
                  </a:lnTo>
                  <a:lnTo>
                    <a:pt x="309" y="381"/>
                  </a:lnTo>
                  <a:lnTo>
                    <a:pt x="297" y="365"/>
                  </a:lnTo>
                  <a:lnTo>
                    <a:pt x="280" y="341"/>
                  </a:lnTo>
                  <a:lnTo>
                    <a:pt x="260" y="349"/>
                  </a:lnTo>
                  <a:lnTo>
                    <a:pt x="239" y="349"/>
                  </a:lnTo>
                  <a:lnTo>
                    <a:pt x="230" y="341"/>
                  </a:lnTo>
                  <a:lnTo>
                    <a:pt x="201" y="314"/>
                  </a:lnTo>
                  <a:lnTo>
                    <a:pt x="176" y="346"/>
                  </a:lnTo>
                  <a:lnTo>
                    <a:pt x="114" y="283"/>
                  </a:lnTo>
                  <a:lnTo>
                    <a:pt x="84" y="253"/>
                  </a:lnTo>
                  <a:lnTo>
                    <a:pt x="85" y="235"/>
                  </a:lnTo>
                  <a:lnTo>
                    <a:pt x="68" y="227"/>
                  </a:lnTo>
                  <a:lnTo>
                    <a:pt x="0" y="193"/>
                  </a:lnTo>
                  <a:lnTo>
                    <a:pt x="30" y="151"/>
                  </a:lnTo>
                  <a:lnTo>
                    <a:pt x="30" y="148"/>
                  </a:lnTo>
                  <a:lnTo>
                    <a:pt x="29" y="138"/>
                  </a:lnTo>
                  <a:lnTo>
                    <a:pt x="26" y="94"/>
                  </a:lnTo>
                  <a:lnTo>
                    <a:pt x="65" y="64"/>
                  </a:lnTo>
                  <a:lnTo>
                    <a:pt x="71" y="68"/>
                  </a:lnTo>
                  <a:lnTo>
                    <a:pt x="111" y="90"/>
                  </a:lnTo>
                  <a:lnTo>
                    <a:pt x="237" y="0"/>
                  </a:lnTo>
                  <a:lnTo>
                    <a:pt x="241" y="1"/>
                  </a:lnTo>
                  <a:lnTo>
                    <a:pt x="269" y="5"/>
                  </a:lnTo>
                  <a:lnTo>
                    <a:pt x="366" y="21"/>
                  </a:lnTo>
                  <a:lnTo>
                    <a:pt x="392" y="69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0A9447EC-DC23-4AEC-8F06-E490D9E8C9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3" y="557"/>
              <a:ext cx="654" cy="821"/>
            </a:xfrm>
            <a:custGeom>
              <a:avLst/>
              <a:gdLst>
                <a:gd name="T0" fmla="*/ 654 w 654"/>
                <a:gd name="T1" fmla="*/ 17 h 821"/>
                <a:gd name="T2" fmla="*/ 556 w 654"/>
                <a:gd name="T3" fmla="*/ 84 h 821"/>
                <a:gd name="T4" fmla="*/ 556 w 654"/>
                <a:gd name="T5" fmla="*/ 85 h 821"/>
                <a:gd name="T6" fmla="*/ 537 w 654"/>
                <a:gd name="T7" fmla="*/ 98 h 821"/>
                <a:gd name="T8" fmla="*/ 490 w 654"/>
                <a:gd name="T9" fmla="*/ 254 h 821"/>
                <a:gd name="T10" fmla="*/ 481 w 654"/>
                <a:gd name="T11" fmla="*/ 270 h 821"/>
                <a:gd name="T12" fmla="*/ 381 w 654"/>
                <a:gd name="T13" fmla="*/ 443 h 821"/>
                <a:gd name="T14" fmla="*/ 385 w 654"/>
                <a:gd name="T15" fmla="*/ 489 h 821"/>
                <a:gd name="T16" fmla="*/ 303 w 654"/>
                <a:gd name="T17" fmla="*/ 484 h 821"/>
                <a:gd name="T18" fmla="*/ 311 w 654"/>
                <a:gd name="T19" fmla="*/ 509 h 821"/>
                <a:gd name="T20" fmla="*/ 328 w 654"/>
                <a:gd name="T21" fmla="*/ 568 h 821"/>
                <a:gd name="T22" fmla="*/ 334 w 654"/>
                <a:gd name="T23" fmla="*/ 589 h 821"/>
                <a:gd name="T24" fmla="*/ 343 w 654"/>
                <a:gd name="T25" fmla="*/ 619 h 821"/>
                <a:gd name="T26" fmla="*/ 346 w 654"/>
                <a:gd name="T27" fmla="*/ 632 h 821"/>
                <a:gd name="T28" fmla="*/ 344 w 654"/>
                <a:gd name="T29" fmla="*/ 652 h 821"/>
                <a:gd name="T30" fmla="*/ 323 w 654"/>
                <a:gd name="T31" fmla="*/ 816 h 821"/>
                <a:gd name="T32" fmla="*/ 322 w 654"/>
                <a:gd name="T33" fmla="*/ 821 h 821"/>
                <a:gd name="T34" fmla="*/ 320 w 654"/>
                <a:gd name="T35" fmla="*/ 816 h 821"/>
                <a:gd name="T36" fmla="*/ 222 w 654"/>
                <a:gd name="T37" fmla="*/ 645 h 821"/>
                <a:gd name="T38" fmla="*/ 221 w 654"/>
                <a:gd name="T39" fmla="*/ 643 h 821"/>
                <a:gd name="T40" fmla="*/ 193 w 654"/>
                <a:gd name="T41" fmla="*/ 595 h 821"/>
                <a:gd name="T42" fmla="*/ 170 w 654"/>
                <a:gd name="T43" fmla="*/ 584 h 821"/>
                <a:gd name="T44" fmla="*/ 135 w 654"/>
                <a:gd name="T45" fmla="*/ 554 h 821"/>
                <a:gd name="T46" fmla="*/ 134 w 654"/>
                <a:gd name="T47" fmla="*/ 553 h 821"/>
                <a:gd name="T48" fmla="*/ 101 w 654"/>
                <a:gd name="T49" fmla="*/ 570 h 821"/>
                <a:gd name="T50" fmla="*/ 100 w 654"/>
                <a:gd name="T51" fmla="*/ 569 h 821"/>
                <a:gd name="T52" fmla="*/ 93 w 654"/>
                <a:gd name="T53" fmla="*/ 563 h 821"/>
                <a:gd name="T54" fmla="*/ 52 w 654"/>
                <a:gd name="T55" fmla="*/ 532 h 821"/>
                <a:gd name="T56" fmla="*/ 55 w 654"/>
                <a:gd name="T57" fmla="*/ 526 h 821"/>
                <a:gd name="T58" fmla="*/ 65 w 654"/>
                <a:gd name="T59" fmla="*/ 510 h 821"/>
                <a:gd name="T60" fmla="*/ 0 w 654"/>
                <a:gd name="T61" fmla="*/ 514 h 821"/>
                <a:gd name="T62" fmla="*/ 8 w 654"/>
                <a:gd name="T63" fmla="*/ 409 h 821"/>
                <a:gd name="T64" fmla="*/ 45 w 654"/>
                <a:gd name="T65" fmla="*/ 375 h 821"/>
                <a:gd name="T66" fmla="*/ 8 w 654"/>
                <a:gd name="T67" fmla="*/ 338 h 821"/>
                <a:gd name="T68" fmla="*/ 125 w 654"/>
                <a:gd name="T69" fmla="*/ 304 h 821"/>
                <a:gd name="T70" fmla="*/ 125 w 654"/>
                <a:gd name="T71" fmla="*/ 270 h 821"/>
                <a:gd name="T72" fmla="*/ 126 w 654"/>
                <a:gd name="T73" fmla="*/ 208 h 821"/>
                <a:gd name="T74" fmla="*/ 155 w 654"/>
                <a:gd name="T75" fmla="*/ 225 h 821"/>
                <a:gd name="T76" fmla="*/ 161 w 654"/>
                <a:gd name="T77" fmla="*/ 177 h 821"/>
                <a:gd name="T78" fmla="*/ 222 w 654"/>
                <a:gd name="T79" fmla="*/ 172 h 821"/>
                <a:gd name="T80" fmla="*/ 252 w 654"/>
                <a:gd name="T81" fmla="*/ 168 h 821"/>
                <a:gd name="T82" fmla="*/ 261 w 654"/>
                <a:gd name="T83" fmla="*/ 148 h 821"/>
                <a:gd name="T84" fmla="*/ 240 w 654"/>
                <a:gd name="T85" fmla="*/ 108 h 821"/>
                <a:gd name="T86" fmla="*/ 274 w 654"/>
                <a:gd name="T87" fmla="*/ 104 h 821"/>
                <a:gd name="T88" fmla="*/ 292 w 654"/>
                <a:gd name="T89" fmla="*/ 57 h 821"/>
                <a:gd name="T90" fmla="*/ 325 w 654"/>
                <a:gd name="T91" fmla="*/ 50 h 821"/>
                <a:gd name="T92" fmla="*/ 345 w 654"/>
                <a:gd name="T93" fmla="*/ 2 h 821"/>
                <a:gd name="T94" fmla="*/ 421 w 654"/>
                <a:gd name="T95" fmla="*/ 10 h 821"/>
                <a:gd name="T96" fmla="*/ 487 w 654"/>
                <a:gd name="T97" fmla="*/ 18 h 821"/>
                <a:gd name="T98" fmla="*/ 507 w 654"/>
                <a:gd name="T99" fmla="*/ 20 h 821"/>
                <a:gd name="T100" fmla="*/ 521 w 654"/>
                <a:gd name="T101" fmla="*/ 21 h 821"/>
                <a:gd name="T102" fmla="*/ 523 w 654"/>
                <a:gd name="T103" fmla="*/ 21 h 821"/>
                <a:gd name="T104" fmla="*/ 530 w 654"/>
                <a:gd name="T105" fmla="*/ 22 h 821"/>
                <a:gd name="T106" fmla="*/ 597 w 654"/>
                <a:gd name="T107" fmla="*/ 0 h 821"/>
                <a:gd name="T108" fmla="*/ 654 w 654"/>
                <a:gd name="T109" fmla="*/ 17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54" h="821">
                  <a:moveTo>
                    <a:pt x="654" y="17"/>
                  </a:moveTo>
                  <a:lnTo>
                    <a:pt x="556" y="84"/>
                  </a:lnTo>
                  <a:lnTo>
                    <a:pt x="556" y="85"/>
                  </a:lnTo>
                  <a:lnTo>
                    <a:pt x="537" y="98"/>
                  </a:lnTo>
                  <a:lnTo>
                    <a:pt x="490" y="254"/>
                  </a:lnTo>
                  <a:lnTo>
                    <a:pt x="481" y="270"/>
                  </a:lnTo>
                  <a:lnTo>
                    <a:pt x="381" y="443"/>
                  </a:lnTo>
                  <a:lnTo>
                    <a:pt x="385" y="489"/>
                  </a:lnTo>
                  <a:lnTo>
                    <a:pt x="303" y="484"/>
                  </a:lnTo>
                  <a:lnTo>
                    <a:pt x="311" y="509"/>
                  </a:lnTo>
                  <a:lnTo>
                    <a:pt x="328" y="568"/>
                  </a:lnTo>
                  <a:lnTo>
                    <a:pt x="334" y="589"/>
                  </a:lnTo>
                  <a:lnTo>
                    <a:pt x="343" y="619"/>
                  </a:lnTo>
                  <a:lnTo>
                    <a:pt x="346" y="632"/>
                  </a:lnTo>
                  <a:lnTo>
                    <a:pt x="344" y="652"/>
                  </a:lnTo>
                  <a:lnTo>
                    <a:pt x="323" y="816"/>
                  </a:lnTo>
                  <a:lnTo>
                    <a:pt x="322" y="821"/>
                  </a:lnTo>
                  <a:lnTo>
                    <a:pt x="320" y="816"/>
                  </a:lnTo>
                  <a:lnTo>
                    <a:pt x="222" y="645"/>
                  </a:lnTo>
                  <a:lnTo>
                    <a:pt x="221" y="643"/>
                  </a:lnTo>
                  <a:lnTo>
                    <a:pt x="193" y="595"/>
                  </a:lnTo>
                  <a:lnTo>
                    <a:pt x="170" y="584"/>
                  </a:lnTo>
                  <a:lnTo>
                    <a:pt x="135" y="554"/>
                  </a:lnTo>
                  <a:lnTo>
                    <a:pt x="134" y="553"/>
                  </a:lnTo>
                  <a:lnTo>
                    <a:pt x="101" y="570"/>
                  </a:lnTo>
                  <a:lnTo>
                    <a:pt x="100" y="569"/>
                  </a:lnTo>
                  <a:lnTo>
                    <a:pt x="93" y="563"/>
                  </a:lnTo>
                  <a:lnTo>
                    <a:pt x="52" y="532"/>
                  </a:lnTo>
                  <a:lnTo>
                    <a:pt x="55" y="526"/>
                  </a:lnTo>
                  <a:lnTo>
                    <a:pt x="65" y="510"/>
                  </a:lnTo>
                  <a:lnTo>
                    <a:pt x="0" y="514"/>
                  </a:lnTo>
                  <a:lnTo>
                    <a:pt x="8" y="409"/>
                  </a:lnTo>
                  <a:lnTo>
                    <a:pt x="45" y="375"/>
                  </a:lnTo>
                  <a:lnTo>
                    <a:pt x="8" y="338"/>
                  </a:lnTo>
                  <a:lnTo>
                    <a:pt x="125" y="304"/>
                  </a:lnTo>
                  <a:lnTo>
                    <a:pt x="125" y="270"/>
                  </a:lnTo>
                  <a:lnTo>
                    <a:pt x="126" y="208"/>
                  </a:lnTo>
                  <a:lnTo>
                    <a:pt x="155" y="225"/>
                  </a:lnTo>
                  <a:lnTo>
                    <a:pt x="161" y="177"/>
                  </a:lnTo>
                  <a:lnTo>
                    <a:pt x="222" y="172"/>
                  </a:lnTo>
                  <a:lnTo>
                    <a:pt x="252" y="168"/>
                  </a:lnTo>
                  <a:lnTo>
                    <a:pt x="261" y="148"/>
                  </a:lnTo>
                  <a:lnTo>
                    <a:pt x="240" y="108"/>
                  </a:lnTo>
                  <a:lnTo>
                    <a:pt x="274" y="104"/>
                  </a:lnTo>
                  <a:lnTo>
                    <a:pt x="292" y="57"/>
                  </a:lnTo>
                  <a:lnTo>
                    <a:pt x="325" y="50"/>
                  </a:lnTo>
                  <a:lnTo>
                    <a:pt x="345" y="2"/>
                  </a:lnTo>
                  <a:lnTo>
                    <a:pt x="421" y="10"/>
                  </a:lnTo>
                  <a:lnTo>
                    <a:pt x="487" y="18"/>
                  </a:lnTo>
                  <a:lnTo>
                    <a:pt x="507" y="20"/>
                  </a:lnTo>
                  <a:lnTo>
                    <a:pt x="521" y="21"/>
                  </a:lnTo>
                  <a:lnTo>
                    <a:pt x="523" y="21"/>
                  </a:lnTo>
                  <a:lnTo>
                    <a:pt x="530" y="22"/>
                  </a:lnTo>
                  <a:lnTo>
                    <a:pt x="597" y="0"/>
                  </a:lnTo>
                  <a:lnTo>
                    <a:pt x="654" y="17"/>
                  </a:lnTo>
                  <a:close/>
                </a:path>
              </a:pathLst>
            </a:custGeom>
            <a:solidFill>
              <a:srgbClr val="FFC0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746D9415-F390-4F32-B1B4-82D46A08E5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3" y="1400"/>
              <a:ext cx="323" cy="363"/>
            </a:xfrm>
            <a:custGeom>
              <a:avLst/>
              <a:gdLst>
                <a:gd name="T0" fmla="*/ 89 w 323"/>
                <a:gd name="T1" fmla="*/ 0 h 363"/>
                <a:gd name="T2" fmla="*/ 91 w 323"/>
                <a:gd name="T3" fmla="*/ 0 h 363"/>
                <a:gd name="T4" fmla="*/ 105 w 323"/>
                <a:gd name="T5" fmla="*/ 16 h 363"/>
                <a:gd name="T6" fmla="*/ 107 w 323"/>
                <a:gd name="T7" fmla="*/ 17 h 363"/>
                <a:gd name="T8" fmla="*/ 159 w 323"/>
                <a:gd name="T9" fmla="*/ 79 h 363"/>
                <a:gd name="T10" fmla="*/ 197 w 323"/>
                <a:gd name="T11" fmla="*/ 73 h 363"/>
                <a:gd name="T12" fmla="*/ 202 w 323"/>
                <a:gd name="T13" fmla="*/ 82 h 363"/>
                <a:gd name="T14" fmla="*/ 204 w 323"/>
                <a:gd name="T15" fmla="*/ 87 h 363"/>
                <a:gd name="T16" fmla="*/ 196 w 323"/>
                <a:gd name="T17" fmla="*/ 122 h 363"/>
                <a:gd name="T18" fmla="*/ 204 w 323"/>
                <a:gd name="T19" fmla="*/ 136 h 363"/>
                <a:gd name="T20" fmla="*/ 220 w 323"/>
                <a:gd name="T21" fmla="*/ 166 h 363"/>
                <a:gd name="T22" fmla="*/ 323 w 323"/>
                <a:gd name="T23" fmla="*/ 219 h 363"/>
                <a:gd name="T24" fmla="*/ 315 w 323"/>
                <a:gd name="T25" fmla="*/ 243 h 363"/>
                <a:gd name="T26" fmla="*/ 301 w 323"/>
                <a:gd name="T27" fmla="*/ 287 h 363"/>
                <a:gd name="T28" fmla="*/ 292 w 323"/>
                <a:gd name="T29" fmla="*/ 315 h 363"/>
                <a:gd name="T30" fmla="*/ 205 w 323"/>
                <a:gd name="T31" fmla="*/ 350 h 363"/>
                <a:gd name="T32" fmla="*/ 113 w 323"/>
                <a:gd name="T33" fmla="*/ 363 h 363"/>
                <a:gd name="T34" fmla="*/ 124 w 323"/>
                <a:gd name="T35" fmla="*/ 324 h 363"/>
                <a:gd name="T36" fmla="*/ 49 w 323"/>
                <a:gd name="T37" fmla="*/ 267 h 363"/>
                <a:gd name="T38" fmla="*/ 18 w 323"/>
                <a:gd name="T39" fmla="*/ 243 h 363"/>
                <a:gd name="T40" fmla="*/ 9 w 323"/>
                <a:gd name="T41" fmla="*/ 216 h 363"/>
                <a:gd name="T42" fmla="*/ 0 w 323"/>
                <a:gd name="T43" fmla="*/ 188 h 363"/>
                <a:gd name="T44" fmla="*/ 1 w 323"/>
                <a:gd name="T45" fmla="*/ 187 h 363"/>
                <a:gd name="T46" fmla="*/ 7 w 323"/>
                <a:gd name="T47" fmla="*/ 195 h 363"/>
                <a:gd name="T48" fmla="*/ 26 w 323"/>
                <a:gd name="T49" fmla="*/ 214 h 363"/>
                <a:gd name="T50" fmla="*/ 66 w 323"/>
                <a:gd name="T51" fmla="*/ 178 h 363"/>
                <a:gd name="T52" fmla="*/ 80 w 323"/>
                <a:gd name="T53" fmla="*/ 166 h 363"/>
                <a:gd name="T54" fmla="*/ 78 w 323"/>
                <a:gd name="T55" fmla="*/ 161 h 363"/>
                <a:gd name="T56" fmla="*/ 57 w 323"/>
                <a:gd name="T57" fmla="*/ 109 h 363"/>
                <a:gd name="T58" fmla="*/ 84 w 323"/>
                <a:gd name="T59" fmla="*/ 89 h 363"/>
                <a:gd name="T60" fmla="*/ 87 w 323"/>
                <a:gd name="T61" fmla="*/ 87 h 363"/>
                <a:gd name="T62" fmla="*/ 128 w 323"/>
                <a:gd name="T63" fmla="*/ 131 h 363"/>
                <a:gd name="T64" fmla="*/ 155 w 323"/>
                <a:gd name="T65" fmla="*/ 107 h 363"/>
                <a:gd name="T66" fmla="*/ 109 w 323"/>
                <a:gd name="T67" fmla="*/ 53 h 363"/>
                <a:gd name="T68" fmla="*/ 103 w 323"/>
                <a:gd name="T69" fmla="*/ 53 h 363"/>
                <a:gd name="T70" fmla="*/ 75 w 323"/>
                <a:gd name="T71" fmla="*/ 60 h 363"/>
                <a:gd name="T72" fmla="*/ 46 w 323"/>
                <a:gd name="T73" fmla="*/ 30 h 363"/>
                <a:gd name="T74" fmla="*/ 89 w 323"/>
                <a:gd name="T75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23" h="363">
                  <a:moveTo>
                    <a:pt x="89" y="0"/>
                  </a:moveTo>
                  <a:lnTo>
                    <a:pt x="91" y="0"/>
                  </a:lnTo>
                  <a:lnTo>
                    <a:pt x="105" y="16"/>
                  </a:lnTo>
                  <a:lnTo>
                    <a:pt x="107" y="17"/>
                  </a:lnTo>
                  <a:lnTo>
                    <a:pt x="159" y="79"/>
                  </a:lnTo>
                  <a:lnTo>
                    <a:pt x="197" y="73"/>
                  </a:lnTo>
                  <a:lnTo>
                    <a:pt x="202" y="82"/>
                  </a:lnTo>
                  <a:lnTo>
                    <a:pt x="204" y="87"/>
                  </a:lnTo>
                  <a:lnTo>
                    <a:pt x="196" y="122"/>
                  </a:lnTo>
                  <a:lnTo>
                    <a:pt x="204" y="136"/>
                  </a:lnTo>
                  <a:lnTo>
                    <a:pt x="220" y="166"/>
                  </a:lnTo>
                  <a:lnTo>
                    <a:pt x="323" y="219"/>
                  </a:lnTo>
                  <a:lnTo>
                    <a:pt x="315" y="243"/>
                  </a:lnTo>
                  <a:lnTo>
                    <a:pt x="301" y="287"/>
                  </a:lnTo>
                  <a:lnTo>
                    <a:pt x="292" y="315"/>
                  </a:lnTo>
                  <a:lnTo>
                    <a:pt x="205" y="350"/>
                  </a:lnTo>
                  <a:lnTo>
                    <a:pt x="113" y="363"/>
                  </a:lnTo>
                  <a:lnTo>
                    <a:pt x="124" y="324"/>
                  </a:lnTo>
                  <a:lnTo>
                    <a:pt x="49" y="267"/>
                  </a:lnTo>
                  <a:lnTo>
                    <a:pt x="18" y="243"/>
                  </a:lnTo>
                  <a:lnTo>
                    <a:pt x="9" y="216"/>
                  </a:lnTo>
                  <a:lnTo>
                    <a:pt x="0" y="188"/>
                  </a:lnTo>
                  <a:lnTo>
                    <a:pt x="1" y="187"/>
                  </a:lnTo>
                  <a:lnTo>
                    <a:pt x="7" y="195"/>
                  </a:lnTo>
                  <a:lnTo>
                    <a:pt x="26" y="214"/>
                  </a:lnTo>
                  <a:lnTo>
                    <a:pt x="66" y="178"/>
                  </a:lnTo>
                  <a:lnTo>
                    <a:pt x="80" y="166"/>
                  </a:lnTo>
                  <a:lnTo>
                    <a:pt x="78" y="161"/>
                  </a:lnTo>
                  <a:lnTo>
                    <a:pt x="57" y="109"/>
                  </a:lnTo>
                  <a:lnTo>
                    <a:pt x="84" y="89"/>
                  </a:lnTo>
                  <a:lnTo>
                    <a:pt x="87" y="87"/>
                  </a:lnTo>
                  <a:lnTo>
                    <a:pt x="128" y="131"/>
                  </a:lnTo>
                  <a:lnTo>
                    <a:pt x="155" y="107"/>
                  </a:lnTo>
                  <a:lnTo>
                    <a:pt x="109" y="53"/>
                  </a:lnTo>
                  <a:lnTo>
                    <a:pt x="103" y="53"/>
                  </a:lnTo>
                  <a:lnTo>
                    <a:pt x="75" y="60"/>
                  </a:lnTo>
                  <a:lnTo>
                    <a:pt x="46" y="30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00B05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DDC1AABA-6762-4A37-A25C-0627F0F71A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4" y="2521"/>
              <a:ext cx="470" cy="613"/>
            </a:xfrm>
            <a:custGeom>
              <a:avLst/>
              <a:gdLst>
                <a:gd name="T0" fmla="*/ 339 w 470"/>
                <a:gd name="T1" fmla="*/ 570 h 613"/>
                <a:gd name="T2" fmla="*/ 348 w 470"/>
                <a:gd name="T3" fmla="*/ 596 h 613"/>
                <a:gd name="T4" fmla="*/ 352 w 470"/>
                <a:gd name="T5" fmla="*/ 605 h 613"/>
                <a:gd name="T6" fmla="*/ 355 w 470"/>
                <a:gd name="T7" fmla="*/ 613 h 613"/>
                <a:gd name="T8" fmla="*/ 316 w 470"/>
                <a:gd name="T9" fmla="*/ 603 h 613"/>
                <a:gd name="T10" fmla="*/ 281 w 470"/>
                <a:gd name="T11" fmla="*/ 594 h 613"/>
                <a:gd name="T12" fmla="*/ 145 w 470"/>
                <a:gd name="T13" fmla="*/ 602 h 613"/>
                <a:gd name="T14" fmla="*/ 97 w 470"/>
                <a:gd name="T15" fmla="*/ 604 h 613"/>
                <a:gd name="T16" fmla="*/ 0 w 470"/>
                <a:gd name="T17" fmla="*/ 402 h 613"/>
                <a:gd name="T18" fmla="*/ 30 w 470"/>
                <a:gd name="T19" fmla="*/ 302 h 613"/>
                <a:gd name="T20" fmla="*/ 45 w 470"/>
                <a:gd name="T21" fmla="*/ 251 h 613"/>
                <a:gd name="T22" fmla="*/ 51 w 470"/>
                <a:gd name="T23" fmla="*/ 232 h 613"/>
                <a:gd name="T24" fmla="*/ 54 w 470"/>
                <a:gd name="T25" fmla="*/ 222 h 613"/>
                <a:gd name="T26" fmla="*/ 55 w 470"/>
                <a:gd name="T27" fmla="*/ 216 h 613"/>
                <a:gd name="T28" fmla="*/ 60 w 470"/>
                <a:gd name="T29" fmla="*/ 212 h 613"/>
                <a:gd name="T30" fmla="*/ 65 w 470"/>
                <a:gd name="T31" fmla="*/ 205 h 613"/>
                <a:gd name="T32" fmla="*/ 185 w 470"/>
                <a:gd name="T33" fmla="*/ 51 h 613"/>
                <a:gd name="T34" fmla="*/ 185 w 470"/>
                <a:gd name="T35" fmla="*/ 51 h 613"/>
                <a:gd name="T36" fmla="*/ 239 w 470"/>
                <a:gd name="T37" fmla="*/ 0 h 613"/>
                <a:gd name="T38" fmla="*/ 335 w 470"/>
                <a:gd name="T39" fmla="*/ 47 h 613"/>
                <a:gd name="T40" fmla="*/ 438 w 470"/>
                <a:gd name="T41" fmla="*/ 62 h 613"/>
                <a:gd name="T42" fmla="*/ 443 w 470"/>
                <a:gd name="T43" fmla="*/ 83 h 613"/>
                <a:gd name="T44" fmla="*/ 454 w 470"/>
                <a:gd name="T45" fmla="*/ 144 h 613"/>
                <a:gd name="T46" fmla="*/ 460 w 470"/>
                <a:gd name="T47" fmla="*/ 167 h 613"/>
                <a:gd name="T48" fmla="*/ 470 w 470"/>
                <a:gd name="T49" fmla="*/ 219 h 613"/>
                <a:gd name="T50" fmla="*/ 456 w 470"/>
                <a:gd name="T51" fmla="*/ 244 h 613"/>
                <a:gd name="T52" fmla="*/ 443 w 470"/>
                <a:gd name="T53" fmla="*/ 270 h 613"/>
                <a:gd name="T54" fmla="*/ 421 w 470"/>
                <a:gd name="T55" fmla="*/ 309 h 613"/>
                <a:gd name="T56" fmla="*/ 394 w 470"/>
                <a:gd name="T57" fmla="*/ 363 h 613"/>
                <a:gd name="T58" fmla="*/ 384 w 470"/>
                <a:gd name="T59" fmla="*/ 381 h 613"/>
                <a:gd name="T60" fmla="*/ 378 w 470"/>
                <a:gd name="T61" fmla="*/ 393 h 613"/>
                <a:gd name="T62" fmla="*/ 370 w 470"/>
                <a:gd name="T63" fmla="*/ 405 h 613"/>
                <a:gd name="T64" fmla="*/ 369 w 470"/>
                <a:gd name="T65" fmla="*/ 406 h 613"/>
                <a:gd name="T66" fmla="*/ 369 w 470"/>
                <a:gd name="T67" fmla="*/ 407 h 613"/>
                <a:gd name="T68" fmla="*/ 353 w 470"/>
                <a:gd name="T69" fmla="*/ 431 h 613"/>
                <a:gd name="T70" fmla="*/ 352 w 470"/>
                <a:gd name="T71" fmla="*/ 433 h 613"/>
                <a:gd name="T72" fmla="*/ 341 w 470"/>
                <a:gd name="T73" fmla="*/ 450 h 613"/>
                <a:gd name="T74" fmla="*/ 312 w 470"/>
                <a:gd name="T75" fmla="*/ 495 h 613"/>
                <a:gd name="T76" fmla="*/ 326 w 470"/>
                <a:gd name="T77" fmla="*/ 532 h 613"/>
                <a:gd name="T78" fmla="*/ 339 w 470"/>
                <a:gd name="T79" fmla="*/ 57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70" h="613">
                  <a:moveTo>
                    <a:pt x="339" y="570"/>
                  </a:moveTo>
                  <a:lnTo>
                    <a:pt x="348" y="596"/>
                  </a:lnTo>
                  <a:lnTo>
                    <a:pt x="352" y="605"/>
                  </a:lnTo>
                  <a:lnTo>
                    <a:pt x="355" y="613"/>
                  </a:lnTo>
                  <a:lnTo>
                    <a:pt x="316" y="603"/>
                  </a:lnTo>
                  <a:lnTo>
                    <a:pt x="281" y="594"/>
                  </a:lnTo>
                  <a:lnTo>
                    <a:pt x="145" y="602"/>
                  </a:lnTo>
                  <a:lnTo>
                    <a:pt x="97" y="604"/>
                  </a:lnTo>
                  <a:lnTo>
                    <a:pt x="0" y="402"/>
                  </a:lnTo>
                  <a:lnTo>
                    <a:pt x="30" y="302"/>
                  </a:lnTo>
                  <a:lnTo>
                    <a:pt x="45" y="251"/>
                  </a:lnTo>
                  <a:lnTo>
                    <a:pt x="51" y="232"/>
                  </a:lnTo>
                  <a:lnTo>
                    <a:pt x="54" y="222"/>
                  </a:lnTo>
                  <a:lnTo>
                    <a:pt x="55" y="216"/>
                  </a:lnTo>
                  <a:lnTo>
                    <a:pt x="60" y="212"/>
                  </a:lnTo>
                  <a:lnTo>
                    <a:pt x="65" y="205"/>
                  </a:lnTo>
                  <a:lnTo>
                    <a:pt x="185" y="51"/>
                  </a:lnTo>
                  <a:lnTo>
                    <a:pt x="185" y="51"/>
                  </a:lnTo>
                  <a:lnTo>
                    <a:pt x="239" y="0"/>
                  </a:lnTo>
                  <a:lnTo>
                    <a:pt x="335" y="47"/>
                  </a:lnTo>
                  <a:lnTo>
                    <a:pt x="438" y="62"/>
                  </a:lnTo>
                  <a:lnTo>
                    <a:pt x="443" y="83"/>
                  </a:lnTo>
                  <a:lnTo>
                    <a:pt x="454" y="144"/>
                  </a:lnTo>
                  <a:lnTo>
                    <a:pt x="460" y="167"/>
                  </a:lnTo>
                  <a:lnTo>
                    <a:pt x="470" y="219"/>
                  </a:lnTo>
                  <a:lnTo>
                    <a:pt x="456" y="244"/>
                  </a:lnTo>
                  <a:lnTo>
                    <a:pt x="443" y="270"/>
                  </a:lnTo>
                  <a:lnTo>
                    <a:pt x="421" y="309"/>
                  </a:lnTo>
                  <a:lnTo>
                    <a:pt x="394" y="363"/>
                  </a:lnTo>
                  <a:lnTo>
                    <a:pt x="384" y="381"/>
                  </a:lnTo>
                  <a:lnTo>
                    <a:pt x="378" y="393"/>
                  </a:lnTo>
                  <a:lnTo>
                    <a:pt x="370" y="405"/>
                  </a:lnTo>
                  <a:lnTo>
                    <a:pt x="369" y="406"/>
                  </a:lnTo>
                  <a:lnTo>
                    <a:pt x="369" y="407"/>
                  </a:lnTo>
                  <a:lnTo>
                    <a:pt x="353" y="431"/>
                  </a:lnTo>
                  <a:lnTo>
                    <a:pt x="352" y="433"/>
                  </a:lnTo>
                  <a:lnTo>
                    <a:pt x="341" y="450"/>
                  </a:lnTo>
                  <a:lnTo>
                    <a:pt x="312" y="495"/>
                  </a:lnTo>
                  <a:lnTo>
                    <a:pt x="326" y="532"/>
                  </a:lnTo>
                  <a:lnTo>
                    <a:pt x="339" y="570"/>
                  </a:lnTo>
                  <a:close/>
                </a:path>
              </a:pathLst>
            </a:custGeom>
            <a:solidFill>
              <a:srgbClr val="FFEBAF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221315E2-AC24-43AA-8B6D-E2916E55D8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9" y="3605"/>
              <a:ext cx="683" cy="709"/>
            </a:xfrm>
            <a:custGeom>
              <a:avLst/>
              <a:gdLst>
                <a:gd name="T0" fmla="*/ 635 w 683"/>
                <a:gd name="T1" fmla="*/ 118 h 709"/>
                <a:gd name="T2" fmla="*/ 617 w 683"/>
                <a:gd name="T3" fmla="*/ 173 h 709"/>
                <a:gd name="T4" fmla="*/ 602 w 683"/>
                <a:gd name="T5" fmla="*/ 221 h 709"/>
                <a:gd name="T6" fmla="*/ 590 w 683"/>
                <a:gd name="T7" fmla="*/ 260 h 709"/>
                <a:gd name="T8" fmla="*/ 583 w 683"/>
                <a:gd name="T9" fmla="*/ 279 h 709"/>
                <a:gd name="T10" fmla="*/ 583 w 683"/>
                <a:gd name="T11" fmla="*/ 324 h 709"/>
                <a:gd name="T12" fmla="*/ 603 w 683"/>
                <a:gd name="T13" fmla="*/ 396 h 709"/>
                <a:gd name="T14" fmla="*/ 635 w 683"/>
                <a:gd name="T15" fmla="*/ 511 h 709"/>
                <a:gd name="T16" fmla="*/ 656 w 683"/>
                <a:gd name="T17" fmla="*/ 588 h 709"/>
                <a:gd name="T18" fmla="*/ 669 w 683"/>
                <a:gd name="T19" fmla="*/ 631 h 709"/>
                <a:gd name="T20" fmla="*/ 683 w 683"/>
                <a:gd name="T21" fmla="*/ 684 h 709"/>
                <a:gd name="T22" fmla="*/ 557 w 683"/>
                <a:gd name="T23" fmla="*/ 655 h 709"/>
                <a:gd name="T24" fmla="*/ 510 w 683"/>
                <a:gd name="T25" fmla="*/ 640 h 709"/>
                <a:gd name="T26" fmla="*/ 424 w 683"/>
                <a:gd name="T27" fmla="*/ 613 h 709"/>
                <a:gd name="T28" fmla="*/ 356 w 683"/>
                <a:gd name="T29" fmla="*/ 636 h 709"/>
                <a:gd name="T30" fmla="*/ 329 w 683"/>
                <a:gd name="T31" fmla="*/ 641 h 709"/>
                <a:gd name="T32" fmla="*/ 316 w 683"/>
                <a:gd name="T33" fmla="*/ 599 h 709"/>
                <a:gd name="T34" fmla="*/ 248 w 683"/>
                <a:gd name="T35" fmla="*/ 607 h 709"/>
                <a:gd name="T36" fmla="*/ 177 w 683"/>
                <a:gd name="T37" fmla="*/ 475 h 709"/>
                <a:gd name="T38" fmla="*/ 118 w 683"/>
                <a:gd name="T39" fmla="*/ 405 h 709"/>
                <a:gd name="T40" fmla="*/ 85 w 683"/>
                <a:gd name="T41" fmla="*/ 388 h 709"/>
                <a:gd name="T42" fmla="*/ 71 w 683"/>
                <a:gd name="T43" fmla="*/ 380 h 709"/>
                <a:gd name="T44" fmla="*/ 39 w 683"/>
                <a:gd name="T45" fmla="*/ 320 h 709"/>
                <a:gd name="T46" fmla="*/ 25 w 683"/>
                <a:gd name="T47" fmla="*/ 243 h 709"/>
                <a:gd name="T48" fmla="*/ 0 w 683"/>
                <a:gd name="T49" fmla="*/ 202 h 709"/>
                <a:gd name="T50" fmla="*/ 7 w 683"/>
                <a:gd name="T51" fmla="*/ 179 h 709"/>
                <a:gd name="T52" fmla="*/ 30 w 683"/>
                <a:gd name="T53" fmla="*/ 185 h 709"/>
                <a:gd name="T54" fmla="*/ 67 w 683"/>
                <a:gd name="T55" fmla="*/ 145 h 709"/>
                <a:gd name="T56" fmla="*/ 118 w 683"/>
                <a:gd name="T57" fmla="*/ 105 h 709"/>
                <a:gd name="T58" fmla="*/ 139 w 683"/>
                <a:gd name="T59" fmla="*/ 96 h 709"/>
                <a:gd name="T60" fmla="*/ 158 w 683"/>
                <a:gd name="T61" fmla="*/ 100 h 709"/>
                <a:gd name="T62" fmla="*/ 175 w 683"/>
                <a:gd name="T63" fmla="*/ 104 h 709"/>
                <a:gd name="T64" fmla="*/ 221 w 683"/>
                <a:gd name="T65" fmla="*/ 95 h 709"/>
                <a:gd name="T66" fmla="*/ 349 w 683"/>
                <a:gd name="T67" fmla="*/ 74 h 709"/>
                <a:gd name="T68" fmla="*/ 438 w 683"/>
                <a:gd name="T69" fmla="*/ 0 h 709"/>
                <a:gd name="T70" fmla="*/ 466 w 683"/>
                <a:gd name="T71" fmla="*/ 17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83" h="709">
                  <a:moveTo>
                    <a:pt x="493" y="33"/>
                  </a:moveTo>
                  <a:lnTo>
                    <a:pt x="635" y="118"/>
                  </a:lnTo>
                  <a:lnTo>
                    <a:pt x="620" y="163"/>
                  </a:lnTo>
                  <a:lnTo>
                    <a:pt x="617" y="173"/>
                  </a:lnTo>
                  <a:lnTo>
                    <a:pt x="607" y="207"/>
                  </a:lnTo>
                  <a:lnTo>
                    <a:pt x="602" y="221"/>
                  </a:lnTo>
                  <a:lnTo>
                    <a:pt x="594" y="243"/>
                  </a:lnTo>
                  <a:lnTo>
                    <a:pt x="590" y="260"/>
                  </a:lnTo>
                  <a:lnTo>
                    <a:pt x="587" y="266"/>
                  </a:lnTo>
                  <a:lnTo>
                    <a:pt x="583" y="279"/>
                  </a:lnTo>
                  <a:lnTo>
                    <a:pt x="576" y="299"/>
                  </a:lnTo>
                  <a:lnTo>
                    <a:pt x="583" y="324"/>
                  </a:lnTo>
                  <a:lnTo>
                    <a:pt x="594" y="366"/>
                  </a:lnTo>
                  <a:lnTo>
                    <a:pt x="603" y="396"/>
                  </a:lnTo>
                  <a:lnTo>
                    <a:pt x="622" y="465"/>
                  </a:lnTo>
                  <a:lnTo>
                    <a:pt x="635" y="511"/>
                  </a:lnTo>
                  <a:lnTo>
                    <a:pt x="644" y="542"/>
                  </a:lnTo>
                  <a:lnTo>
                    <a:pt x="656" y="588"/>
                  </a:lnTo>
                  <a:lnTo>
                    <a:pt x="665" y="619"/>
                  </a:lnTo>
                  <a:lnTo>
                    <a:pt x="669" y="631"/>
                  </a:lnTo>
                  <a:lnTo>
                    <a:pt x="679" y="665"/>
                  </a:lnTo>
                  <a:lnTo>
                    <a:pt x="683" y="684"/>
                  </a:lnTo>
                  <a:lnTo>
                    <a:pt x="604" y="709"/>
                  </a:lnTo>
                  <a:lnTo>
                    <a:pt x="557" y="655"/>
                  </a:lnTo>
                  <a:lnTo>
                    <a:pt x="515" y="641"/>
                  </a:lnTo>
                  <a:lnTo>
                    <a:pt x="510" y="640"/>
                  </a:lnTo>
                  <a:lnTo>
                    <a:pt x="467" y="627"/>
                  </a:lnTo>
                  <a:lnTo>
                    <a:pt x="424" y="613"/>
                  </a:lnTo>
                  <a:lnTo>
                    <a:pt x="382" y="601"/>
                  </a:lnTo>
                  <a:lnTo>
                    <a:pt x="356" y="636"/>
                  </a:lnTo>
                  <a:lnTo>
                    <a:pt x="349" y="646"/>
                  </a:lnTo>
                  <a:lnTo>
                    <a:pt x="329" y="641"/>
                  </a:lnTo>
                  <a:lnTo>
                    <a:pt x="321" y="597"/>
                  </a:lnTo>
                  <a:lnTo>
                    <a:pt x="316" y="599"/>
                  </a:lnTo>
                  <a:lnTo>
                    <a:pt x="278" y="604"/>
                  </a:lnTo>
                  <a:lnTo>
                    <a:pt x="248" y="607"/>
                  </a:lnTo>
                  <a:lnTo>
                    <a:pt x="205" y="510"/>
                  </a:lnTo>
                  <a:lnTo>
                    <a:pt x="177" y="475"/>
                  </a:lnTo>
                  <a:lnTo>
                    <a:pt x="123" y="408"/>
                  </a:lnTo>
                  <a:lnTo>
                    <a:pt x="118" y="405"/>
                  </a:lnTo>
                  <a:lnTo>
                    <a:pt x="105" y="398"/>
                  </a:lnTo>
                  <a:lnTo>
                    <a:pt x="85" y="388"/>
                  </a:lnTo>
                  <a:lnTo>
                    <a:pt x="85" y="388"/>
                  </a:lnTo>
                  <a:lnTo>
                    <a:pt x="71" y="380"/>
                  </a:lnTo>
                  <a:lnTo>
                    <a:pt x="63" y="332"/>
                  </a:lnTo>
                  <a:lnTo>
                    <a:pt x="39" y="320"/>
                  </a:lnTo>
                  <a:lnTo>
                    <a:pt x="36" y="307"/>
                  </a:lnTo>
                  <a:lnTo>
                    <a:pt x="25" y="243"/>
                  </a:lnTo>
                  <a:lnTo>
                    <a:pt x="22" y="223"/>
                  </a:lnTo>
                  <a:lnTo>
                    <a:pt x="0" y="202"/>
                  </a:lnTo>
                  <a:lnTo>
                    <a:pt x="3" y="196"/>
                  </a:lnTo>
                  <a:lnTo>
                    <a:pt x="7" y="179"/>
                  </a:lnTo>
                  <a:lnTo>
                    <a:pt x="7" y="178"/>
                  </a:lnTo>
                  <a:lnTo>
                    <a:pt x="30" y="185"/>
                  </a:lnTo>
                  <a:lnTo>
                    <a:pt x="43" y="170"/>
                  </a:lnTo>
                  <a:lnTo>
                    <a:pt x="67" y="145"/>
                  </a:lnTo>
                  <a:lnTo>
                    <a:pt x="110" y="136"/>
                  </a:lnTo>
                  <a:lnTo>
                    <a:pt x="118" y="105"/>
                  </a:lnTo>
                  <a:lnTo>
                    <a:pt x="120" y="104"/>
                  </a:lnTo>
                  <a:lnTo>
                    <a:pt x="139" y="96"/>
                  </a:lnTo>
                  <a:lnTo>
                    <a:pt x="142" y="96"/>
                  </a:lnTo>
                  <a:lnTo>
                    <a:pt x="158" y="100"/>
                  </a:lnTo>
                  <a:lnTo>
                    <a:pt x="163" y="101"/>
                  </a:lnTo>
                  <a:lnTo>
                    <a:pt x="175" y="104"/>
                  </a:lnTo>
                  <a:lnTo>
                    <a:pt x="187" y="83"/>
                  </a:lnTo>
                  <a:lnTo>
                    <a:pt x="221" y="95"/>
                  </a:lnTo>
                  <a:lnTo>
                    <a:pt x="278" y="69"/>
                  </a:lnTo>
                  <a:lnTo>
                    <a:pt x="349" y="74"/>
                  </a:lnTo>
                  <a:lnTo>
                    <a:pt x="418" y="16"/>
                  </a:lnTo>
                  <a:lnTo>
                    <a:pt x="438" y="0"/>
                  </a:lnTo>
                  <a:lnTo>
                    <a:pt x="444" y="4"/>
                  </a:lnTo>
                  <a:lnTo>
                    <a:pt x="466" y="17"/>
                  </a:lnTo>
                  <a:lnTo>
                    <a:pt x="493" y="33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6CAEF989-33F4-45EA-A37D-50EE548C2F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1" y="959"/>
              <a:ext cx="631" cy="1099"/>
            </a:xfrm>
            <a:custGeom>
              <a:avLst/>
              <a:gdLst>
                <a:gd name="T0" fmla="*/ 515 w 631"/>
                <a:gd name="T1" fmla="*/ 1099 h 1099"/>
                <a:gd name="T2" fmla="*/ 484 w 631"/>
                <a:gd name="T3" fmla="*/ 1088 h 1099"/>
                <a:gd name="T4" fmla="*/ 441 w 631"/>
                <a:gd name="T5" fmla="*/ 1072 h 1099"/>
                <a:gd name="T6" fmla="*/ 419 w 631"/>
                <a:gd name="T7" fmla="*/ 1064 h 1099"/>
                <a:gd name="T8" fmla="*/ 366 w 631"/>
                <a:gd name="T9" fmla="*/ 1044 h 1099"/>
                <a:gd name="T10" fmla="*/ 334 w 631"/>
                <a:gd name="T11" fmla="*/ 1036 h 1099"/>
                <a:gd name="T12" fmla="*/ 261 w 631"/>
                <a:gd name="T13" fmla="*/ 1016 h 1099"/>
                <a:gd name="T14" fmla="*/ 168 w 631"/>
                <a:gd name="T15" fmla="*/ 994 h 1099"/>
                <a:gd name="T16" fmla="*/ 69 w 631"/>
                <a:gd name="T17" fmla="*/ 971 h 1099"/>
                <a:gd name="T18" fmla="*/ 82 w 631"/>
                <a:gd name="T19" fmla="*/ 678 h 1099"/>
                <a:gd name="T20" fmla="*/ 0 w 631"/>
                <a:gd name="T21" fmla="*/ 512 h 1099"/>
                <a:gd name="T22" fmla="*/ 10 w 631"/>
                <a:gd name="T23" fmla="*/ 451 h 1099"/>
                <a:gd name="T24" fmla="*/ 13 w 631"/>
                <a:gd name="T25" fmla="*/ 430 h 1099"/>
                <a:gd name="T26" fmla="*/ 21 w 631"/>
                <a:gd name="T27" fmla="*/ 412 h 1099"/>
                <a:gd name="T28" fmla="*/ 170 w 631"/>
                <a:gd name="T29" fmla="*/ 207 h 1099"/>
                <a:gd name="T30" fmla="*/ 192 w 631"/>
                <a:gd name="T31" fmla="*/ 162 h 1099"/>
                <a:gd name="T32" fmla="*/ 189 w 631"/>
                <a:gd name="T33" fmla="*/ 122 h 1099"/>
                <a:gd name="T34" fmla="*/ 236 w 631"/>
                <a:gd name="T35" fmla="*/ 95 h 1099"/>
                <a:gd name="T36" fmla="*/ 287 w 631"/>
                <a:gd name="T37" fmla="*/ 69 h 1099"/>
                <a:gd name="T38" fmla="*/ 404 w 631"/>
                <a:gd name="T39" fmla="*/ 33 h 1099"/>
                <a:gd name="T40" fmla="*/ 511 w 631"/>
                <a:gd name="T41" fmla="*/ 0 h 1099"/>
                <a:gd name="T42" fmla="*/ 493 w 631"/>
                <a:gd name="T43" fmla="*/ 34 h 1099"/>
                <a:gd name="T44" fmla="*/ 466 w 631"/>
                <a:gd name="T45" fmla="*/ 81 h 1099"/>
                <a:gd name="T46" fmla="*/ 444 w 631"/>
                <a:gd name="T47" fmla="*/ 123 h 1099"/>
                <a:gd name="T48" fmla="*/ 408 w 631"/>
                <a:gd name="T49" fmla="*/ 188 h 1099"/>
                <a:gd name="T50" fmla="*/ 362 w 631"/>
                <a:gd name="T51" fmla="*/ 278 h 1099"/>
                <a:gd name="T52" fmla="*/ 371 w 631"/>
                <a:gd name="T53" fmla="*/ 343 h 1099"/>
                <a:gd name="T54" fmla="*/ 421 w 631"/>
                <a:gd name="T55" fmla="*/ 380 h 1099"/>
                <a:gd name="T56" fmla="*/ 481 w 631"/>
                <a:gd name="T57" fmla="*/ 424 h 1099"/>
                <a:gd name="T58" fmla="*/ 577 w 631"/>
                <a:gd name="T59" fmla="*/ 459 h 1099"/>
                <a:gd name="T60" fmla="*/ 595 w 631"/>
                <a:gd name="T61" fmla="*/ 466 h 1099"/>
                <a:gd name="T62" fmla="*/ 611 w 631"/>
                <a:gd name="T63" fmla="*/ 519 h 1099"/>
                <a:gd name="T64" fmla="*/ 615 w 631"/>
                <a:gd name="T65" fmla="*/ 574 h 1099"/>
                <a:gd name="T66" fmla="*/ 617 w 631"/>
                <a:gd name="T67" fmla="*/ 609 h 1099"/>
                <a:gd name="T68" fmla="*/ 625 w 631"/>
                <a:gd name="T69" fmla="*/ 728 h 1099"/>
                <a:gd name="T70" fmla="*/ 628 w 631"/>
                <a:gd name="T71" fmla="*/ 802 h 1099"/>
                <a:gd name="T72" fmla="*/ 631 w 631"/>
                <a:gd name="T73" fmla="*/ 848 h 1099"/>
                <a:gd name="T74" fmla="*/ 627 w 631"/>
                <a:gd name="T75" fmla="*/ 855 h 1099"/>
                <a:gd name="T76" fmla="*/ 607 w 631"/>
                <a:gd name="T77" fmla="*/ 900 h 1099"/>
                <a:gd name="T78" fmla="*/ 592 w 631"/>
                <a:gd name="T79" fmla="*/ 931 h 1099"/>
                <a:gd name="T80" fmla="*/ 568 w 631"/>
                <a:gd name="T81" fmla="*/ 988 h 1099"/>
                <a:gd name="T82" fmla="*/ 542 w 631"/>
                <a:gd name="T83" fmla="*/ 1042 h 1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31" h="1099">
                  <a:moveTo>
                    <a:pt x="528" y="1070"/>
                  </a:moveTo>
                  <a:lnTo>
                    <a:pt x="515" y="1099"/>
                  </a:lnTo>
                  <a:lnTo>
                    <a:pt x="486" y="1089"/>
                  </a:lnTo>
                  <a:lnTo>
                    <a:pt x="484" y="1088"/>
                  </a:lnTo>
                  <a:lnTo>
                    <a:pt x="468" y="1082"/>
                  </a:lnTo>
                  <a:lnTo>
                    <a:pt x="441" y="1072"/>
                  </a:lnTo>
                  <a:lnTo>
                    <a:pt x="433" y="1070"/>
                  </a:lnTo>
                  <a:lnTo>
                    <a:pt x="419" y="1064"/>
                  </a:lnTo>
                  <a:lnTo>
                    <a:pt x="367" y="1045"/>
                  </a:lnTo>
                  <a:lnTo>
                    <a:pt x="366" y="1044"/>
                  </a:lnTo>
                  <a:lnTo>
                    <a:pt x="359" y="1043"/>
                  </a:lnTo>
                  <a:lnTo>
                    <a:pt x="334" y="1036"/>
                  </a:lnTo>
                  <a:lnTo>
                    <a:pt x="313" y="1030"/>
                  </a:lnTo>
                  <a:lnTo>
                    <a:pt x="261" y="1016"/>
                  </a:lnTo>
                  <a:lnTo>
                    <a:pt x="209" y="1004"/>
                  </a:lnTo>
                  <a:lnTo>
                    <a:pt x="168" y="994"/>
                  </a:lnTo>
                  <a:lnTo>
                    <a:pt x="120" y="983"/>
                  </a:lnTo>
                  <a:lnTo>
                    <a:pt x="69" y="971"/>
                  </a:lnTo>
                  <a:lnTo>
                    <a:pt x="97" y="759"/>
                  </a:lnTo>
                  <a:lnTo>
                    <a:pt x="82" y="678"/>
                  </a:lnTo>
                  <a:lnTo>
                    <a:pt x="29" y="622"/>
                  </a:lnTo>
                  <a:lnTo>
                    <a:pt x="0" y="512"/>
                  </a:lnTo>
                  <a:lnTo>
                    <a:pt x="9" y="453"/>
                  </a:lnTo>
                  <a:lnTo>
                    <a:pt x="10" y="451"/>
                  </a:lnTo>
                  <a:lnTo>
                    <a:pt x="12" y="438"/>
                  </a:lnTo>
                  <a:lnTo>
                    <a:pt x="13" y="430"/>
                  </a:lnTo>
                  <a:lnTo>
                    <a:pt x="14" y="419"/>
                  </a:lnTo>
                  <a:lnTo>
                    <a:pt x="21" y="412"/>
                  </a:lnTo>
                  <a:lnTo>
                    <a:pt x="120" y="307"/>
                  </a:lnTo>
                  <a:lnTo>
                    <a:pt x="170" y="207"/>
                  </a:lnTo>
                  <a:lnTo>
                    <a:pt x="190" y="168"/>
                  </a:lnTo>
                  <a:lnTo>
                    <a:pt x="192" y="162"/>
                  </a:lnTo>
                  <a:lnTo>
                    <a:pt x="190" y="137"/>
                  </a:lnTo>
                  <a:lnTo>
                    <a:pt x="189" y="122"/>
                  </a:lnTo>
                  <a:lnTo>
                    <a:pt x="199" y="116"/>
                  </a:lnTo>
                  <a:lnTo>
                    <a:pt x="236" y="95"/>
                  </a:lnTo>
                  <a:lnTo>
                    <a:pt x="277" y="71"/>
                  </a:lnTo>
                  <a:lnTo>
                    <a:pt x="287" y="69"/>
                  </a:lnTo>
                  <a:lnTo>
                    <a:pt x="350" y="50"/>
                  </a:lnTo>
                  <a:lnTo>
                    <a:pt x="404" y="33"/>
                  </a:lnTo>
                  <a:lnTo>
                    <a:pt x="480" y="9"/>
                  </a:lnTo>
                  <a:lnTo>
                    <a:pt x="511" y="0"/>
                  </a:lnTo>
                  <a:lnTo>
                    <a:pt x="503" y="16"/>
                  </a:lnTo>
                  <a:lnTo>
                    <a:pt x="493" y="34"/>
                  </a:lnTo>
                  <a:lnTo>
                    <a:pt x="477" y="62"/>
                  </a:lnTo>
                  <a:lnTo>
                    <a:pt x="466" y="81"/>
                  </a:lnTo>
                  <a:lnTo>
                    <a:pt x="463" y="89"/>
                  </a:lnTo>
                  <a:lnTo>
                    <a:pt x="444" y="123"/>
                  </a:lnTo>
                  <a:lnTo>
                    <a:pt x="430" y="148"/>
                  </a:lnTo>
                  <a:lnTo>
                    <a:pt x="408" y="188"/>
                  </a:lnTo>
                  <a:lnTo>
                    <a:pt x="377" y="243"/>
                  </a:lnTo>
                  <a:lnTo>
                    <a:pt x="362" y="278"/>
                  </a:lnTo>
                  <a:lnTo>
                    <a:pt x="346" y="323"/>
                  </a:lnTo>
                  <a:lnTo>
                    <a:pt x="371" y="343"/>
                  </a:lnTo>
                  <a:lnTo>
                    <a:pt x="401" y="365"/>
                  </a:lnTo>
                  <a:lnTo>
                    <a:pt x="421" y="380"/>
                  </a:lnTo>
                  <a:lnTo>
                    <a:pt x="453" y="403"/>
                  </a:lnTo>
                  <a:lnTo>
                    <a:pt x="481" y="424"/>
                  </a:lnTo>
                  <a:lnTo>
                    <a:pt x="512" y="435"/>
                  </a:lnTo>
                  <a:lnTo>
                    <a:pt x="577" y="459"/>
                  </a:lnTo>
                  <a:lnTo>
                    <a:pt x="593" y="466"/>
                  </a:lnTo>
                  <a:lnTo>
                    <a:pt x="595" y="466"/>
                  </a:lnTo>
                  <a:lnTo>
                    <a:pt x="610" y="487"/>
                  </a:lnTo>
                  <a:lnTo>
                    <a:pt x="611" y="519"/>
                  </a:lnTo>
                  <a:lnTo>
                    <a:pt x="613" y="524"/>
                  </a:lnTo>
                  <a:lnTo>
                    <a:pt x="615" y="574"/>
                  </a:lnTo>
                  <a:lnTo>
                    <a:pt x="617" y="601"/>
                  </a:lnTo>
                  <a:lnTo>
                    <a:pt x="617" y="609"/>
                  </a:lnTo>
                  <a:lnTo>
                    <a:pt x="623" y="686"/>
                  </a:lnTo>
                  <a:lnTo>
                    <a:pt x="625" y="728"/>
                  </a:lnTo>
                  <a:lnTo>
                    <a:pt x="626" y="763"/>
                  </a:lnTo>
                  <a:lnTo>
                    <a:pt x="628" y="802"/>
                  </a:lnTo>
                  <a:lnTo>
                    <a:pt x="628" y="808"/>
                  </a:lnTo>
                  <a:lnTo>
                    <a:pt x="631" y="848"/>
                  </a:lnTo>
                  <a:lnTo>
                    <a:pt x="631" y="848"/>
                  </a:lnTo>
                  <a:lnTo>
                    <a:pt x="627" y="855"/>
                  </a:lnTo>
                  <a:lnTo>
                    <a:pt x="610" y="892"/>
                  </a:lnTo>
                  <a:lnTo>
                    <a:pt x="607" y="900"/>
                  </a:lnTo>
                  <a:lnTo>
                    <a:pt x="602" y="909"/>
                  </a:lnTo>
                  <a:lnTo>
                    <a:pt x="592" y="931"/>
                  </a:lnTo>
                  <a:lnTo>
                    <a:pt x="578" y="965"/>
                  </a:lnTo>
                  <a:lnTo>
                    <a:pt x="568" y="988"/>
                  </a:lnTo>
                  <a:lnTo>
                    <a:pt x="551" y="1024"/>
                  </a:lnTo>
                  <a:lnTo>
                    <a:pt x="542" y="1042"/>
                  </a:lnTo>
                  <a:lnTo>
                    <a:pt x="528" y="1070"/>
                  </a:lnTo>
                  <a:close/>
                </a:path>
              </a:pathLst>
            </a:custGeom>
            <a:solidFill>
              <a:srgbClr val="FFC0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58D16522-DDF6-4095-814D-DCCC0D7B7D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9" y="1471"/>
              <a:ext cx="759" cy="629"/>
            </a:xfrm>
            <a:custGeom>
              <a:avLst/>
              <a:gdLst>
                <a:gd name="T0" fmla="*/ 662 w 759"/>
                <a:gd name="T1" fmla="*/ 0 h 629"/>
                <a:gd name="T2" fmla="*/ 691 w 759"/>
                <a:gd name="T3" fmla="*/ 110 h 629"/>
                <a:gd name="T4" fmla="*/ 744 w 759"/>
                <a:gd name="T5" fmla="*/ 166 h 629"/>
                <a:gd name="T6" fmla="*/ 759 w 759"/>
                <a:gd name="T7" fmla="*/ 247 h 629"/>
                <a:gd name="T8" fmla="*/ 731 w 759"/>
                <a:gd name="T9" fmla="*/ 459 h 629"/>
                <a:gd name="T10" fmla="*/ 703 w 759"/>
                <a:gd name="T11" fmla="*/ 467 h 629"/>
                <a:gd name="T12" fmla="*/ 692 w 759"/>
                <a:gd name="T13" fmla="*/ 470 h 629"/>
                <a:gd name="T14" fmla="*/ 660 w 759"/>
                <a:gd name="T15" fmla="*/ 478 h 629"/>
                <a:gd name="T16" fmla="*/ 656 w 759"/>
                <a:gd name="T17" fmla="*/ 479 h 629"/>
                <a:gd name="T18" fmla="*/ 604 w 759"/>
                <a:gd name="T19" fmla="*/ 492 h 629"/>
                <a:gd name="T20" fmla="*/ 576 w 759"/>
                <a:gd name="T21" fmla="*/ 500 h 629"/>
                <a:gd name="T22" fmla="*/ 561 w 759"/>
                <a:gd name="T23" fmla="*/ 505 h 629"/>
                <a:gd name="T24" fmla="*/ 530 w 759"/>
                <a:gd name="T25" fmla="*/ 527 h 629"/>
                <a:gd name="T26" fmla="*/ 505 w 759"/>
                <a:gd name="T27" fmla="*/ 545 h 629"/>
                <a:gd name="T28" fmla="*/ 505 w 759"/>
                <a:gd name="T29" fmla="*/ 545 h 629"/>
                <a:gd name="T30" fmla="*/ 460 w 759"/>
                <a:gd name="T31" fmla="*/ 579 h 629"/>
                <a:gd name="T32" fmla="*/ 446 w 759"/>
                <a:gd name="T33" fmla="*/ 588 h 629"/>
                <a:gd name="T34" fmla="*/ 414 w 759"/>
                <a:gd name="T35" fmla="*/ 613 h 629"/>
                <a:gd name="T36" fmla="*/ 346 w 759"/>
                <a:gd name="T37" fmla="*/ 618 h 629"/>
                <a:gd name="T38" fmla="*/ 231 w 759"/>
                <a:gd name="T39" fmla="*/ 629 h 629"/>
                <a:gd name="T40" fmla="*/ 230 w 759"/>
                <a:gd name="T41" fmla="*/ 627 h 629"/>
                <a:gd name="T42" fmla="*/ 218 w 759"/>
                <a:gd name="T43" fmla="*/ 608 h 629"/>
                <a:gd name="T44" fmla="*/ 176 w 759"/>
                <a:gd name="T45" fmla="*/ 544 h 629"/>
                <a:gd name="T46" fmla="*/ 171 w 759"/>
                <a:gd name="T47" fmla="*/ 537 h 629"/>
                <a:gd name="T48" fmla="*/ 164 w 759"/>
                <a:gd name="T49" fmla="*/ 533 h 629"/>
                <a:gd name="T50" fmla="*/ 95 w 759"/>
                <a:gd name="T51" fmla="*/ 490 h 629"/>
                <a:gd name="T52" fmla="*/ 107 w 759"/>
                <a:gd name="T53" fmla="*/ 460 h 629"/>
                <a:gd name="T54" fmla="*/ 117 w 759"/>
                <a:gd name="T55" fmla="*/ 434 h 629"/>
                <a:gd name="T56" fmla="*/ 52 w 759"/>
                <a:gd name="T57" fmla="*/ 419 h 629"/>
                <a:gd name="T58" fmla="*/ 41 w 759"/>
                <a:gd name="T59" fmla="*/ 361 h 629"/>
                <a:gd name="T60" fmla="*/ 40 w 759"/>
                <a:gd name="T61" fmla="*/ 355 h 629"/>
                <a:gd name="T62" fmla="*/ 38 w 759"/>
                <a:gd name="T63" fmla="*/ 353 h 629"/>
                <a:gd name="T64" fmla="*/ 29 w 759"/>
                <a:gd name="T65" fmla="*/ 351 h 629"/>
                <a:gd name="T66" fmla="*/ 31 w 759"/>
                <a:gd name="T67" fmla="*/ 335 h 629"/>
                <a:gd name="T68" fmla="*/ 36 w 759"/>
                <a:gd name="T69" fmla="*/ 284 h 629"/>
                <a:gd name="T70" fmla="*/ 36 w 759"/>
                <a:gd name="T71" fmla="*/ 284 h 629"/>
                <a:gd name="T72" fmla="*/ 27 w 759"/>
                <a:gd name="T73" fmla="*/ 275 h 629"/>
                <a:gd name="T74" fmla="*/ 6 w 759"/>
                <a:gd name="T75" fmla="*/ 255 h 629"/>
                <a:gd name="T76" fmla="*/ 0 w 759"/>
                <a:gd name="T77" fmla="*/ 251 h 629"/>
                <a:gd name="T78" fmla="*/ 4 w 759"/>
                <a:gd name="T79" fmla="*/ 232 h 629"/>
                <a:gd name="T80" fmla="*/ 4 w 759"/>
                <a:gd name="T81" fmla="*/ 207 h 629"/>
                <a:gd name="T82" fmla="*/ 2 w 759"/>
                <a:gd name="T83" fmla="*/ 155 h 629"/>
                <a:gd name="T84" fmla="*/ 97 w 759"/>
                <a:gd name="T85" fmla="*/ 119 h 629"/>
                <a:gd name="T86" fmla="*/ 105 w 759"/>
                <a:gd name="T87" fmla="*/ 116 h 629"/>
                <a:gd name="T88" fmla="*/ 156 w 759"/>
                <a:gd name="T89" fmla="*/ 107 h 629"/>
                <a:gd name="T90" fmla="*/ 191 w 759"/>
                <a:gd name="T91" fmla="*/ 99 h 629"/>
                <a:gd name="T92" fmla="*/ 227 w 759"/>
                <a:gd name="T93" fmla="*/ 92 h 629"/>
                <a:gd name="T94" fmla="*/ 228 w 759"/>
                <a:gd name="T95" fmla="*/ 92 h 629"/>
                <a:gd name="T96" fmla="*/ 264 w 759"/>
                <a:gd name="T97" fmla="*/ 56 h 629"/>
                <a:gd name="T98" fmla="*/ 281 w 759"/>
                <a:gd name="T99" fmla="*/ 38 h 629"/>
                <a:gd name="T100" fmla="*/ 303 w 759"/>
                <a:gd name="T101" fmla="*/ 58 h 629"/>
                <a:gd name="T102" fmla="*/ 358 w 759"/>
                <a:gd name="T103" fmla="*/ 55 h 629"/>
                <a:gd name="T104" fmla="*/ 383 w 759"/>
                <a:gd name="T105" fmla="*/ 43 h 629"/>
                <a:gd name="T106" fmla="*/ 442 w 759"/>
                <a:gd name="T107" fmla="*/ 15 h 629"/>
                <a:gd name="T108" fmla="*/ 458 w 759"/>
                <a:gd name="T109" fmla="*/ 13 h 629"/>
                <a:gd name="T110" fmla="*/ 576 w 759"/>
                <a:gd name="T111" fmla="*/ 6 h 629"/>
                <a:gd name="T112" fmla="*/ 662 w 759"/>
                <a:gd name="T113" fmla="*/ 0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59" h="629">
                  <a:moveTo>
                    <a:pt x="662" y="0"/>
                  </a:moveTo>
                  <a:lnTo>
                    <a:pt x="691" y="110"/>
                  </a:lnTo>
                  <a:lnTo>
                    <a:pt x="744" y="166"/>
                  </a:lnTo>
                  <a:lnTo>
                    <a:pt x="759" y="247"/>
                  </a:lnTo>
                  <a:lnTo>
                    <a:pt x="731" y="459"/>
                  </a:lnTo>
                  <a:lnTo>
                    <a:pt x="703" y="467"/>
                  </a:lnTo>
                  <a:lnTo>
                    <a:pt x="692" y="470"/>
                  </a:lnTo>
                  <a:lnTo>
                    <a:pt x="660" y="478"/>
                  </a:lnTo>
                  <a:lnTo>
                    <a:pt x="656" y="479"/>
                  </a:lnTo>
                  <a:lnTo>
                    <a:pt x="604" y="492"/>
                  </a:lnTo>
                  <a:lnTo>
                    <a:pt x="576" y="500"/>
                  </a:lnTo>
                  <a:lnTo>
                    <a:pt x="561" y="505"/>
                  </a:lnTo>
                  <a:lnTo>
                    <a:pt x="530" y="527"/>
                  </a:lnTo>
                  <a:lnTo>
                    <a:pt x="505" y="545"/>
                  </a:lnTo>
                  <a:lnTo>
                    <a:pt x="505" y="545"/>
                  </a:lnTo>
                  <a:lnTo>
                    <a:pt x="460" y="579"/>
                  </a:lnTo>
                  <a:lnTo>
                    <a:pt x="446" y="588"/>
                  </a:lnTo>
                  <a:lnTo>
                    <a:pt x="414" y="613"/>
                  </a:lnTo>
                  <a:lnTo>
                    <a:pt x="346" y="618"/>
                  </a:lnTo>
                  <a:lnTo>
                    <a:pt x="231" y="629"/>
                  </a:lnTo>
                  <a:lnTo>
                    <a:pt x="230" y="627"/>
                  </a:lnTo>
                  <a:lnTo>
                    <a:pt x="218" y="608"/>
                  </a:lnTo>
                  <a:lnTo>
                    <a:pt x="176" y="544"/>
                  </a:lnTo>
                  <a:lnTo>
                    <a:pt x="171" y="537"/>
                  </a:lnTo>
                  <a:lnTo>
                    <a:pt x="164" y="533"/>
                  </a:lnTo>
                  <a:lnTo>
                    <a:pt x="95" y="490"/>
                  </a:lnTo>
                  <a:lnTo>
                    <a:pt x="107" y="460"/>
                  </a:lnTo>
                  <a:lnTo>
                    <a:pt x="117" y="434"/>
                  </a:lnTo>
                  <a:lnTo>
                    <a:pt x="52" y="419"/>
                  </a:lnTo>
                  <a:lnTo>
                    <a:pt x="41" y="361"/>
                  </a:lnTo>
                  <a:lnTo>
                    <a:pt x="40" y="355"/>
                  </a:lnTo>
                  <a:lnTo>
                    <a:pt x="38" y="353"/>
                  </a:lnTo>
                  <a:lnTo>
                    <a:pt x="29" y="351"/>
                  </a:lnTo>
                  <a:lnTo>
                    <a:pt x="31" y="335"/>
                  </a:lnTo>
                  <a:lnTo>
                    <a:pt x="36" y="284"/>
                  </a:lnTo>
                  <a:lnTo>
                    <a:pt x="36" y="284"/>
                  </a:lnTo>
                  <a:lnTo>
                    <a:pt x="27" y="275"/>
                  </a:lnTo>
                  <a:lnTo>
                    <a:pt x="6" y="255"/>
                  </a:lnTo>
                  <a:lnTo>
                    <a:pt x="0" y="251"/>
                  </a:lnTo>
                  <a:lnTo>
                    <a:pt x="4" y="232"/>
                  </a:lnTo>
                  <a:lnTo>
                    <a:pt x="4" y="207"/>
                  </a:lnTo>
                  <a:lnTo>
                    <a:pt x="2" y="155"/>
                  </a:lnTo>
                  <a:lnTo>
                    <a:pt x="97" y="119"/>
                  </a:lnTo>
                  <a:lnTo>
                    <a:pt x="105" y="116"/>
                  </a:lnTo>
                  <a:lnTo>
                    <a:pt x="156" y="107"/>
                  </a:lnTo>
                  <a:lnTo>
                    <a:pt x="191" y="99"/>
                  </a:lnTo>
                  <a:lnTo>
                    <a:pt x="227" y="92"/>
                  </a:lnTo>
                  <a:lnTo>
                    <a:pt x="228" y="92"/>
                  </a:lnTo>
                  <a:lnTo>
                    <a:pt x="264" y="56"/>
                  </a:lnTo>
                  <a:lnTo>
                    <a:pt x="281" y="38"/>
                  </a:lnTo>
                  <a:lnTo>
                    <a:pt x="303" y="58"/>
                  </a:lnTo>
                  <a:lnTo>
                    <a:pt x="358" y="55"/>
                  </a:lnTo>
                  <a:lnTo>
                    <a:pt x="383" y="43"/>
                  </a:lnTo>
                  <a:lnTo>
                    <a:pt x="442" y="15"/>
                  </a:lnTo>
                  <a:lnTo>
                    <a:pt x="458" y="13"/>
                  </a:lnTo>
                  <a:lnTo>
                    <a:pt x="576" y="6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FFC0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041722FE-309F-4C94-AFFB-081FDFF1C8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6" y="2084"/>
              <a:ext cx="767" cy="499"/>
            </a:xfrm>
            <a:custGeom>
              <a:avLst/>
              <a:gdLst>
                <a:gd name="T0" fmla="*/ 12 w 767"/>
                <a:gd name="T1" fmla="*/ 155 h 499"/>
                <a:gd name="T2" fmla="*/ 21 w 767"/>
                <a:gd name="T3" fmla="*/ 150 h 499"/>
                <a:gd name="T4" fmla="*/ 26 w 767"/>
                <a:gd name="T5" fmla="*/ 147 h 499"/>
                <a:gd name="T6" fmla="*/ 35 w 767"/>
                <a:gd name="T7" fmla="*/ 141 h 499"/>
                <a:gd name="T8" fmla="*/ 70 w 767"/>
                <a:gd name="T9" fmla="*/ 121 h 499"/>
                <a:gd name="T10" fmla="*/ 103 w 767"/>
                <a:gd name="T11" fmla="*/ 108 h 499"/>
                <a:gd name="T12" fmla="*/ 158 w 767"/>
                <a:gd name="T13" fmla="*/ 87 h 499"/>
                <a:gd name="T14" fmla="*/ 187 w 767"/>
                <a:gd name="T15" fmla="*/ 76 h 499"/>
                <a:gd name="T16" fmla="*/ 204 w 767"/>
                <a:gd name="T17" fmla="*/ 69 h 499"/>
                <a:gd name="T18" fmla="*/ 349 w 767"/>
                <a:gd name="T19" fmla="*/ 68 h 499"/>
                <a:gd name="T20" fmla="*/ 360 w 767"/>
                <a:gd name="T21" fmla="*/ 68 h 499"/>
                <a:gd name="T22" fmla="*/ 364 w 767"/>
                <a:gd name="T23" fmla="*/ 67 h 499"/>
                <a:gd name="T24" fmla="*/ 411 w 767"/>
                <a:gd name="T25" fmla="*/ 52 h 499"/>
                <a:gd name="T26" fmla="*/ 495 w 767"/>
                <a:gd name="T27" fmla="*/ 23 h 499"/>
                <a:gd name="T28" fmla="*/ 523 w 767"/>
                <a:gd name="T29" fmla="*/ 21 h 499"/>
                <a:gd name="T30" fmla="*/ 527 w 767"/>
                <a:gd name="T31" fmla="*/ 21 h 499"/>
                <a:gd name="T32" fmla="*/ 581 w 767"/>
                <a:gd name="T33" fmla="*/ 16 h 499"/>
                <a:gd name="T34" fmla="*/ 584 w 767"/>
                <a:gd name="T35" fmla="*/ 16 h 499"/>
                <a:gd name="T36" fmla="*/ 699 w 767"/>
                <a:gd name="T37" fmla="*/ 5 h 499"/>
                <a:gd name="T38" fmla="*/ 767 w 767"/>
                <a:gd name="T39" fmla="*/ 0 h 499"/>
                <a:gd name="T40" fmla="*/ 760 w 767"/>
                <a:gd name="T41" fmla="*/ 11 h 499"/>
                <a:gd name="T42" fmla="*/ 746 w 767"/>
                <a:gd name="T43" fmla="*/ 32 h 499"/>
                <a:gd name="T44" fmla="*/ 719 w 767"/>
                <a:gd name="T45" fmla="*/ 74 h 499"/>
                <a:gd name="T46" fmla="*/ 699 w 767"/>
                <a:gd name="T47" fmla="*/ 107 h 499"/>
                <a:gd name="T48" fmla="*/ 674 w 767"/>
                <a:gd name="T49" fmla="*/ 147 h 499"/>
                <a:gd name="T50" fmla="*/ 662 w 767"/>
                <a:gd name="T51" fmla="*/ 167 h 499"/>
                <a:gd name="T52" fmla="*/ 649 w 767"/>
                <a:gd name="T53" fmla="*/ 186 h 499"/>
                <a:gd name="T54" fmla="*/ 637 w 767"/>
                <a:gd name="T55" fmla="*/ 204 h 499"/>
                <a:gd name="T56" fmla="*/ 637 w 767"/>
                <a:gd name="T57" fmla="*/ 204 h 499"/>
                <a:gd name="T58" fmla="*/ 612 w 767"/>
                <a:gd name="T59" fmla="*/ 240 h 499"/>
                <a:gd name="T60" fmla="*/ 600 w 767"/>
                <a:gd name="T61" fmla="*/ 258 h 499"/>
                <a:gd name="T62" fmla="*/ 588 w 767"/>
                <a:gd name="T63" fmla="*/ 275 h 499"/>
                <a:gd name="T64" fmla="*/ 574 w 767"/>
                <a:gd name="T65" fmla="*/ 296 h 499"/>
                <a:gd name="T66" fmla="*/ 553 w 767"/>
                <a:gd name="T67" fmla="*/ 326 h 499"/>
                <a:gd name="T68" fmla="*/ 550 w 767"/>
                <a:gd name="T69" fmla="*/ 329 h 499"/>
                <a:gd name="T70" fmla="*/ 542 w 767"/>
                <a:gd name="T71" fmla="*/ 341 h 499"/>
                <a:gd name="T72" fmla="*/ 529 w 767"/>
                <a:gd name="T73" fmla="*/ 375 h 499"/>
                <a:gd name="T74" fmla="*/ 521 w 767"/>
                <a:gd name="T75" fmla="*/ 398 h 499"/>
                <a:gd name="T76" fmla="*/ 495 w 767"/>
                <a:gd name="T77" fmla="*/ 428 h 499"/>
                <a:gd name="T78" fmla="*/ 475 w 767"/>
                <a:gd name="T79" fmla="*/ 452 h 499"/>
                <a:gd name="T80" fmla="*/ 457 w 767"/>
                <a:gd name="T81" fmla="*/ 470 h 499"/>
                <a:gd name="T82" fmla="*/ 441 w 767"/>
                <a:gd name="T83" fmla="*/ 484 h 499"/>
                <a:gd name="T84" fmla="*/ 426 w 767"/>
                <a:gd name="T85" fmla="*/ 499 h 499"/>
                <a:gd name="T86" fmla="*/ 323 w 767"/>
                <a:gd name="T87" fmla="*/ 484 h 499"/>
                <a:gd name="T88" fmla="*/ 227 w 767"/>
                <a:gd name="T89" fmla="*/ 437 h 499"/>
                <a:gd name="T90" fmla="*/ 173 w 767"/>
                <a:gd name="T91" fmla="*/ 488 h 499"/>
                <a:gd name="T92" fmla="*/ 157 w 767"/>
                <a:gd name="T93" fmla="*/ 470 h 499"/>
                <a:gd name="T94" fmla="*/ 95 w 767"/>
                <a:gd name="T95" fmla="*/ 398 h 499"/>
                <a:gd name="T96" fmla="*/ 93 w 767"/>
                <a:gd name="T97" fmla="*/ 383 h 499"/>
                <a:gd name="T98" fmla="*/ 85 w 767"/>
                <a:gd name="T99" fmla="*/ 301 h 499"/>
                <a:gd name="T100" fmla="*/ 64 w 767"/>
                <a:gd name="T101" fmla="*/ 293 h 499"/>
                <a:gd name="T102" fmla="*/ 35 w 767"/>
                <a:gd name="T103" fmla="*/ 279 h 499"/>
                <a:gd name="T104" fmla="*/ 20 w 767"/>
                <a:gd name="T105" fmla="*/ 280 h 499"/>
                <a:gd name="T106" fmla="*/ 20 w 767"/>
                <a:gd name="T107" fmla="*/ 271 h 499"/>
                <a:gd name="T108" fmla="*/ 21 w 767"/>
                <a:gd name="T109" fmla="*/ 252 h 499"/>
                <a:gd name="T110" fmla="*/ 21 w 767"/>
                <a:gd name="T111" fmla="*/ 245 h 499"/>
                <a:gd name="T112" fmla="*/ 16 w 767"/>
                <a:gd name="T113" fmla="*/ 239 h 499"/>
                <a:gd name="T114" fmla="*/ 0 w 767"/>
                <a:gd name="T115" fmla="*/ 220 h 499"/>
                <a:gd name="T116" fmla="*/ 21 w 767"/>
                <a:gd name="T117" fmla="*/ 194 h 499"/>
                <a:gd name="T118" fmla="*/ 15 w 767"/>
                <a:gd name="T119" fmla="*/ 164 h 499"/>
                <a:gd name="T120" fmla="*/ 12 w 767"/>
                <a:gd name="T121" fmla="*/ 155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67" h="499">
                  <a:moveTo>
                    <a:pt x="12" y="155"/>
                  </a:moveTo>
                  <a:lnTo>
                    <a:pt x="21" y="150"/>
                  </a:lnTo>
                  <a:lnTo>
                    <a:pt x="26" y="147"/>
                  </a:lnTo>
                  <a:lnTo>
                    <a:pt x="35" y="141"/>
                  </a:lnTo>
                  <a:lnTo>
                    <a:pt x="70" y="121"/>
                  </a:lnTo>
                  <a:lnTo>
                    <a:pt x="103" y="108"/>
                  </a:lnTo>
                  <a:lnTo>
                    <a:pt x="158" y="87"/>
                  </a:lnTo>
                  <a:lnTo>
                    <a:pt x="187" y="76"/>
                  </a:lnTo>
                  <a:lnTo>
                    <a:pt x="204" y="69"/>
                  </a:lnTo>
                  <a:lnTo>
                    <a:pt x="349" y="68"/>
                  </a:lnTo>
                  <a:lnTo>
                    <a:pt x="360" y="68"/>
                  </a:lnTo>
                  <a:lnTo>
                    <a:pt x="364" y="67"/>
                  </a:lnTo>
                  <a:lnTo>
                    <a:pt x="411" y="52"/>
                  </a:lnTo>
                  <a:lnTo>
                    <a:pt x="495" y="23"/>
                  </a:lnTo>
                  <a:lnTo>
                    <a:pt x="523" y="21"/>
                  </a:lnTo>
                  <a:lnTo>
                    <a:pt x="527" y="21"/>
                  </a:lnTo>
                  <a:lnTo>
                    <a:pt x="581" y="16"/>
                  </a:lnTo>
                  <a:lnTo>
                    <a:pt x="584" y="16"/>
                  </a:lnTo>
                  <a:lnTo>
                    <a:pt x="699" y="5"/>
                  </a:lnTo>
                  <a:lnTo>
                    <a:pt x="767" y="0"/>
                  </a:lnTo>
                  <a:lnTo>
                    <a:pt x="760" y="11"/>
                  </a:lnTo>
                  <a:lnTo>
                    <a:pt x="746" y="32"/>
                  </a:lnTo>
                  <a:lnTo>
                    <a:pt x="719" y="74"/>
                  </a:lnTo>
                  <a:lnTo>
                    <a:pt x="699" y="107"/>
                  </a:lnTo>
                  <a:lnTo>
                    <a:pt x="674" y="147"/>
                  </a:lnTo>
                  <a:lnTo>
                    <a:pt x="662" y="167"/>
                  </a:lnTo>
                  <a:lnTo>
                    <a:pt x="649" y="186"/>
                  </a:lnTo>
                  <a:lnTo>
                    <a:pt x="637" y="204"/>
                  </a:lnTo>
                  <a:lnTo>
                    <a:pt x="637" y="204"/>
                  </a:lnTo>
                  <a:lnTo>
                    <a:pt x="612" y="240"/>
                  </a:lnTo>
                  <a:lnTo>
                    <a:pt x="600" y="258"/>
                  </a:lnTo>
                  <a:lnTo>
                    <a:pt x="588" y="275"/>
                  </a:lnTo>
                  <a:lnTo>
                    <a:pt x="574" y="296"/>
                  </a:lnTo>
                  <a:lnTo>
                    <a:pt x="553" y="326"/>
                  </a:lnTo>
                  <a:lnTo>
                    <a:pt x="550" y="329"/>
                  </a:lnTo>
                  <a:lnTo>
                    <a:pt x="542" y="341"/>
                  </a:lnTo>
                  <a:lnTo>
                    <a:pt x="529" y="375"/>
                  </a:lnTo>
                  <a:lnTo>
                    <a:pt x="521" y="398"/>
                  </a:lnTo>
                  <a:lnTo>
                    <a:pt x="495" y="428"/>
                  </a:lnTo>
                  <a:lnTo>
                    <a:pt x="475" y="452"/>
                  </a:lnTo>
                  <a:lnTo>
                    <a:pt x="457" y="470"/>
                  </a:lnTo>
                  <a:lnTo>
                    <a:pt x="441" y="484"/>
                  </a:lnTo>
                  <a:lnTo>
                    <a:pt x="426" y="499"/>
                  </a:lnTo>
                  <a:lnTo>
                    <a:pt x="323" y="484"/>
                  </a:lnTo>
                  <a:lnTo>
                    <a:pt x="227" y="437"/>
                  </a:lnTo>
                  <a:lnTo>
                    <a:pt x="173" y="488"/>
                  </a:lnTo>
                  <a:lnTo>
                    <a:pt x="157" y="470"/>
                  </a:lnTo>
                  <a:lnTo>
                    <a:pt x="95" y="398"/>
                  </a:lnTo>
                  <a:lnTo>
                    <a:pt x="93" y="383"/>
                  </a:lnTo>
                  <a:lnTo>
                    <a:pt x="85" y="301"/>
                  </a:lnTo>
                  <a:lnTo>
                    <a:pt x="64" y="293"/>
                  </a:lnTo>
                  <a:lnTo>
                    <a:pt x="35" y="279"/>
                  </a:lnTo>
                  <a:lnTo>
                    <a:pt x="20" y="280"/>
                  </a:lnTo>
                  <a:lnTo>
                    <a:pt x="20" y="271"/>
                  </a:lnTo>
                  <a:lnTo>
                    <a:pt x="21" y="252"/>
                  </a:lnTo>
                  <a:lnTo>
                    <a:pt x="21" y="245"/>
                  </a:lnTo>
                  <a:lnTo>
                    <a:pt x="16" y="239"/>
                  </a:lnTo>
                  <a:lnTo>
                    <a:pt x="0" y="220"/>
                  </a:lnTo>
                  <a:lnTo>
                    <a:pt x="21" y="194"/>
                  </a:lnTo>
                  <a:lnTo>
                    <a:pt x="15" y="164"/>
                  </a:lnTo>
                  <a:lnTo>
                    <a:pt x="12" y="155"/>
                  </a:lnTo>
                  <a:close/>
                </a:path>
              </a:pathLst>
            </a:custGeom>
            <a:solidFill>
              <a:srgbClr val="92D05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316EB114-0531-4796-8C3C-C245E680C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7" y="2304"/>
              <a:ext cx="502" cy="290"/>
            </a:xfrm>
            <a:custGeom>
              <a:avLst/>
              <a:gdLst>
                <a:gd name="T0" fmla="*/ 7 w 502"/>
                <a:gd name="T1" fmla="*/ 212 h 290"/>
                <a:gd name="T2" fmla="*/ 35 w 502"/>
                <a:gd name="T3" fmla="*/ 182 h 290"/>
                <a:gd name="T4" fmla="*/ 5 w 502"/>
                <a:gd name="T5" fmla="*/ 133 h 290"/>
                <a:gd name="T6" fmla="*/ 39 w 502"/>
                <a:gd name="T7" fmla="*/ 101 h 290"/>
                <a:gd name="T8" fmla="*/ 62 w 502"/>
                <a:gd name="T9" fmla="*/ 89 h 290"/>
                <a:gd name="T10" fmla="*/ 71 w 502"/>
                <a:gd name="T11" fmla="*/ 83 h 290"/>
                <a:gd name="T12" fmla="*/ 115 w 502"/>
                <a:gd name="T13" fmla="*/ 86 h 290"/>
                <a:gd name="T14" fmla="*/ 162 w 502"/>
                <a:gd name="T15" fmla="*/ 90 h 290"/>
                <a:gd name="T16" fmla="*/ 169 w 502"/>
                <a:gd name="T17" fmla="*/ 90 h 290"/>
                <a:gd name="T18" fmla="*/ 205 w 502"/>
                <a:gd name="T19" fmla="*/ 55 h 290"/>
                <a:gd name="T20" fmla="*/ 227 w 502"/>
                <a:gd name="T21" fmla="*/ 24 h 290"/>
                <a:gd name="T22" fmla="*/ 266 w 502"/>
                <a:gd name="T23" fmla="*/ 23 h 290"/>
                <a:gd name="T24" fmla="*/ 328 w 502"/>
                <a:gd name="T25" fmla="*/ 2 h 290"/>
                <a:gd name="T26" fmla="*/ 329 w 502"/>
                <a:gd name="T27" fmla="*/ 0 h 290"/>
                <a:gd name="T28" fmla="*/ 345 w 502"/>
                <a:gd name="T29" fmla="*/ 19 h 290"/>
                <a:gd name="T30" fmla="*/ 350 w 502"/>
                <a:gd name="T31" fmla="*/ 25 h 290"/>
                <a:gd name="T32" fmla="*/ 350 w 502"/>
                <a:gd name="T33" fmla="*/ 32 h 290"/>
                <a:gd name="T34" fmla="*/ 349 w 502"/>
                <a:gd name="T35" fmla="*/ 51 h 290"/>
                <a:gd name="T36" fmla="*/ 349 w 502"/>
                <a:gd name="T37" fmla="*/ 60 h 290"/>
                <a:gd name="T38" fmla="*/ 364 w 502"/>
                <a:gd name="T39" fmla="*/ 59 h 290"/>
                <a:gd name="T40" fmla="*/ 393 w 502"/>
                <a:gd name="T41" fmla="*/ 73 h 290"/>
                <a:gd name="T42" fmla="*/ 414 w 502"/>
                <a:gd name="T43" fmla="*/ 81 h 290"/>
                <a:gd name="T44" fmla="*/ 422 w 502"/>
                <a:gd name="T45" fmla="*/ 163 h 290"/>
                <a:gd name="T46" fmla="*/ 424 w 502"/>
                <a:gd name="T47" fmla="*/ 178 h 290"/>
                <a:gd name="T48" fmla="*/ 486 w 502"/>
                <a:gd name="T49" fmla="*/ 250 h 290"/>
                <a:gd name="T50" fmla="*/ 502 w 502"/>
                <a:gd name="T51" fmla="*/ 268 h 290"/>
                <a:gd name="T52" fmla="*/ 496 w 502"/>
                <a:gd name="T53" fmla="*/ 267 h 290"/>
                <a:gd name="T54" fmla="*/ 486 w 502"/>
                <a:gd name="T55" fmla="*/ 266 h 290"/>
                <a:gd name="T56" fmla="*/ 449 w 502"/>
                <a:gd name="T57" fmla="*/ 260 h 290"/>
                <a:gd name="T58" fmla="*/ 442 w 502"/>
                <a:gd name="T59" fmla="*/ 259 h 290"/>
                <a:gd name="T60" fmla="*/ 421 w 502"/>
                <a:gd name="T61" fmla="*/ 269 h 290"/>
                <a:gd name="T62" fmla="*/ 408 w 502"/>
                <a:gd name="T63" fmla="*/ 275 h 290"/>
                <a:gd name="T64" fmla="*/ 400 w 502"/>
                <a:gd name="T65" fmla="*/ 257 h 290"/>
                <a:gd name="T66" fmla="*/ 398 w 502"/>
                <a:gd name="T67" fmla="*/ 253 h 290"/>
                <a:gd name="T68" fmla="*/ 396 w 502"/>
                <a:gd name="T69" fmla="*/ 254 h 290"/>
                <a:gd name="T70" fmla="*/ 382 w 502"/>
                <a:gd name="T71" fmla="*/ 259 h 290"/>
                <a:gd name="T72" fmla="*/ 380 w 502"/>
                <a:gd name="T73" fmla="*/ 260 h 290"/>
                <a:gd name="T74" fmla="*/ 316 w 502"/>
                <a:gd name="T75" fmla="*/ 290 h 290"/>
                <a:gd name="T76" fmla="*/ 293 w 502"/>
                <a:gd name="T77" fmla="*/ 280 h 290"/>
                <a:gd name="T78" fmla="*/ 284 w 502"/>
                <a:gd name="T79" fmla="*/ 276 h 290"/>
                <a:gd name="T80" fmla="*/ 59 w 502"/>
                <a:gd name="T81" fmla="*/ 281 h 290"/>
                <a:gd name="T82" fmla="*/ 16 w 502"/>
                <a:gd name="T83" fmla="*/ 281 h 290"/>
                <a:gd name="T84" fmla="*/ 0 w 502"/>
                <a:gd name="T85" fmla="*/ 282 h 290"/>
                <a:gd name="T86" fmla="*/ 9 w 502"/>
                <a:gd name="T87" fmla="*/ 273 h 290"/>
                <a:gd name="T88" fmla="*/ 22 w 502"/>
                <a:gd name="T89" fmla="*/ 243 h 290"/>
                <a:gd name="T90" fmla="*/ 20 w 502"/>
                <a:gd name="T91" fmla="*/ 215 h 290"/>
                <a:gd name="T92" fmla="*/ 7 w 502"/>
                <a:gd name="T93" fmla="*/ 212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02" h="290">
                  <a:moveTo>
                    <a:pt x="7" y="212"/>
                  </a:moveTo>
                  <a:lnTo>
                    <a:pt x="35" y="182"/>
                  </a:lnTo>
                  <a:lnTo>
                    <a:pt x="5" y="133"/>
                  </a:lnTo>
                  <a:lnTo>
                    <a:pt x="39" y="101"/>
                  </a:lnTo>
                  <a:lnTo>
                    <a:pt x="62" y="89"/>
                  </a:lnTo>
                  <a:lnTo>
                    <a:pt x="71" y="83"/>
                  </a:lnTo>
                  <a:lnTo>
                    <a:pt x="115" y="86"/>
                  </a:lnTo>
                  <a:lnTo>
                    <a:pt x="162" y="90"/>
                  </a:lnTo>
                  <a:lnTo>
                    <a:pt x="169" y="90"/>
                  </a:lnTo>
                  <a:lnTo>
                    <a:pt x="205" y="55"/>
                  </a:lnTo>
                  <a:lnTo>
                    <a:pt x="227" y="24"/>
                  </a:lnTo>
                  <a:lnTo>
                    <a:pt x="266" y="23"/>
                  </a:lnTo>
                  <a:lnTo>
                    <a:pt x="328" y="2"/>
                  </a:lnTo>
                  <a:lnTo>
                    <a:pt x="329" y="0"/>
                  </a:lnTo>
                  <a:lnTo>
                    <a:pt x="345" y="19"/>
                  </a:lnTo>
                  <a:lnTo>
                    <a:pt x="350" y="25"/>
                  </a:lnTo>
                  <a:lnTo>
                    <a:pt x="350" y="32"/>
                  </a:lnTo>
                  <a:lnTo>
                    <a:pt x="349" y="51"/>
                  </a:lnTo>
                  <a:lnTo>
                    <a:pt x="349" y="60"/>
                  </a:lnTo>
                  <a:lnTo>
                    <a:pt x="364" y="59"/>
                  </a:lnTo>
                  <a:lnTo>
                    <a:pt x="393" y="73"/>
                  </a:lnTo>
                  <a:lnTo>
                    <a:pt x="414" y="81"/>
                  </a:lnTo>
                  <a:lnTo>
                    <a:pt x="422" y="163"/>
                  </a:lnTo>
                  <a:lnTo>
                    <a:pt x="424" y="178"/>
                  </a:lnTo>
                  <a:lnTo>
                    <a:pt x="486" y="250"/>
                  </a:lnTo>
                  <a:lnTo>
                    <a:pt x="502" y="268"/>
                  </a:lnTo>
                  <a:lnTo>
                    <a:pt x="496" y="267"/>
                  </a:lnTo>
                  <a:lnTo>
                    <a:pt x="486" y="266"/>
                  </a:lnTo>
                  <a:lnTo>
                    <a:pt x="449" y="260"/>
                  </a:lnTo>
                  <a:lnTo>
                    <a:pt x="442" y="259"/>
                  </a:lnTo>
                  <a:lnTo>
                    <a:pt x="421" y="269"/>
                  </a:lnTo>
                  <a:lnTo>
                    <a:pt x="408" y="275"/>
                  </a:lnTo>
                  <a:lnTo>
                    <a:pt x="400" y="257"/>
                  </a:lnTo>
                  <a:lnTo>
                    <a:pt x="398" y="253"/>
                  </a:lnTo>
                  <a:lnTo>
                    <a:pt x="396" y="254"/>
                  </a:lnTo>
                  <a:lnTo>
                    <a:pt x="382" y="259"/>
                  </a:lnTo>
                  <a:lnTo>
                    <a:pt x="380" y="260"/>
                  </a:lnTo>
                  <a:lnTo>
                    <a:pt x="316" y="290"/>
                  </a:lnTo>
                  <a:lnTo>
                    <a:pt x="293" y="280"/>
                  </a:lnTo>
                  <a:lnTo>
                    <a:pt x="284" y="276"/>
                  </a:lnTo>
                  <a:lnTo>
                    <a:pt x="59" y="281"/>
                  </a:lnTo>
                  <a:lnTo>
                    <a:pt x="16" y="281"/>
                  </a:lnTo>
                  <a:lnTo>
                    <a:pt x="0" y="282"/>
                  </a:lnTo>
                  <a:lnTo>
                    <a:pt x="9" y="273"/>
                  </a:lnTo>
                  <a:lnTo>
                    <a:pt x="22" y="243"/>
                  </a:lnTo>
                  <a:lnTo>
                    <a:pt x="20" y="215"/>
                  </a:lnTo>
                  <a:lnTo>
                    <a:pt x="7" y="212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0B71988-5C69-4021-B9CC-E6F158AEB4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9" y="2557"/>
              <a:ext cx="590" cy="366"/>
            </a:xfrm>
            <a:custGeom>
              <a:avLst/>
              <a:gdLst>
                <a:gd name="T0" fmla="*/ 88 w 590"/>
                <a:gd name="T1" fmla="*/ 29 h 366"/>
                <a:gd name="T2" fmla="*/ 104 w 590"/>
                <a:gd name="T3" fmla="*/ 28 h 366"/>
                <a:gd name="T4" fmla="*/ 147 w 590"/>
                <a:gd name="T5" fmla="*/ 28 h 366"/>
                <a:gd name="T6" fmla="*/ 372 w 590"/>
                <a:gd name="T7" fmla="*/ 23 h 366"/>
                <a:gd name="T8" fmla="*/ 381 w 590"/>
                <a:gd name="T9" fmla="*/ 27 h 366"/>
                <a:gd name="T10" fmla="*/ 404 w 590"/>
                <a:gd name="T11" fmla="*/ 37 h 366"/>
                <a:gd name="T12" fmla="*/ 468 w 590"/>
                <a:gd name="T13" fmla="*/ 7 h 366"/>
                <a:gd name="T14" fmla="*/ 470 w 590"/>
                <a:gd name="T15" fmla="*/ 6 h 366"/>
                <a:gd name="T16" fmla="*/ 484 w 590"/>
                <a:gd name="T17" fmla="*/ 1 h 366"/>
                <a:gd name="T18" fmla="*/ 486 w 590"/>
                <a:gd name="T19" fmla="*/ 0 h 366"/>
                <a:gd name="T20" fmla="*/ 488 w 590"/>
                <a:gd name="T21" fmla="*/ 4 h 366"/>
                <a:gd name="T22" fmla="*/ 496 w 590"/>
                <a:gd name="T23" fmla="*/ 22 h 366"/>
                <a:gd name="T24" fmla="*/ 509 w 590"/>
                <a:gd name="T25" fmla="*/ 16 h 366"/>
                <a:gd name="T26" fmla="*/ 530 w 590"/>
                <a:gd name="T27" fmla="*/ 6 h 366"/>
                <a:gd name="T28" fmla="*/ 537 w 590"/>
                <a:gd name="T29" fmla="*/ 7 h 366"/>
                <a:gd name="T30" fmla="*/ 574 w 590"/>
                <a:gd name="T31" fmla="*/ 13 h 366"/>
                <a:gd name="T32" fmla="*/ 584 w 590"/>
                <a:gd name="T33" fmla="*/ 14 h 366"/>
                <a:gd name="T34" fmla="*/ 590 w 590"/>
                <a:gd name="T35" fmla="*/ 15 h 366"/>
                <a:gd name="T36" fmla="*/ 590 w 590"/>
                <a:gd name="T37" fmla="*/ 15 h 366"/>
                <a:gd name="T38" fmla="*/ 470 w 590"/>
                <a:gd name="T39" fmla="*/ 169 h 366"/>
                <a:gd name="T40" fmla="*/ 465 w 590"/>
                <a:gd name="T41" fmla="*/ 176 h 366"/>
                <a:gd name="T42" fmla="*/ 460 w 590"/>
                <a:gd name="T43" fmla="*/ 180 h 366"/>
                <a:gd name="T44" fmla="*/ 459 w 590"/>
                <a:gd name="T45" fmla="*/ 186 h 366"/>
                <a:gd name="T46" fmla="*/ 456 w 590"/>
                <a:gd name="T47" fmla="*/ 196 h 366"/>
                <a:gd name="T48" fmla="*/ 450 w 590"/>
                <a:gd name="T49" fmla="*/ 215 h 366"/>
                <a:gd name="T50" fmla="*/ 435 w 590"/>
                <a:gd name="T51" fmla="*/ 266 h 366"/>
                <a:gd name="T52" fmla="*/ 405 w 590"/>
                <a:gd name="T53" fmla="*/ 366 h 366"/>
                <a:gd name="T54" fmla="*/ 331 w 590"/>
                <a:gd name="T55" fmla="*/ 348 h 366"/>
                <a:gd name="T56" fmla="*/ 330 w 590"/>
                <a:gd name="T57" fmla="*/ 348 h 366"/>
                <a:gd name="T58" fmla="*/ 246 w 590"/>
                <a:gd name="T59" fmla="*/ 327 h 366"/>
                <a:gd name="T60" fmla="*/ 109 w 590"/>
                <a:gd name="T61" fmla="*/ 344 h 366"/>
                <a:gd name="T62" fmla="*/ 43 w 590"/>
                <a:gd name="T63" fmla="*/ 320 h 366"/>
                <a:gd name="T64" fmla="*/ 42 w 590"/>
                <a:gd name="T65" fmla="*/ 239 h 366"/>
                <a:gd name="T66" fmla="*/ 42 w 590"/>
                <a:gd name="T67" fmla="*/ 208 h 366"/>
                <a:gd name="T68" fmla="*/ 42 w 590"/>
                <a:gd name="T69" fmla="*/ 200 h 366"/>
                <a:gd name="T70" fmla="*/ 69 w 590"/>
                <a:gd name="T71" fmla="*/ 186 h 366"/>
                <a:gd name="T72" fmla="*/ 82 w 590"/>
                <a:gd name="T73" fmla="*/ 178 h 366"/>
                <a:gd name="T74" fmla="*/ 82 w 590"/>
                <a:gd name="T75" fmla="*/ 178 h 366"/>
                <a:gd name="T76" fmla="*/ 93 w 590"/>
                <a:gd name="T77" fmla="*/ 150 h 366"/>
                <a:gd name="T78" fmla="*/ 28 w 590"/>
                <a:gd name="T79" fmla="*/ 131 h 366"/>
                <a:gd name="T80" fmla="*/ 0 w 590"/>
                <a:gd name="T81" fmla="*/ 112 h 366"/>
                <a:gd name="T82" fmla="*/ 3 w 590"/>
                <a:gd name="T83" fmla="*/ 72 h 366"/>
                <a:gd name="T84" fmla="*/ 40 w 590"/>
                <a:gd name="T85" fmla="*/ 44 h 366"/>
                <a:gd name="T86" fmla="*/ 73 w 590"/>
                <a:gd name="T87" fmla="*/ 41 h 366"/>
                <a:gd name="T88" fmla="*/ 75 w 590"/>
                <a:gd name="T89" fmla="*/ 41 h 366"/>
                <a:gd name="T90" fmla="*/ 88 w 590"/>
                <a:gd name="T91" fmla="*/ 29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90" h="366">
                  <a:moveTo>
                    <a:pt x="88" y="29"/>
                  </a:moveTo>
                  <a:lnTo>
                    <a:pt x="104" y="28"/>
                  </a:lnTo>
                  <a:lnTo>
                    <a:pt x="147" y="28"/>
                  </a:lnTo>
                  <a:lnTo>
                    <a:pt x="372" y="23"/>
                  </a:lnTo>
                  <a:lnTo>
                    <a:pt x="381" y="27"/>
                  </a:lnTo>
                  <a:lnTo>
                    <a:pt x="404" y="37"/>
                  </a:lnTo>
                  <a:lnTo>
                    <a:pt x="468" y="7"/>
                  </a:lnTo>
                  <a:lnTo>
                    <a:pt x="470" y="6"/>
                  </a:lnTo>
                  <a:lnTo>
                    <a:pt x="484" y="1"/>
                  </a:lnTo>
                  <a:lnTo>
                    <a:pt x="486" y="0"/>
                  </a:lnTo>
                  <a:lnTo>
                    <a:pt x="488" y="4"/>
                  </a:lnTo>
                  <a:lnTo>
                    <a:pt x="496" y="22"/>
                  </a:lnTo>
                  <a:lnTo>
                    <a:pt x="509" y="16"/>
                  </a:lnTo>
                  <a:lnTo>
                    <a:pt x="530" y="6"/>
                  </a:lnTo>
                  <a:lnTo>
                    <a:pt x="537" y="7"/>
                  </a:lnTo>
                  <a:lnTo>
                    <a:pt x="574" y="13"/>
                  </a:lnTo>
                  <a:lnTo>
                    <a:pt x="584" y="14"/>
                  </a:lnTo>
                  <a:lnTo>
                    <a:pt x="590" y="15"/>
                  </a:lnTo>
                  <a:lnTo>
                    <a:pt x="590" y="15"/>
                  </a:lnTo>
                  <a:lnTo>
                    <a:pt x="470" y="169"/>
                  </a:lnTo>
                  <a:lnTo>
                    <a:pt x="465" y="176"/>
                  </a:lnTo>
                  <a:lnTo>
                    <a:pt x="460" y="180"/>
                  </a:lnTo>
                  <a:lnTo>
                    <a:pt x="459" y="186"/>
                  </a:lnTo>
                  <a:lnTo>
                    <a:pt x="456" y="196"/>
                  </a:lnTo>
                  <a:lnTo>
                    <a:pt x="450" y="215"/>
                  </a:lnTo>
                  <a:lnTo>
                    <a:pt x="435" y="266"/>
                  </a:lnTo>
                  <a:lnTo>
                    <a:pt x="405" y="366"/>
                  </a:lnTo>
                  <a:lnTo>
                    <a:pt x="331" y="348"/>
                  </a:lnTo>
                  <a:lnTo>
                    <a:pt x="330" y="348"/>
                  </a:lnTo>
                  <a:lnTo>
                    <a:pt x="246" y="327"/>
                  </a:lnTo>
                  <a:lnTo>
                    <a:pt x="109" y="344"/>
                  </a:lnTo>
                  <a:lnTo>
                    <a:pt x="43" y="320"/>
                  </a:lnTo>
                  <a:lnTo>
                    <a:pt x="42" y="239"/>
                  </a:lnTo>
                  <a:lnTo>
                    <a:pt x="42" y="208"/>
                  </a:lnTo>
                  <a:lnTo>
                    <a:pt x="42" y="200"/>
                  </a:lnTo>
                  <a:lnTo>
                    <a:pt x="69" y="186"/>
                  </a:lnTo>
                  <a:lnTo>
                    <a:pt x="82" y="178"/>
                  </a:lnTo>
                  <a:lnTo>
                    <a:pt x="82" y="178"/>
                  </a:lnTo>
                  <a:lnTo>
                    <a:pt x="93" y="150"/>
                  </a:lnTo>
                  <a:lnTo>
                    <a:pt x="28" y="131"/>
                  </a:lnTo>
                  <a:lnTo>
                    <a:pt x="0" y="112"/>
                  </a:lnTo>
                  <a:lnTo>
                    <a:pt x="3" y="72"/>
                  </a:lnTo>
                  <a:lnTo>
                    <a:pt x="40" y="44"/>
                  </a:lnTo>
                  <a:lnTo>
                    <a:pt x="73" y="41"/>
                  </a:lnTo>
                  <a:lnTo>
                    <a:pt x="75" y="41"/>
                  </a:lnTo>
                  <a:lnTo>
                    <a:pt x="88" y="29"/>
                  </a:lnTo>
                  <a:close/>
                </a:path>
              </a:pathLst>
            </a:custGeom>
            <a:solidFill>
              <a:srgbClr val="FFEBAF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55D4D937-A76A-4750-BFB8-D155140E7F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2853"/>
              <a:ext cx="512" cy="425"/>
            </a:xfrm>
            <a:custGeom>
              <a:avLst/>
              <a:gdLst>
                <a:gd name="T0" fmla="*/ 232 w 512"/>
                <a:gd name="T1" fmla="*/ 0 h 425"/>
                <a:gd name="T2" fmla="*/ 248 w 512"/>
                <a:gd name="T3" fmla="*/ 4 h 425"/>
                <a:gd name="T4" fmla="*/ 249 w 512"/>
                <a:gd name="T5" fmla="*/ 4 h 425"/>
                <a:gd name="T6" fmla="*/ 263 w 512"/>
                <a:gd name="T7" fmla="*/ 29 h 425"/>
                <a:gd name="T8" fmla="*/ 275 w 512"/>
                <a:gd name="T9" fmla="*/ 53 h 425"/>
                <a:gd name="T10" fmla="*/ 276 w 512"/>
                <a:gd name="T11" fmla="*/ 54 h 425"/>
                <a:gd name="T12" fmla="*/ 276 w 512"/>
                <a:gd name="T13" fmla="*/ 54 h 425"/>
                <a:gd name="T14" fmla="*/ 309 w 512"/>
                <a:gd name="T15" fmla="*/ 33 h 425"/>
                <a:gd name="T16" fmla="*/ 322 w 512"/>
                <a:gd name="T17" fmla="*/ 48 h 425"/>
                <a:gd name="T18" fmla="*/ 334 w 512"/>
                <a:gd name="T19" fmla="*/ 61 h 425"/>
                <a:gd name="T20" fmla="*/ 303 w 512"/>
                <a:gd name="T21" fmla="*/ 114 h 425"/>
                <a:gd name="T22" fmla="*/ 386 w 512"/>
                <a:gd name="T23" fmla="*/ 168 h 425"/>
                <a:gd name="T24" fmla="*/ 409 w 512"/>
                <a:gd name="T25" fmla="*/ 182 h 425"/>
                <a:gd name="T26" fmla="*/ 419 w 512"/>
                <a:gd name="T27" fmla="*/ 197 h 425"/>
                <a:gd name="T28" fmla="*/ 462 w 512"/>
                <a:gd name="T29" fmla="*/ 259 h 425"/>
                <a:gd name="T30" fmla="*/ 500 w 512"/>
                <a:gd name="T31" fmla="*/ 266 h 425"/>
                <a:gd name="T32" fmla="*/ 512 w 512"/>
                <a:gd name="T33" fmla="*/ 289 h 425"/>
                <a:gd name="T34" fmla="*/ 469 w 512"/>
                <a:gd name="T35" fmla="*/ 318 h 425"/>
                <a:gd name="T36" fmla="*/ 419 w 512"/>
                <a:gd name="T37" fmla="*/ 354 h 425"/>
                <a:gd name="T38" fmla="*/ 416 w 512"/>
                <a:gd name="T39" fmla="*/ 356 h 425"/>
                <a:gd name="T40" fmla="*/ 411 w 512"/>
                <a:gd name="T41" fmla="*/ 356 h 425"/>
                <a:gd name="T42" fmla="*/ 401 w 512"/>
                <a:gd name="T43" fmla="*/ 358 h 425"/>
                <a:gd name="T44" fmla="*/ 320 w 512"/>
                <a:gd name="T45" fmla="*/ 364 h 425"/>
                <a:gd name="T46" fmla="*/ 271 w 512"/>
                <a:gd name="T47" fmla="*/ 369 h 425"/>
                <a:gd name="T48" fmla="*/ 251 w 512"/>
                <a:gd name="T49" fmla="*/ 371 h 425"/>
                <a:gd name="T50" fmla="*/ 237 w 512"/>
                <a:gd name="T51" fmla="*/ 372 h 425"/>
                <a:gd name="T52" fmla="*/ 232 w 512"/>
                <a:gd name="T53" fmla="*/ 372 h 425"/>
                <a:gd name="T54" fmla="*/ 231 w 512"/>
                <a:gd name="T55" fmla="*/ 372 h 425"/>
                <a:gd name="T56" fmla="*/ 222 w 512"/>
                <a:gd name="T57" fmla="*/ 373 h 425"/>
                <a:gd name="T58" fmla="*/ 152 w 512"/>
                <a:gd name="T59" fmla="*/ 379 h 425"/>
                <a:gd name="T60" fmla="*/ 138 w 512"/>
                <a:gd name="T61" fmla="*/ 395 h 425"/>
                <a:gd name="T62" fmla="*/ 120 w 512"/>
                <a:gd name="T63" fmla="*/ 413 h 425"/>
                <a:gd name="T64" fmla="*/ 69 w 512"/>
                <a:gd name="T65" fmla="*/ 425 h 425"/>
                <a:gd name="T66" fmla="*/ 61 w 512"/>
                <a:gd name="T67" fmla="*/ 395 h 425"/>
                <a:gd name="T68" fmla="*/ 43 w 512"/>
                <a:gd name="T69" fmla="*/ 336 h 425"/>
                <a:gd name="T70" fmla="*/ 27 w 512"/>
                <a:gd name="T71" fmla="*/ 320 h 425"/>
                <a:gd name="T72" fmla="*/ 13 w 512"/>
                <a:gd name="T73" fmla="*/ 333 h 425"/>
                <a:gd name="T74" fmla="*/ 0 w 512"/>
                <a:gd name="T75" fmla="*/ 248 h 425"/>
                <a:gd name="T76" fmla="*/ 28 w 512"/>
                <a:gd name="T77" fmla="*/ 210 h 425"/>
                <a:gd name="T78" fmla="*/ 68 w 512"/>
                <a:gd name="T79" fmla="*/ 218 h 425"/>
                <a:gd name="T80" fmla="*/ 132 w 512"/>
                <a:gd name="T81" fmla="*/ 178 h 425"/>
                <a:gd name="T82" fmla="*/ 144 w 512"/>
                <a:gd name="T83" fmla="*/ 188 h 425"/>
                <a:gd name="T84" fmla="*/ 171 w 512"/>
                <a:gd name="T85" fmla="*/ 174 h 425"/>
                <a:gd name="T86" fmla="*/ 202 w 512"/>
                <a:gd name="T87" fmla="*/ 99 h 425"/>
                <a:gd name="T88" fmla="*/ 209 w 512"/>
                <a:gd name="T89" fmla="*/ 83 h 425"/>
                <a:gd name="T90" fmla="*/ 232 w 512"/>
                <a:gd name="T91" fmla="*/ 37 h 425"/>
                <a:gd name="T92" fmla="*/ 224 w 512"/>
                <a:gd name="T93" fmla="*/ 29 h 425"/>
                <a:gd name="T94" fmla="*/ 216 w 512"/>
                <a:gd name="T95" fmla="*/ 20 h 425"/>
                <a:gd name="T96" fmla="*/ 245 w 512"/>
                <a:gd name="T97" fmla="*/ 6 h 425"/>
                <a:gd name="T98" fmla="*/ 232 w 512"/>
                <a:gd name="T99" fmla="*/ 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12" h="425">
                  <a:moveTo>
                    <a:pt x="232" y="0"/>
                  </a:moveTo>
                  <a:lnTo>
                    <a:pt x="248" y="4"/>
                  </a:lnTo>
                  <a:lnTo>
                    <a:pt x="249" y="4"/>
                  </a:lnTo>
                  <a:lnTo>
                    <a:pt x="263" y="29"/>
                  </a:lnTo>
                  <a:lnTo>
                    <a:pt x="275" y="53"/>
                  </a:lnTo>
                  <a:lnTo>
                    <a:pt x="276" y="54"/>
                  </a:lnTo>
                  <a:lnTo>
                    <a:pt x="276" y="54"/>
                  </a:lnTo>
                  <a:lnTo>
                    <a:pt x="309" y="33"/>
                  </a:lnTo>
                  <a:lnTo>
                    <a:pt x="322" y="48"/>
                  </a:lnTo>
                  <a:lnTo>
                    <a:pt x="334" y="61"/>
                  </a:lnTo>
                  <a:lnTo>
                    <a:pt x="303" y="114"/>
                  </a:lnTo>
                  <a:lnTo>
                    <a:pt x="386" y="168"/>
                  </a:lnTo>
                  <a:lnTo>
                    <a:pt x="409" y="182"/>
                  </a:lnTo>
                  <a:lnTo>
                    <a:pt x="419" y="197"/>
                  </a:lnTo>
                  <a:lnTo>
                    <a:pt x="462" y="259"/>
                  </a:lnTo>
                  <a:lnTo>
                    <a:pt x="500" y="266"/>
                  </a:lnTo>
                  <a:lnTo>
                    <a:pt x="512" y="289"/>
                  </a:lnTo>
                  <a:lnTo>
                    <a:pt x="469" y="318"/>
                  </a:lnTo>
                  <a:lnTo>
                    <a:pt x="419" y="354"/>
                  </a:lnTo>
                  <a:lnTo>
                    <a:pt x="416" y="356"/>
                  </a:lnTo>
                  <a:lnTo>
                    <a:pt x="411" y="356"/>
                  </a:lnTo>
                  <a:lnTo>
                    <a:pt x="401" y="358"/>
                  </a:lnTo>
                  <a:lnTo>
                    <a:pt x="320" y="364"/>
                  </a:lnTo>
                  <a:lnTo>
                    <a:pt x="271" y="369"/>
                  </a:lnTo>
                  <a:lnTo>
                    <a:pt x="251" y="371"/>
                  </a:lnTo>
                  <a:lnTo>
                    <a:pt x="237" y="372"/>
                  </a:lnTo>
                  <a:lnTo>
                    <a:pt x="232" y="372"/>
                  </a:lnTo>
                  <a:lnTo>
                    <a:pt x="231" y="372"/>
                  </a:lnTo>
                  <a:lnTo>
                    <a:pt x="222" y="373"/>
                  </a:lnTo>
                  <a:lnTo>
                    <a:pt x="152" y="379"/>
                  </a:lnTo>
                  <a:lnTo>
                    <a:pt x="138" y="395"/>
                  </a:lnTo>
                  <a:lnTo>
                    <a:pt x="120" y="413"/>
                  </a:lnTo>
                  <a:lnTo>
                    <a:pt x="69" y="425"/>
                  </a:lnTo>
                  <a:lnTo>
                    <a:pt x="61" y="395"/>
                  </a:lnTo>
                  <a:lnTo>
                    <a:pt x="43" y="336"/>
                  </a:lnTo>
                  <a:lnTo>
                    <a:pt x="27" y="320"/>
                  </a:lnTo>
                  <a:lnTo>
                    <a:pt x="13" y="333"/>
                  </a:lnTo>
                  <a:lnTo>
                    <a:pt x="0" y="248"/>
                  </a:lnTo>
                  <a:lnTo>
                    <a:pt x="28" y="210"/>
                  </a:lnTo>
                  <a:lnTo>
                    <a:pt x="68" y="218"/>
                  </a:lnTo>
                  <a:lnTo>
                    <a:pt x="132" y="178"/>
                  </a:lnTo>
                  <a:lnTo>
                    <a:pt x="144" y="188"/>
                  </a:lnTo>
                  <a:lnTo>
                    <a:pt x="171" y="174"/>
                  </a:lnTo>
                  <a:lnTo>
                    <a:pt x="202" y="99"/>
                  </a:lnTo>
                  <a:lnTo>
                    <a:pt x="209" y="83"/>
                  </a:lnTo>
                  <a:lnTo>
                    <a:pt x="232" y="37"/>
                  </a:lnTo>
                  <a:lnTo>
                    <a:pt x="224" y="29"/>
                  </a:lnTo>
                  <a:lnTo>
                    <a:pt x="216" y="20"/>
                  </a:lnTo>
                  <a:lnTo>
                    <a:pt x="245" y="6"/>
                  </a:lnTo>
                  <a:lnTo>
                    <a:pt x="232" y="0"/>
                  </a:lnTo>
                  <a:close/>
                </a:path>
              </a:pathLst>
            </a:custGeom>
            <a:solidFill>
              <a:schemeClr val="tx2">
                <a:lumMod val="10000"/>
                <a:lumOff val="9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E617F8F7-65D2-4047-BFA9-C185986B3E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5" y="2884"/>
              <a:ext cx="606" cy="467"/>
            </a:xfrm>
            <a:custGeom>
              <a:avLst/>
              <a:gdLst>
                <a:gd name="T0" fmla="*/ 509 w 606"/>
                <a:gd name="T1" fmla="*/ 39 h 467"/>
                <a:gd name="T2" fmla="*/ 606 w 606"/>
                <a:gd name="T3" fmla="*/ 241 h 467"/>
                <a:gd name="T4" fmla="*/ 604 w 606"/>
                <a:gd name="T5" fmla="*/ 289 h 467"/>
                <a:gd name="T6" fmla="*/ 514 w 606"/>
                <a:gd name="T7" fmla="*/ 330 h 467"/>
                <a:gd name="T8" fmla="*/ 512 w 606"/>
                <a:gd name="T9" fmla="*/ 330 h 467"/>
                <a:gd name="T10" fmla="*/ 467 w 606"/>
                <a:gd name="T11" fmla="*/ 330 h 467"/>
                <a:gd name="T12" fmla="*/ 450 w 606"/>
                <a:gd name="T13" fmla="*/ 329 h 467"/>
                <a:gd name="T14" fmla="*/ 448 w 606"/>
                <a:gd name="T15" fmla="*/ 332 h 467"/>
                <a:gd name="T16" fmla="*/ 431 w 606"/>
                <a:gd name="T17" fmla="*/ 364 h 467"/>
                <a:gd name="T18" fmla="*/ 402 w 606"/>
                <a:gd name="T19" fmla="*/ 415 h 467"/>
                <a:gd name="T20" fmla="*/ 373 w 606"/>
                <a:gd name="T21" fmla="*/ 467 h 467"/>
                <a:gd name="T22" fmla="*/ 322 w 606"/>
                <a:gd name="T23" fmla="*/ 452 h 467"/>
                <a:gd name="T24" fmla="*/ 301 w 606"/>
                <a:gd name="T25" fmla="*/ 382 h 467"/>
                <a:gd name="T26" fmla="*/ 272 w 606"/>
                <a:gd name="T27" fmla="*/ 381 h 467"/>
                <a:gd name="T28" fmla="*/ 225 w 606"/>
                <a:gd name="T29" fmla="*/ 379 h 467"/>
                <a:gd name="T30" fmla="*/ 210 w 606"/>
                <a:gd name="T31" fmla="*/ 378 h 467"/>
                <a:gd name="T32" fmla="*/ 191 w 606"/>
                <a:gd name="T33" fmla="*/ 374 h 467"/>
                <a:gd name="T34" fmla="*/ 164 w 606"/>
                <a:gd name="T35" fmla="*/ 367 h 467"/>
                <a:gd name="T36" fmla="*/ 161 w 606"/>
                <a:gd name="T37" fmla="*/ 364 h 467"/>
                <a:gd name="T38" fmla="*/ 143 w 606"/>
                <a:gd name="T39" fmla="*/ 347 h 467"/>
                <a:gd name="T40" fmla="*/ 45 w 606"/>
                <a:gd name="T41" fmla="*/ 258 h 467"/>
                <a:gd name="T42" fmla="*/ 33 w 606"/>
                <a:gd name="T43" fmla="*/ 235 h 467"/>
                <a:gd name="T44" fmla="*/ 30 w 606"/>
                <a:gd name="T45" fmla="*/ 198 h 467"/>
                <a:gd name="T46" fmla="*/ 23 w 606"/>
                <a:gd name="T47" fmla="*/ 125 h 467"/>
                <a:gd name="T48" fmla="*/ 21 w 606"/>
                <a:gd name="T49" fmla="*/ 101 h 467"/>
                <a:gd name="T50" fmla="*/ 20 w 606"/>
                <a:gd name="T51" fmla="*/ 88 h 467"/>
                <a:gd name="T52" fmla="*/ 5 w 606"/>
                <a:gd name="T53" fmla="*/ 71 h 467"/>
                <a:gd name="T54" fmla="*/ 0 w 606"/>
                <a:gd name="T55" fmla="*/ 65 h 467"/>
                <a:gd name="T56" fmla="*/ 27 w 606"/>
                <a:gd name="T57" fmla="*/ 36 h 467"/>
                <a:gd name="T58" fmla="*/ 65 w 606"/>
                <a:gd name="T59" fmla="*/ 39 h 467"/>
                <a:gd name="T60" fmla="*/ 95 w 606"/>
                <a:gd name="T61" fmla="*/ 57 h 467"/>
                <a:gd name="T62" fmla="*/ 213 w 606"/>
                <a:gd name="T63" fmla="*/ 17 h 467"/>
                <a:gd name="T64" fmla="*/ 350 w 606"/>
                <a:gd name="T65" fmla="*/ 0 h 467"/>
                <a:gd name="T66" fmla="*/ 434 w 606"/>
                <a:gd name="T67" fmla="*/ 21 h 467"/>
                <a:gd name="T68" fmla="*/ 435 w 606"/>
                <a:gd name="T69" fmla="*/ 21 h 467"/>
                <a:gd name="T70" fmla="*/ 509 w 606"/>
                <a:gd name="T71" fmla="*/ 3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06" h="467">
                  <a:moveTo>
                    <a:pt x="509" y="39"/>
                  </a:moveTo>
                  <a:lnTo>
                    <a:pt x="606" y="241"/>
                  </a:lnTo>
                  <a:lnTo>
                    <a:pt x="604" y="289"/>
                  </a:lnTo>
                  <a:lnTo>
                    <a:pt x="514" y="330"/>
                  </a:lnTo>
                  <a:lnTo>
                    <a:pt x="512" y="330"/>
                  </a:lnTo>
                  <a:lnTo>
                    <a:pt x="467" y="330"/>
                  </a:lnTo>
                  <a:lnTo>
                    <a:pt x="450" y="329"/>
                  </a:lnTo>
                  <a:lnTo>
                    <a:pt x="448" y="332"/>
                  </a:lnTo>
                  <a:lnTo>
                    <a:pt x="431" y="364"/>
                  </a:lnTo>
                  <a:lnTo>
                    <a:pt x="402" y="415"/>
                  </a:lnTo>
                  <a:lnTo>
                    <a:pt x="373" y="467"/>
                  </a:lnTo>
                  <a:lnTo>
                    <a:pt x="322" y="452"/>
                  </a:lnTo>
                  <a:lnTo>
                    <a:pt x="301" y="382"/>
                  </a:lnTo>
                  <a:lnTo>
                    <a:pt x="272" y="381"/>
                  </a:lnTo>
                  <a:lnTo>
                    <a:pt x="225" y="379"/>
                  </a:lnTo>
                  <a:lnTo>
                    <a:pt x="210" y="378"/>
                  </a:lnTo>
                  <a:lnTo>
                    <a:pt x="191" y="374"/>
                  </a:lnTo>
                  <a:lnTo>
                    <a:pt x="164" y="367"/>
                  </a:lnTo>
                  <a:lnTo>
                    <a:pt x="161" y="364"/>
                  </a:lnTo>
                  <a:lnTo>
                    <a:pt x="143" y="347"/>
                  </a:lnTo>
                  <a:lnTo>
                    <a:pt x="45" y="258"/>
                  </a:lnTo>
                  <a:lnTo>
                    <a:pt x="33" y="235"/>
                  </a:lnTo>
                  <a:lnTo>
                    <a:pt x="30" y="198"/>
                  </a:lnTo>
                  <a:lnTo>
                    <a:pt x="23" y="125"/>
                  </a:lnTo>
                  <a:lnTo>
                    <a:pt x="21" y="101"/>
                  </a:lnTo>
                  <a:lnTo>
                    <a:pt x="20" y="88"/>
                  </a:lnTo>
                  <a:lnTo>
                    <a:pt x="5" y="71"/>
                  </a:lnTo>
                  <a:lnTo>
                    <a:pt x="0" y="65"/>
                  </a:lnTo>
                  <a:lnTo>
                    <a:pt x="27" y="36"/>
                  </a:lnTo>
                  <a:lnTo>
                    <a:pt x="65" y="39"/>
                  </a:lnTo>
                  <a:lnTo>
                    <a:pt x="95" y="57"/>
                  </a:lnTo>
                  <a:lnTo>
                    <a:pt x="213" y="17"/>
                  </a:lnTo>
                  <a:lnTo>
                    <a:pt x="350" y="0"/>
                  </a:lnTo>
                  <a:lnTo>
                    <a:pt x="434" y="21"/>
                  </a:lnTo>
                  <a:lnTo>
                    <a:pt x="435" y="21"/>
                  </a:lnTo>
                  <a:lnTo>
                    <a:pt x="509" y="39"/>
                  </a:lnTo>
                  <a:close/>
                </a:path>
              </a:pathLst>
            </a:custGeom>
            <a:solidFill>
              <a:srgbClr val="FFEBAF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3601F285-4507-4D95-B5C5-9948BCF926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7" y="3142"/>
              <a:ext cx="628" cy="671"/>
            </a:xfrm>
            <a:custGeom>
              <a:avLst/>
              <a:gdLst>
                <a:gd name="T0" fmla="*/ 468 w 628"/>
                <a:gd name="T1" fmla="*/ 629 h 671"/>
                <a:gd name="T2" fmla="*/ 432 w 628"/>
                <a:gd name="T3" fmla="*/ 671 h 671"/>
                <a:gd name="T4" fmla="*/ 394 w 628"/>
                <a:gd name="T5" fmla="*/ 629 h 671"/>
                <a:gd name="T6" fmla="*/ 343 w 628"/>
                <a:gd name="T7" fmla="*/ 641 h 671"/>
                <a:gd name="T8" fmla="*/ 180 w 628"/>
                <a:gd name="T9" fmla="*/ 587 h 671"/>
                <a:gd name="T10" fmla="*/ 179 w 628"/>
                <a:gd name="T11" fmla="*/ 544 h 671"/>
                <a:gd name="T12" fmla="*/ 101 w 628"/>
                <a:gd name="T13" fmla="*/ 495 h 671"/>
                <a:gd name="T14" fmla="*/ 92 w 628"/>
                <a:gd name="T15" fmla="*/ 443 h 671"/>
                <a:gd name="T16" fmla="*/ 85 w 628"/>
                <a:gd name="T17" fmla="*/ 406 h 671"/>
                <a:gd name="T18" fmla="*/ 75 w 628"/>
                <a:gd name="T19" fmla="*/ 347 h 671"/>
                <a:gd name="T20" fmla="*/ 62 w 628"/>
                <a:gd name="T21" fmla="*/ 323 h 671"/>
                <a:gd name="T22" fmla="*/ 62 w 628"/>
                <a:gd name="T23" fmla="*/ 322 h 671"/>
                <a:gd name="T24" fmla="*/ 49 w 628"/>
                <a:gd name="T25" fmla="*/ 299 h 671"/>
                <a:gd name="T26" fmla="*/ 26 w 628"/>
                <a:gd name="T27" fmla="*/ 256 h 671"/>
                <a:gd name="T28" fmla="*/ 0 w 628"/>
                <a:gd name="T29" fmla="*/ 208 h 671"/>
                <a:gd name="T30" fmla="*/ 9 w 628"/>
                <a:gd name="T31" fmla="*/ 178 h 671"/>
                <a:gd name="T32" fmla="*/ 20 w 628"/>
                <a:gd name="T33" fmla="*/ 136 h 671"/>
                <a:gd name="T34" fmla="*/ 71 w 628"/>
                <a:gd name="T35" fmla="*/ 124 h 671"/>
                <a:gd name="T36" fmla="*/ 89 w 628"/>
                <a:gd name="T37" fmla="*/ 106 h 671"/>
                <a:gd name="T38" fmla="*/ 103 w 628"/>
                <a:gd name="T39" fmla="*/ 90 h 671"/>
                <a:gd name="T40" fmla="*/ 173 w 628"/>
                <a:gd name="T41" fmla="*/ 84 h 671"/>
                <a:gd name="T42" fmla="*/ 182 w 628"/>
                <a:gd name="T43" fmla="*/ 83 h 671"/>
                <a:gd name="T44" fmla="*/ 183 w 628"/>
                <a:gd name="T45" fmla="*/ 83 h 671"/>
                <a:gd name="T46" fmla="*/ 188 w 628"/>
                <a:gd name="T47" fmla="*/ 83 h 671"/>
                <a:gd name="T48" fmla="*/ 202 w 628"/>
                <a:gd name="T49" fmla="*/ 82 h 671"/>
                <a:gd name="T50" fmla="*/ 222 w 628"/>
                <a:gd name="T51" fmla="*/ 80 h 671"/>
                <a:gd name="T52" fmla="*/ 271 w 628"/>
                <a:gd name="T53" fmla="*/ 75 h 671"/>
                <a:gd name="T54" fmla="*/ 352 w 628"/>
                <a:gd name="T55" fmla="*/ 69 h 671"/>
                <a:gd name="T56" fmla="*/ 362 w 628"/>
                <a:gd name="T57" fmla="*/ 67 h 671"/>
                <a:gd name="T58" fmla="*/ 367 w 628"/>
                <a:gd name="T59" fmla="*/ 67 h 671"/>
                <a:gd name="T60" fmla="*/ 370 w 628"/>
                <a:gd name="T61" fmla="*/ 65 h 671"/>
                <a:gd name="T62" fmla="*/ 420 w 628"/>
                <a:gd name="T63" fmla="*/ 29 h 671"/>
                <a:gd name="T64" fmla="*/ 463 w 628"/>
                <a:gd name="T65" fmla="*/ 0 h 671"/>
                <a:gd name="T66" fmla="*/ 561 w 628"/>
                <a:gd name="T67" fmla="*/ 89 h 671"/>
                <a:gd name="T68" fmla="*/ 579 w 628"/>
                <a:gd name="T69" fmla="*/ 106 h 671"/>
                <a:gd name="T70" fmla="*/ 582 w 628"/>
                <a:gd name="T71" fmla="*/ 109 h 671"/>
                <a:gd name="T72" fmla="*/ 609 w 628"/>
                <a:gd name="T73" fmla="*/ 116 h 671"/>
                <a:gd name="T74" fmla="*/ 628 w 628"/>
                <a:gd name="T75" fmla="*/ 120 h 671"/>
                <a:gd name="T76" fmla="*/ 623 w 628"/>
                <a:gd name="T77" fmla="*/ 136 h 671"/>
                <a:gd name="T78" fmla="*/ 597 w 628"/>
                <a:gd name="T79" fmla="*/ 215 h 671"/>
                <a:gd name="T80" fmla="*/ 593 w 628"/>
                <a:gd name="T81" fmla="*/ 223 h 671"/>
                <a:gd name="T82" fmla="*/ 591 w 628"/>
                <a:gd name="T83" fmla="*/ 232 h 671"/>
                <a:gd name="T84" fmla="*/ 588 w 628"/>
                <a:gd name="T85" fmla="*/ 239 h 671"/>
                <a:gd name="T86" fmla="*/ 587 w 628"/>
                <a:gd name="T87" fmla="*/ 243 h 671"/>
                <a:gd name="T88" fmla="*/ 588 w 628"/>
                <a:gd name="T89" fmla="*/ 278 h 671"/>
                <a:gd name="T90" fmla="*/ 588 w 628"/>
                <a:gd name="T91" fmla="*/ 342 h 671"/>
                <a:gd name="T92" fmla="*/ 588 w 628"/>
                <a:gd name="T93" fmla="*/ 353 h 671"/>
                <a:gd name="T94" fmla="*/ 554 w 628"/>
                <a:gd name="T95" fmla="*/ 400 h 671"/>
                <a:gd name="T96" fmla="*/ 572 w 628"/>
                <a:gd name="T97" fmla="*/ 487 h 671"/>
                <a:gd name="T98" fmla="*/ 561 w 628"/>
                <a:gd name="T99" fmla="*/ 490 h 671"/>
                <a:gd name="T100" fmla="*/ 538 w 628"/>
                <a:gd name="T101" fmla="*/ 496 h 671"/>
                <a:gd name="T102" fmla="*/ 534 w 628"/>
                <a:gd name="T103" fmla="*/ 504 h 671"/>
                <a:gd name="T104" fmla="*/ 468 w 628"/>
                <a:gd name="T105" fmla="*/ 629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8" h="671">
                  <a:moveTo>
                    <a:pt x="468" y="629"/>
                  </a:moveTo>
                  <a:lnTo>
                    <a:pt x="432" y="671"/>
                  </a:lnTo>
                  <a:lnTo>
                    <a:pt x="394" y="629"/>
                  </a:lnTo>
                  <a:lnTo>
                    <a:pt x="343" y="641"/>
                  </a:lnTo>
                  <a:lnTo>
                    <a:pt x="180" y="587"/>
                  </a:lnTo>
                  <a:lnTo>
                    <a:pt x="179" y="544"/>
                  </a:lnTo>
                  <a:lnTo>
                    <a:pt x="101" y="495"/>
                  </a:lnTo>
                  <a:lnTo>
                    <a:pt x="92" y="443"/>
                  </a:lnTo>
                  <a:lnTo>
                    <a:pt x="85" y="406"/>
                  </a:lnTo>
                  <a:lnTo>
                    <a:pt x="75" y="347"/>
                  </a:lnTo>
                  <a:lnTo>
                    <a:pt x="62" y="323"/>
                  </a:lnTo>
                  <a:lnTo>
                    <a:pt x="62" y="322"/>
                  </a:lnTo>
                  <a:lnTo>
                    <a:pt x="49" y="299"/>
                  </a:lnTo>
                  <a:lnTo>
                    <a:pt x="26" y="256"/>
                  </a:lnTo>
                  <a:lnTo>
                    <a:pt x="0" y="208"/>
                  </a:lnTo>
                  <a:lnTo>
                    <a:pt x="9" y="178"/>
                  </a:lnTo>
                  <a:lnTo>
                    <a:pt x="20" y="136"/>
                  </a:lnTo>
                  <a:lnTo>
                    <a:pt x="71" y="124"/>
                  </a:lnTo>
                  <a:lnTo>
                    <a:pt x="89" y="106"/>
                  </a:lnTo>
                  <a:lnTo>
                    <a:pt x="103" y="90"/>
                  </a:lnTo>
                  <a:lnTo>
                    <a:pt x="173" y="84"/>
                  </a:lnTo>
                  <a:lnTo>
                    <a:pt x="182" y="83"/>
                  </a:lnTo>
                  <a:lnTo>
                    <a:pt x="183" y="83"/>
                  </a:lnTo>
                  <a:lnTo>
                    <a:pt x="188" y="83"/>
                  </a:lnTo>
                  <a:lnTo>
                    <a:pt x="202" y="82"/>
                  </a:lnTo>
                  <a:lnTo>
                    <a:pt x="222" y="80"/>
                  </a:lnTo>
                  <a:lnTo>
                    <a:pt x="271" y="75"/>
                  </a:lnTo>
                  <a:lnTo>
                    <a:pt x="352" y="69"/>
                  </a:lnTo>
                  <a:lnTo>
                    <a:pt x="362" y="67"/>
                  </a:lnTo>
                  <a:lnTo>
                    <a:pt x="367" y="67"/>
                  </a:lnTo>
                  <a:lnTo>
                    <a:pt x="370" y="65"/>
                  </a:lnTo>
                  <a:lnTo>
                    <a:pt x="420" y="29"/>
                  </a:lnTo>
                  <a:lnTo>
                    <a:pt x="463" y="0"/>
                  </a:lnTo>
                  <a:lnTo>
                    <a:pt x="561" y="89"/>
                  </a:lnTo>
                  <a:lnTo>
                    <a:pt x="579" y="106"/>
                  </a:lnTo>
                  <a:lnTo>
                    <a:pt x="582" y="109"/>
                  </a:lnTo>
                  <a:lnTo>
                    <a:pt x="609" y="116"/>
                  </a:lnTo>
                  <a:lnTo>
                    <a:pt x="628" y="120"/>
                  </a:lnTo>
                  <a:lnTo>
                    <a:pt x="623" y="136"/>
                  </a:lnTo>
                  <a:lnTo>
                    <a:pt x="597" y="215"/>
                  </a:lnTo>
                  <a:lnTo>
                    <a:pt x="593" y="223"/>
                  </a:lnTo>
                  <a:lnTo>
                    <a:pt x="591" y="232"/>
                  </a:lnTo>
                  <a:lnTo>
                    <a:pt x="588" y="239"/>
                  </a:lnTo>
                  <a:lnTo>
                    <a:pt x="587" y="243"/>
                  </a:lnTo>
                  <a:lnTo>
                    <a:pt x="588" y="278"/>
                  </a:lnTo>
                  <a:lnTo>
                    <a:pt x="588" y="342"/>
                  </a:lnTo>
                  <a:lnTo>
                    <a:pt x="588" y="353"/>
                  </a:lnTo>
                  <a:lnTo>
                    <a:pt x="554" y="400"/>
                  </a:lnTo>
                  <a:lnTo>
                    <a:pt x="572" y="487"/>
                  </a:lnTo>
                  <a:lnTo>
                    <a:pt x="561" y="490"/>
                  </a:lnTo>
                  <a:lnTo>
                    <a:pt x="538" y="496"/>
                  </a:lnTo>
                  <a:lnTo>
                    <a:pt x="534" y="504"/>
                  </a:lnTo>
                  <a:lnTo>
                    <a:pt x="468" y="629"/>
                  </a:lnTo>
                  <a:close/>
                </a:path>
              </a:pathLst>
            </a:custGeom>
            <a:solidFill>
              <a:schemeClr val="tx2">
                <a:lumMod val="50000"/>
                <a:lumOff val="5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4F1FB12-CA55-4C54-9A47-ECA1E3BD67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8" y="3522"/>
              <a:ext cx="701" cy="764"/>
            </a:xfrm>
            <a:custGeom>
              <a:avLst/>
              <a:gdLst>
                <a:gd name="T0" fmla="*/ 407 w 701"/>
                <a:gd name="T1" fmla="*/ 60 h 764"/>
                <a:gd name="T2" fmla="*/ 437 w 701"/>
                <a:gd name="T3" fmla="*/ 90 h 764"/>
                <a:gd name="T4" fmla="*/ 499 w 701"/>
                <a:gd name="T5" fmla="*/ 153 h 764"/>
                <a:gd name="T6" fmla="*/ 524 w 701"/>
                <a:gd name="T7" fmla="*/ 121 h 764"/>
                <a:gd name="T8" fmla="*/ 553 w 701"/>
                <a:gd name="T9" fmla="*/ 148 h 764"/>
                <a:gd name="T10" fmla="*/ 562 w 701"/>
                <a:gd name="T11" fmla="*/ 156 h 764"/>
                <a:gd name="T12" fmla="*/ 583 w 701"/>
                <a:gd name="T13" fmla="*/ 156 h 764"/>
                <a:gd name="T14" fmla="*/ 603 w 701"/>
                <a:gd name="T15" fmla="*/ 148 h 764"/>
                <a:gd name="T16" fmla="*/ 620 w 701"/>
                <a:gd name="T17" fmla="*/ 172 h 764"/>
                <a:gd name="T18" fmla="*/ 632 w 701"/>
                <a:gd name="T19" fmla="*/ 188 h 764"/>
                <a:gd name="T20" fmla="*/ 625 w 701"/>
                <a:gd name="T21" fmla="*/ 204 h 764"/>
                <a:gd name="T22" fmla="*/ 622 w 701"/>
                <a:gd name="T23" fmla="*/ 214 h 764"/>
                <a:gd name="T24" fmla="*/ 653 w 701"/>
                <a:gd name="T25" fmla="*/ 240 h 764"/>
                <a:gd name="T26" fmla="*/ 648 w 701"/>
                <a:gd name="T27" fmla="*/ 251 h 764"/>
                <a:gd name="T28" fmla="*/ 640 w 701"/>
                <a:gd name="T29" fmla="*/ 272 h 764"/>
                <a:gd name="T30" fmla="*/ 657 w 701"/>
                <a:gd name="T31" fmla="*/ 377 h 764"/>
                <a:gd name="T32" fmla="*/ 701 w 701"/>
                <a:gd name="T33" fmla="*/ 557 h 764"/>
                <a:gd name="T34" fmla="*/ 606 w 701"/>
                <a:gd name="T35" fmla="*/ 590 h 764"/>
                <a:gd name="T36" fmla="*/ 591 w 701"/>
                <a:gd name="T37" fmla="*/ 647 h 764"/>
                <a:gd name="T38" fmla="*/ 568 w 701"/>
                <a:gd name="T39" fmla="*/ 659 h 764"/>
                <a:gd name="T40" fmla="*/ 532 w 701"/>
                <a:gd name="T41" fmla="*/ 632 h 764"/>
                <a:gd name="T42" fmla="*/ 518 w 701"/>
                <a:gd name="T43" fmla="*/ 657 h 764"/>
                <a:gd name="T44" fmla="*/ 538 w 701"/>
                <a:gd name="T45" fmla="*/ 675 h 764"/>
                <a:gd name="T46" fmla="*/ 495 w 701"/>
                <a:gd name="T47" fmla="*/ 730 h 764"/>
                <a:gd name="T48" fmla="*/ 371 w 701"/>
                <a:gd name="T49" fmla="*/ 764 h 764"/>
                <a:gd name="T50" fmla="*/ 362 w 701"/>
                <a:gd name="T51" fmla="*/ 757 h 764"/>
                <a:gd name="T52" fmla="*/ 345 w 701"/>
                <a:gd name="T53" fmla="*/ 742 h 764"/>
                <a:gd name="T54" fmla="*/ 342 w 701"/>
                <a:gd name="T55" fmla="*/ 740 h 764"/>
                <a:gd name="T56" fmla="*/ 301 w 701"/>
                <a:gd name="T57" fmla="*/ 707 h 764"/>
                <a:gd name="T58" fmla="*/ 269 w 701"/>
                <a:gd name="T59" fmla="*/ 692 h 764"/>
                <a:gd name="T60" fmla="*/ 259 w 701"/>
                <a:gd name="T61" fmla="*/ 686 h 764"/>
                <a:gd name="T62" fmla="*/ 138 w 701"/>
                <a:gd name="T63" fmla="*/ 624 h 764"/>
                <a:gd name="T64" fmla="*/ 130 w 701"/>
                <a:gd name="T65" fmla="*/ 621 h 764"/>
                <a:gd name="T66" fmla="*/ 46 w 701"/>
                <a:gd name="T67" fmla="*/ 576 h 764"/>
                <a:gd name="T68" fmla="*/ 129 w 701"/>
                <a:gd name="T69" fmla="*/ 511 h 764"/>
                <a:gd name="T70" fmla="*/ 130 w 701"/>
                <a:gd name="T71" fmla="*/ 506 h 764"/>
                <a:gd name="T72" fmla="*/ 144 w 701"/>
                <a:gd name="T73" fmla="*/ 434 h 764"/>
                <a:gd name="T74" fmla="*/ 147 w 701"/>
                <a:gd name="T75" fmla="*/ 424 h 764"/>
                <a:gd name="T76" fmla="*/ 153 w 701"/>
                <a:gd name="T77" fmla="*/ 389 h 764"/>
                <a:gd name="T78" fmla="*/ 154 w 701"/>
                <a:gd name="T79" fmla="*/ 386 h 764"/>
                <a:gd name="T80" fmla="*/ 183 w 701"/>
                <a:gd name="T81" fmla="*/ 340 h 764"/>
                <a:gd name="T82" fmla="*/ 177 w 701"/>
                <a:gd name="T83" fmla="*/ 328 h 764"/>
                <a:gd name="T84" fmla="*/ 170 w 701"/>
                <a:gd name="T85" fmla="*/ 314 h 764"/>
                <a:gd name="T86" fmla="*/ 161 w 701"/>
                <a:gd name="T87" fmla="*/ 313 h 764"/>
                <a:gd name="T88" fmla="*/ 130 w 701"/>
                <a:gd name="T89" fmla="*/ 313 h 764"/>
                <a:gd name="T90" fmla="*/ 130 w 701"/>
                <a:gd name="T91" fmla="*/ 313 h 764"/>
                <a:gd name="T92" fmla="*/ 127 w 701"/>
                <a:gd name="T93" fmla="*/ 312 h 764"/>
                <a:gd name="T94" fmla="*/ 121 w 701"/>
                <a:gd name="T95" fmla="*/ 303 h 764"/>
                <a:gd name="T96" fmla="*/ 0 w 701"/>
                <a:gd name="T97" fmla="*/ 112 h 764"/>
                <a:gd name="T98" fmla="*/ 104 w 701"/>
                <a:gd name="T99" fmla="*/ 56 h 764"/>
                <a:gd name="T100" fmla="*/ 130 w 701"/>
                <a:gd name="T101" fmla="*/ 62 h 764"/>
                <a:gd name="T102" fmla="*/ 147 w 701"/>
                <a:gd name="T103" fmla="*/ 65 h 764"/>
                <a:gd name="T104" fmla="*/ 285 w 701"/>
                <a:gd name="T105" fmla="*/ 26 h 764"/>
                <a:gd name="T106" fmla="*/ 323 w 701"/>
                <a:gd name="T107" fmla="*/ 0 h 764"/>
                <a:gd name="T108" fmla="*/ 391 w 701"/>
                <a:gd name="T109" fmla="*/ 34 h 764"/>
                <a:gd name="T110" fmla="*/ 408 w 701"/>
                <a:gd name="T111" fmla="*/ 42 h 764"/>
                <a:gd name="T112" fmla="*/ 407 w 701"/>
                <a:gd name="T113" fmla="*/ 6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01" h="764">
                  <a:moveTo>
                    <a:pt x="407" y="60"/>
                  </a:moveTo>
                  <a:lnTo>
                    <a:pt x="437" y="90"/>
                  </a:lnTo>
                  <a:lnTo>
                    <a:pt x="499" y="153"/>
                  </a:lnTo>
                  <a:lnTo>
                    <a:pt x="524" y="121"/>
                  </a:lnTo>
                  <a:lnTo>
                    <a:pt x="553" y="148"/>
                  </a:lnTo>
                  <a:lnTo>
                    <a:pt x="562" y="156"/>
                  </a:lnTo>
                  <a:lnTo>
                    <a:pt x="583" y="156"/>
                  </a:lnTo>
                  <a:lnTo>
                    <a:pt x="603" y="148"/>
                  </a:lnTo>
                  <a:lnTo>
                    <a:pt x="620" y="172"/>
                  </a:lnTo>
                  <a:lnTo>
                    <a:pt x="632" y="188"/>
                  </a:lnTo>
                  <a:lnTo>
                    <a:pt x="625" y="204"/>
                  </a:lnTo>
                  <a:lnTo>
                    <a:pt x="622" y="214"/>
                  </a:lnTo>
                  <a:lnTo>
                    <a:pt x="653" y="240"/>
                  </a:lnTo>
                  <a:lnTo>
                    <a:pt x="648" y="251"/>
                  </a:lnTo>
                  <a:lnTo>
                    <a:pt x="640" y="272"/>
                  </a:lnTo>
                  <a:lnTo>
                    <a:pt x="657" y="377"/>
                  </a:lnTo>
                  <a:lnTo>
                    <a:pt x="701" y="557"/>
                  </a:lnTo>
                  <a:lnTo>
                    <a:pt x="606" y="590"/>
                  </a:lnTo>
                  <a:lnTo>
                    <a:pt x="591" y="647"/>
                  </a:lnTo>
                  <a:lnTo>
                    <a:pt x="568" y="659"/>
                  </a:lnTo>
                  <a:lnTo>
                    <a:pt x="532" y="632"/>
                  </a:lnTo>
                  <a:lnTo>
                    <a:pt x="518" y="657"/>
                  </a:lnTo>
                  <a:lnTo>
                    <a:pt x="538" y="675"/>
                  </a:lnTo>
                  <a:lnTo>
                    <a:pt x="495" y="730"/>
                  </a:lnTo>
                  <a:lnTo>
                    <a:pt x="371" y="764"/>
                  </a:lnTo>
                  <a:lnTo>
                    <a:pt x="362" y="757"/>
                  </a:lnTo>
                  <a:lnTo>
                    <a:pt x="345" y="742"/>
                  </a:lnTo>
                  <a:lnTo>
                    <a:pt x="342" y="740"/>
                  </a:lnTo>
                  <a:lnTo>
                    <a:pt x="301" y="707"/>
                  </a:lnTo>
                  <a:lnTo>
                    <a:pt x="269" y="692"/>
                  </a:lnTo>
                  <a:lnTo>
                    <a:pt x="259" y="686"/>
                  </a:lnTo>
                  <a:lnTo>
                    <a:pt x="138" y="624"/>
                  </a:lnTo>
                  <a:lnTo>
                    <a:pt x="130" y="621"/>
                  </a:lnTo>
                  <a:lnTo>
                    <a:pt x="46" y="576"/>
                  </a:lnTo>
                  <a:lnTo>
                    <a:pt x="129" y="511"/>
                  </a:lnTo>
                  <a:lnTo>
                    <a:pt x="130" y="506"/>
                  </a:lnTo>
                  <a:lnTo>
                    <a:pt x="144" y="434"/>
                  </a:lnTo>
                  <a:lnTo>
                    <a:pt x="147" y="424"/>
                  </a:lnTo>
                  <a:lnTo>
                    <a:pt x="153" y="389"/>
                  </a:lnTo>
                  <a:lnTo>
                    <a:pt x="154" y="386"/>
                  </a:lnTo>
                  <a:lnTo>
                    <a:pt x="183" y="340"/>
                  </a:lnTo>
                  <a:lnTo>
                    <a:pt x="177" y="328"/>
                  </a:lnTo>
                  <a:lnTo>
                    <a:pt x="170" y="314"/>
                  </a:lnTo>
                  <a:lnTo>
                    <a:pt x="161" y="313"/>
                  </a:lnTo>
                  <a:lnTo>
                    <a:pt x="130" y="313"/>
                  </a:lnTo>
                  <a:lnTo>
                    <a:pt x="130" y="313"/>
                  </a:lnTo>
                  <a:lnTo>
                    <a:pt x="127" y="312"/>
                  </a:lnTo>
                  <a:lnTo>
                    <a:pt x="121" y="303"/>
                  </a:lnTo>
                  <a:lnTo>
                    <a:pt x="0" y="112"/>
                  </a:lnTo>
                  <a:lnTo>
                    <a:pt x="104" y="56"/>
                  </a:lnTo>
                  <a:lnTo>
                    <a:pt x="130" y="62"/>
                  </a:lnTo>
                  <a:lnTo>
                    <a:pt x="147" y="65"/>
                  </a:lnTo>
                  <a:lnTo>
                    <a:pt x="285" y="26"/>
                  </a:lnTo>
                  <a:lnTo>
                    <a:pt x="323" y="0"/>
                  </a:lnTo>
                  <a:lnTo>
                    <a:pt x="391" y="34"/>
                  </a:lnTo>
                  <a:lnTo>
                    <a:pt x="408" y="42"/>
                  </a:lnTo>
                  <a:lnTo>
                    <a:pt x="407" y="6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FD50CD46-C513-40BC-9BB4-8F6101A05F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1" y="1067"/>
              <a:ext cx="594" cy="520"/>
            </a:xfrm>
            <a:custGeom>
              <a:avLst/>
              <a:gdLst>
                <a:gd name="T0" fmla="*/ 372 w 594"/>
                <a:gd name="T1" fmla="*/ 59 h 520"/>
                <a:gd name="T2" fmla="*/ 373 w 594"/>
                <a:gd name="T3" fmla="*/ 60 h 520"/>
                <a:gd name="T4" fmla="*/ 406 w 594"/>
                <a:gd name="T5" fmla="*/ 43 h 520"/>
                <a:gd name="T6" fmla="*/ 407 w 594"/>
                <a:gd name="T7" fmla="*/ 44 h 520"/>
                <a:gd name="T8" fmla="*/ 442 w 594"/>
                <a:gd name="T9" fmla="*/ 74 h 520"/>
                <a:gd name="T10" fmla="*/ 465 w 594"/>
                <a:gd name="T11" fmla="*/ 85 h 520"/>
                <a:gd name="T12" fmla="*/ 493 w 594"/>
                <a:gd name="T13" fmla="*/ 133 h 520"/>
                <a:gd name="T14" fmla="*/ 494 w 594"/>
                <a:gd name="T15" fmla="*/ 135 h 520"/>
                <a:gd name="T16" fmla="*/ 592 w 594"/>
                <a:gd name="T17" fmla="*/ 306 h 520"/>
                <a:gd name="T18" fmla="*/ 594 w 594"/>
                <a:gd name="T19" fmla="*/ 311 h 520"/>
                <a:gd name="T20" fmla="*/ 593 w 594"/>
                <a:gd name="T21" fmla="*/ 322 h 520"/>
                <a:gd name="T22" fmla="*/ 592 w 594"/>
                <a:gd name="T23" fmla="*/ 330 h 520"/>
                <a:gd name="T24" fmla="*/ 590 w 594"/>
                <a:gd name="T25" fmla="*/ 343 h 520"/>
                <a:gd name="T26" fmla="*/ 589 w 594"/>
                <a:gd name="T27" fmla="*/ 345 h 520"/>
                <a:gd name="T28" fmla="*/ 580 w 594"/>
                <a:gd name="T29" fmla="*/ 404 h 520"/>
                <a:gd name="T30" fmla="*/ 494 w 594"/>
                <a:gd name="T31" fmla="*/ 410 h 520"/>
                <a:gd name="T32" fmla="*/ 376 w 594"/>
                <a:gd name="T33" fmla="*/ 417 h 520"/>
                <a:gd name="T34" fmla="*/ 360 w 594"/>
                <a:gd name="T35" fmla="*/ 419 h 520"/>
                <a:gd name="T36" fmla="*/ 301 w 594"/>
                <a:gd name="T37" fmla="*/ 447 h 520"/>
                <a:gd name="T38" fmla="*/ 276 w 594"/>
                <a:gd name="T39" fmla="*/ 459 h 520"/>
                <a:gd name="T40" fmla="*/ 221 w 594"/>
                <a:gd name="T41" fmla="*/ 462 h 520"/>
                <a:gd name="T42" fmla="*/ 199 w 594"/>
                <a:gd name="T43" fmla="*/ 442 h 520"/>
                <a:gd name="T44" fmla="*/ 182 w 594"/>
                <a:gd name="T45" fmla="*/ 460 h 520"/>
                <a:gd name="T46" fmla="*/ 146 w 594"/>
                <a:gd name="T47" fmla="*/ 496 h 520"/>
                <a:gd name="T48" fmla="*/ 145 w 594"/>
                <a:gd name="T49" fmla="*/ 496 h 520"/>
                <a:gd name="T50" fmla="*/ 109 w 594"/>
                <a:gd name="T51" fmla="*/ 503 h 520"/>
                <a:gd name="T52" fmla="*/ 74 w 594"/>
                <a:gd name="T53" fmla="*/ 511 h 520"/>
                <a:gd name="T54" fmla="*/ 23 w 594"/>
                <a:gd name="T55" fmla="*/ 520 h 520"/>
                <a:gd name="T56" fmla="*/ 47 w 594"/>
                <a:gd name="T57" fmla="*/ 461 h 520"/>
                <a:gd name="T58" fmla="*/ 26 w 594"/>
                <a:gd name="T59" fmla="*/ 395 h 520"/>
                <a:gd name="T60" fmla="*/ 23 w 594"/>
                <a:gd name="T61" fmla="*/ 387 h 520"/>
                <a:gd name="T62" fmla="*/ 29 w 594"/>
                <a:gd name="T63" fmla="*/ 360 h 520"/>
                <a:gd name="T64" fmla="*/ 31 w 594"/>
                <a:gd name="T65" fmla="*/ 347 h 520"/>
                <a:gd name="T66" fmla="*/ 5 w 594"/>
                <a:gd name="T67" fmla="*/ 333 h 520"/>
                <a:gd name="T68" fmla="*/ 0 w 594"/>
                <a:gd name="T69" fmla="*/ 331 h 520"/>
                <a:gd name="T70" fmla="*/ 4 w 594"/>
                <a:gd name="T71" fmla="*/ 326 h 520"/>
                <a:gd name="T72" fmla="*/ 24 w 594"/>
                <a:gd name="T73" fmla="*/ 303 h 520"/>
                <a:gd name="T74" fmla="*/ 47 w 594"/>
                <a:gd name="T75" fmla="*/ 276 h 520"/>
                <a:gd name="T76" fmla="*/ 63 w 594"/>
                <a:gd name="T77" fmla="*/ 270 h 520"/>
                <a:gd name="T78" fmla="*/ 94 w 594"/>
                <a:gd name="T79" fmla="*/ 259 h 520"/>
                <a:gd name="T80" fmla="*/ 111 w 594"/>
                <a:gd name="T81" fmla="*/ 245 h 520"/>
                <a:gd name="T82" fmla="*/ 200 w 594"/>
                <a:gd name="T83" fmla="*/ 172 h 520"/>
                <a:gd name="T84" fmla="*/ 252 w 594"/>
                <a:gd name="T85" fmla="*/ 131 h 520"/>
                <a:gd name="T86" fmla="*/ 257 w 594"/>
                <a:gd name="T87" fmla="*/ 126 h 520"/>
                <a:gd name="T88" fmla="*/ 254 w 594"/>
                <a:gd name="T89" fmla="*/ 124 h 520"/>
                <a:gd name="T90" fmla="*/ 234 w 594"/>
                <a:gd name="T91" fmla="*/ 106 h 520"/>
                <a:gd name="T92" fmla="*/ 275 w 594"/>
                <a:gd name="T93" fmla="*/ 54 h 520"/>
                <a:gd name="T94" fmla="*/ 305 w 594"/>
                <a:gd name="T95" fmla="*/ 17 h 520"/>
                <a:gd name="T96" fmla="*/ 272 w 594"/>
                <a:gd name="T97" fmla="*/ 4 h 520"/>
                <a:gd name="T98" fmla="*/ 337 w 594"/>
                <a:gd name="T99" fmla="*/ 0 h 520"/>
                <a:gd name="T100" fmla="*/ 327 w 594"/>
                <a:gd name="T101" fmla="*/ 16 h 520"/>
                <a:gd name="T102" fmla="*/ 324 w 594"/>
                <a:gd name="T103" fmla="*/ 22 h 520"/>
                <a:gd name="T104" fmla="*/ 365 w 594"/>
                <a:gd name="T105" fmla="*/ 53 h 520"/>
                <a:gd name="T106" fmla="*/ 372 w 594"/>
                <a:gd name="T107" fmla="*/ 59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94" h="520">
                  <a:moveTo>
                    <a:pt x="372" y="59"/>
                  </a:moveTo>
                  <a:lnTo>
                    <a:pt x="373" y="60"/>
                  </a:lnTo>
                  <a:lnTo>
                    <a:pt x="406" y="43"/>
                  </a:lnTo>
                  <a:lnTo>
                    <a:pt x="407" y="44"/>
                  </a:lnTo>
                  <a:lnTo>
                    <a:pt x="442" y="74"/>
                  </a:lnTo>
                  <a:lnTo>
                    <a:pt x="465" y="85"/>
                  </a:lnTo>
                  <a:lnTo>
                    <a:pt x="493" y="133"/>
                  </a:lnTo>
                  <a:lnTo>
                    <a:pt x="494" y="135"/>
                  </a:lnTo>
                  <a:lnTo>
                    <a:pt x="592" y="306"/>
                  </a:lnTo>
                  <a:lnTo>
                    <a:pt x="594" y="311"/>
                  </a:lnTo>
                  <a:lnTo>
                    <a:pt x="593" y="322"/>
                  </a:lnTo>
                  <a:lnTo>
                    <a:pt x="592" y="330"/>
                  </a:lnTo>
                  <a:lnTo>
                    <a:pt x="590" y="343"/>
                  </a:lnTo>
                  <a:lnTo>
                    <a:pt x="589" y="345"/>
                  </a:lnTo>
                  <a:lnTo>
                    <a:pt x="580" y="404"/>
                  </a:lnTo>
                  <a:lnTo>
                    <a:pt x="494" y="410"/>
                  </a:lnTo>
                  <a:lnTo>
                    <a:pt x="376" y="417"/>
                  </a:lnTo>
                  <a:lnTo>
                    <a:pt x="360" y="419"/>
                  </a:lnTo>
                  <a:lnTo>
                    <a:pt x="301" y="447"/>
                  </a:lnTo>
                  <a:lnTo>
                    <a:pt x="276" y="459"/>
                  </a:lnTo>
                  <a:lnTo>
                    <a:pt x="221" y="462"/>
                  </a:lnTo>
                  <a:lnTo>
                    <a:pt x="199" y="442"/>
                  </a:lnTo>
                  <a:lnTo>
                    <a:pt x="182" y="460"/>
                  </a:lnTo>
                  <a:lnTo>
                    <a:pt x="146" y="496"/>
                  </a:lnTo>
                  <a:lnTo>
                    <a:pt x="145" y="496"/>
                  </a:lnTo>
                  <a:lnTo>
                    <a:pt x="109" y="503"/>
                  </a:lnTo>
                  <a:lnTo>
                    <a:pt x="74" y="511"/>
                  </a:lnTo>
                  <a:lnTo>
                    <a:pt x="23" y="520"/>
                  </a:lnTo>
                  <a:lnTo>
                    <a:pt x="47" y="461"/>
                  </a:lnTo>
                  <a:lnTo>
                    <a:pt x="26" y="395"/>
                  </a:lnTo>
                  <a:lnTo>
                    <a:pt x="23" y="387"/>
                  </a:lnTo>
                  <a:lnTo>
                    <a:pt x="29" y="360"/>
                  </a:lnTo>
                  <a:lnTo>
                    <a:pt x="31" y="347"/>
                  </a:lnTo>
                  <a:lnTo>
                    <a:pt x="5" y="333"/>
                  </a:lnTo>
                  <a:lnTo>
                    <a:pt x="0" y="331"/>
                  </a:lnTo>
                  <a:lnTo>
                    <a:pt x="4" y="326"/>
                  </a:lnTo>
                  <a:lnTo>
                    <a:pt x="24" y="303"/>
                  </a:lnTo>
                  <a:lnTo>
                    <a:pt x="47" y="276"/>
                  </a:lnTo>
                  <a:lnTo>
                    <a:pt x="63" y="270"/>
                  </a:lnTo>
                  <a:lnTo>
                    <a:pt x="94" y="259"/>
                  </a:lnTo>
                  <a:lnTo>
                    <a:pt x="111" y="245"/>
                  </a:lnTo>
                  <a:lnTo>
                    <a:pt x="200" y="172"/>
                  </a:lnTo>
                  <a:lnTo>
                    <a:pt x="252" y="131"/>
                  </a:lnTo>
                  <a:lnTo>
                    <a:pt x="257" y="126"/>
                  </a:lnTo>
                  <a:lnTo>
                    <a:pt x="254" y="124"/>
                  </a:lnTo>
                  <a:lnTo>
                    <a:pt x="234" y="106"/>
                  </a:lnTo>
                  <a:lnTo>
                    <a:pt x="275" y="54"/>
                  </a:lnTo>
                  <a:lnTo>
                    <a:pt x="305" y="17"/>
                  </a:lnTo>
                  <a:lnTo>
                    <a:pt x="272" y="4"/>
                  </a:lnTo>
                  <a:lnTo>
                    <a:pt x="337" y="0"/>
                  </a:lnTo>
                  <a:lnTo>
                    <a:pt x="327" y="16"/>
                  </a:lnTo>
                  <a:lnTo>
                    <a:pt x="324" y="22"/>
                  </a:lnTo>
                  <a:lnTo>
                    <a:pt x="365" y="53"/>
                  </a:lnTo>
                  <a:lnTo>
                    <a:pt x="372" y="59"/>
                  </a:lnTo>
                  <a:close/>
                </a:path>
              </a:pathLst>
            </a:custGeom>
            <a:solidFill>
              <a:srgbClr val="FFC0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66E771E4-6557-4741-A4F8-FD471AC670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0" y="1119"/>
              <a:ext cx="365" cy="524"/>
            </a:xfrm>
            <a:custGeom>
              <a:avLst/>
              <a:gdLst>
                <a:gd name="T0" fmla="*/ 273 w 365"/>
                <a:gd name="T1" fmla="*/ 70 h 524"/>
                <a:gd name="T2" fmla="*/ 297 w 365"/>
                <a:gd name="T3" fmla="*/ 176 h 524"/>
                <a:gd name="T4" fmla="*/ 327 w 365"/>
                <a:gd name="T5" fmla="*/ 170 h 524"/>
                <a:gd name="T6" fmla="*/ 334 w 365"/>
                <a:gd name="T7" fmla="*/ 183 h 524"/>
                <a:gd name="T8" fmla="*/ 347 w 365"/>
                <a:gd name="T9" fmla="*/ 207 h 524"/>
                <a:gd name="T10" fmla="*/ 348 w 365"/>
                <a:gd name="T11" fmla="*/ 209 h 524"/>
                <a:gd name="T12" fmla="*/ 365 w 365"/>
                <a:gd name="T13" fmla="*/ 207 h 524"/>
                <a:gd name="T14" fmla="*/ 334 w 365"/>
                <a:gd name="T15" fmla="*/ 218 h 524"/>
                <a:gd name="T16" fmla="*/ 318 w 365"/>
                <a:gd name="T17" fmla="*/ 224 h 524"/>
                <a:gd name="T18" fmla="*/ 295 w 365"/>
                <a:gd name="T19" fmla="*/ 251 h 524"/>
                <a:gd name="T20" fmla="*/ 275 w 365"/>
                <a:gd name="T21" fmla="*/ 274 h 524"/>
                <a:gd name="T22" fmla="*/ 271 w 365"/>
                <a:gd name="T23" fmla="*/ 279 h 524"/>
                <a:gd name="T24" fmla="*/ 276 w 365"/>
                <a:gd name="T25" fmla="*/ 281 h 524"/>
                <a:gd name="T26" fmla="*/ 302 w 365"/>
                <a:gd name="T27" fmla="*/ 295 h 524"/>
                <a:gd name="T28" fmla="*/ 300 w 365"/>
                <a:gd name="T29" fmla="*/ 308 h 524"/>
                <a:gd name="T30" fmla="*/ 294 w 365"/>
                <a:gd name="T31" fmla="*/ 335 h 524"/>
                <a:gd name="T32" fmla="*/ 297 w 365"/>
                <a:gd name="T33" fmla="*/ 343 h 524"/>
                <a:gd name="T34" fmla="*/ 318 w 365"/>
                <a:gd name="T35" fmla="*/ 409 h 524"/>
                <a:gd name="T36" fmla="*/ 294 w 365"/>
                <a:gd name="T37" fmla="*/ 468 h 524"/>
                <a:gd name="T38" fmla="*/ 286 w 365"/>
                <a:gd name="T39" fmla="*/ 471 h 524"/>
                <a:gd name="T40" fmla="*/ 191 w 365"/>
                <a:gd name="T41" fmla="*/ 507 h 524"/>
                <a:gd name="T42" fmla="*/ 189 w 365"/>
                <a:gd name="T43" fmla="*/ 497 h 524"/>
                <a:gd name="T44" fmla="*/ 180 w 365"/>
                <a:gd name="T45" fmla="*/ 465 h 524"/>
                <a:gd name="T46" fmla="*/ 146 w 365"/>
                <a:gd name="T47" fmla="*/ 485 h 524"/>
                <a:gd name="T48" fmla="*/ 134 w 365"/>
                <a:gd name="T49" fmla="*/ 491 h 524"/>
                <a:gd name="T50" fmla="*/ 80 w 365"/>
                <a:gd name="T51" fmla="*/ 521 h 524"/>
                <a:gd name="T52" fmla="*/ 75 w 365"/>
                <a:gd name="T53" fmla="*/ 524 h 524"/>
                <a:gd name="T54" fmla="*/ 72 w 365"/>
                <a:gd name="T55" fmla="*/ 522 h 524"/>
                <a:gd name="T56" fmla="*/ 56 w 365"/>
                <a:gd name="T57" fmla="*/ 506 h 524"/>
                <a:gd name="T58" fmla="*/ 17 w 365"/>
                <a:gd name="T59" fmla="*/ 470 h 524"/>
                <a:gd name="T60" fmla="*/ 17 w 365"/>
                <a:gd name="T61" fmla="*/ 468 h 524"/>
                <a:gd name="T62" fmla="*/ 21 w 365"/>
                <a:gd name="T63" fmla="*/ 434 h 524"/>
                <a:gd name="T64" fmla="*/ 29 w 365"/>
                <a:gd name="T65" fmla="*/ 368 h 524"/>
                <a:gd name="T66" fmla="*/ 13 w 365"/>
                <a:gd name="T67" fmla="*/ 342 h 524"/>
                <a:gd name="T68" fmla="*/ 14 w 365"/>
                <a:gd name="T69" fmla="*/ 279 h 524"/>
                <a:gd name="T70" fmla="*/ 14 w 365"/>
                <a:gd name="T71" fmla="*/ 261 h 524"/>
                <a:gd name="T72" fmla="*/ 14 w 365"/>
                <a:gd name="T73" fmla="*/ 241 h 524"/>
                <a:gd name="T74" fmla="*/ 14 w 365"/>
                <a:gd name="T75" fmla="*/ 232 h 524"/>
                <a:gd name="T76" fmla="*/ 0 w 365"/>
                <a:gd name="T77" fmla="*/ 223 h 524"/>
                <a:gd name="T78" fmla="*/ 35 w 365"/>
                <a:gd name="T79" fmla="*/ 189 h 524"/>
                <a:gd name="T80" fmla="*/ 67 w 365"/>
                <a:gd name="T81" fmla="*/ 156 h 524"/>
                <a:gd name="T82" fmla="*/ 87 w 365"/>
                <a:gd name="T83" fmla="*/ 173 h 524"/>
                <a:gd name="T84" fmla="*/ 170 w 365"/>
                <a:gd name="T85" fmla="*/ 144 h 524"/>
                <a:gd name="T86" fmla="*/ 185 w 365"/>
                <a:gd name="T87" fmla="*/ 119 h 524"/>
                <a:gd name="T88" fmla="*/ 170 w 365"/>
                <a:gd name="T89" fmla="*/ 53 h 524"/>
                <a:gd name="T90" fmla="*/ 256 w 365"/>
                <a:gd name="T91" fmla="*/ 0 h 524"/>
                <a:gd name="T92" fmla="*/ 273 w 365"/>
                <a:gd name="T93" fmla="*/ 70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65" h="524">
                  <a:moveTo>
                    <a:pt x="273" y="70"/>
                  </a:moveTo>
                  <a:lnTo>
                    <a:pt x="297" y="176"/>
                  </a:lnTo>
                  <a:lnTo>
                    <a:pt x="327" y="170"/>
                  </a:lnTo>
                  <a:lnTo>
                    <a:pt x="334" y="183"/>
                  </a:lnTo>
                  <a:lnTo>
                    <a:pt x="347" y="207"/>
                  </a:lnTo>
                  <a:lnTo>
                    <a:pt x="348" y="209"/>
                  </a:lnTo>
                  <a:lnTo>
                    <a:pt x="365" y="207"/>
                  </a:lnTo>
                  <a:lnTo>
                    <a:pt x="334" y="218"/>
                  </a:lnTo>
                  <a:lnTo>
                    <a:pt x="318" y="224"/>
                  </a:lnTo>
                  <a:lnTo>
                    <a:pt x="295" y="251"/>
                  </a:lnTo>
                  <a:lnTo>
                    <a:pt x="275" y="274"/>
                  </a:lnTo>
                  <a:lnTo>
                    <a:pt x="271" y="279"/>
                  </a:lnTo>
                  <a:lnTo>
                    <a:pt x="276" y="281"/>
                  </a:lnTo>
                  <a:lnTo>
                    <a:pt x="302" y="295"/>
                  </a:lnTo>
                  <a:lnTo>
                    <a:pt x="300" y="308"/>
                  </a:lnTo>
                  <a:lnTo>
                    <a:pt x="294" y="335"/>
                  </a:lnTo>
                  <a:lnTo>
                    <a:pt x="297" y="343"/>
                  </a:lnTo>
                  <a:lnTo>
                    <a:pt x="318" y="409"/>
                  </a:lnTo>
                  <a:lnTo>
                    <a:pt x="294" y="468"/>
                  </a:lnTo>
                  <a:lnTo>
                    <a:pt x="286" y="471"/>
                  </a:lnTo>
                  <a:lnTo>
                    <a:pt x="191" y="507"/>
                  </a:lnTo>
                  <a:lnTo>
                    <a:pt x="189" y="497"/>
                  </a:lnTo>
                  <a:lnTo>
                    <a:pt x="180" y="465"/>
                  </a:lnTo>
                  <a:lnTo>
                    <a:pt x="146" y="485"/>
                  </a:lnTo>
                  <a:lnTo>
                    <a:pt x="134" y="491"/>
                  </a:lnTo>
                  <a:lnTo>
                    <a:pt x="80" y="521"/>
                  </a:lnTo>
                  <a:lnTo>
                    <a:pt x="75" y="524"/>
                  </a:lnTo>
                  <a:lnTo>
                    <a:pt x="72" y="522"/>
                  </a:lnTo>
                  <a:lnTo>
                    <a:pt x="56" y="506"/>
                  </a:lnTo>
                  <a:lnTo>
                    <a:pt x="17" y="470"/>
                  </a:lnTo>
                  <a:lnTo>
                    <a:pt x="17" y="468"/>
                  </a:lnTo>
                  <a:lnTo>
                    <a:pt x="21" y="434"/>
                  </a:lnTo>
                  <a:lnTo>
                    <a:pt x="29" y="368"/>
                  </a:lnTo>
                  <a:lnTo>
                    <a:pt x="13" y="342"/>
                  </a:lnTo>
                  <a:lnTo>
                    <a:pt x="14" y="279"/>
                  </a:lnTo>
                  <a:lnTo>
                    <a:pt x="14" y="261"/>
                  </a:lnTo>
                  <a:lnTo>
                    <a:pt x="14" y="241"/>
                  </a:lnTo>
                  <a:lnTo>
                    <a:pt x="14" y="232"/>
                  </a:lnTo>
                  <a:lnTo>
                    <a:pt x="0" y="223"/>
                  </a:lnTo>
                  <a:lnTo>
                    <a:pt x="35" y="189"/>
                  </a:lnTo>
                  <a:lnTo>
                    <a:pt x="67" y="156"/>
                  </a:lnTo>
                  <a:lnTo>
                    <a:pt x="87" y="173"/>
                  </a:lnTo>
                  <a:lnTo>
                    <a:pt x="170" y="144"/>
                  </a:lnTo>
                  <a:lnTo>
                    <a:pt x="185" y="119"/>
                  </a:lnTo>
                  <a:lnTo>
                    <a:pt x="170" y="53"/>
                  </a:lnTo>
                  <a:lnTo>
                    <a:pt x="256" y="0"/>
                  </a:lnTo>
                  <a:lnTo>
                    <a:pt x="273" y="7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B804A3D9-C50A-4FC7-B9B9-402B5B4725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8" y="1584"/>
              <a:ext cx="1182" cy="743"/>
            </a:xfrm>
            <a:custGeom>
              <a:avLst/>
              <a:gdLst>
                <a:gd name="T0" fmla="*/ 147 w 1182"/>
                <a:gd name="T1" fmla="*/ 681 h 743"/>
                <a:gd name="T2" fmla="*/ 0 w 1182"/>
                <a:gd name="T3" fmla="*/ 684 h 743"/>
                <a:gd name="T4" fmla="*/ 128 w 1182"/>
                <a:gd name="T5" fmla="*/ 523 h 743"/>
                <a:gd name="T6" fmla="*/ 230 w 1182"/>
                <a:gd name="T7" fmla="*/ 367 h 743"/>
                <a:gd name="T8" fmla="*/ 275 w 1182"/>
                <a:gd name="T9" fmla="*/ 287 h 743"/>
                <a:gd name="T10" fmla="*/ 350 w 1182"/>
                <a:gd name="T11" fmla="*/ 256 h 743"/>
                <a:gd name="T12" fmla="*/ 477 w 1182"/>
                <a:gd name="T13" fmla="*/ 239 h 743"/>
                <a:gd name="T14" fmla="*/ 524 w 1182"/>
                <a:gd name="T15" fmla="*/ 209 h 743"/>
                <a:gd name="T16" fmla="*/ 529 w 1182"/>
                <a:gd name="T17" fmla="*/ 218 h 743"/>
                <a:gd name="T18" fmla="*/ 562 w 1182"/>
                <a:gd name="T19" fmla="*/ 211 h 743"/>
                <a:gd name="T20" fmla="*/ 705 w 1182"/>
                <a:gd name="T21" fmla="*/ 120 h 743"/>
                <a:gd name="T22" fmla="*/ 837 w 1182"/>
                <a:gd name="T23" fmla="*/ 59 h 743"/>
                <a:gd name="T24" fmla="*/ 908 w 1182"/>
                <a:gd name="T25" fmla="*/ 20 h 743"/>
                <a:gd name="T26" fmla="*/ 953 w 1182"/>
                <a:gd name="T27" fmla="*/ 42 h 743"/>
                <a:gd name="T28" fmla="*/ 951 w 1182"/>
                <a:gd name="T29" fmla="*/ 138 h 743"/>
                <a:gd name="T30" fmla="*/ 987 w 1182"/>
                <a:gd name="T31" fmla="*/ 171 h 743"/>
                <a:gd name="T32" fmla="*/ 980 w 1182"/>
                <a:gd name="T33" fmla="*/ 238 h 743"/>
                <a:gd name="T34" fmla="*/ 992 w 1182"/>
                <a:gd name="T35" fmla="*/ 248 h 743"/>
                <a:gd name="T36" fmla="*/ 1058 w 1182"/>
                <a:gd name="T37" fmla="*/ 347 h 743"/>
                <a:gd name="T38" fmla="*/ 1122 w 1182"/>
                <a:gd name="T39" fmla="*/ 424 h 743"/>
                <a:gd name="T40" fmla="*/ 1181 w 1182"/>
                <a:gd name="T41" fmla="*/ 514 h 743"/>
                <a:gd name="T42" fmla="*/ 1125 w 1182"/>
                <a:gd name="T43" fmla="*/ 521 h 743"/>
                <a:gd name="T44" fmla="*/ 1009 w 1182"/>
                <a:gd name="T45" fmla="*/ 552 h 743"/>
                <a:gd name="T46" fmla="*/ 947 w 1182"/>
                <a:gd name="T47" fmla="*/ 568 h 743"/>
                <a:gd name="T48" fmla="*/ 756 w 1182"/>
                <a:gd name="T49" fmla="*/ 587 h 743"/>
                <a:gd name="T50" fmla="*/ 649 w 1182"/>
                <a:gd name="T51" fmla="*/ 601 h 743"/>
                <a:gd name="T52" fmla="*/ 616 w 1182"/>
                <a:gd name="T53" fmla="*/ 590 h 743"/>
                <a:gd name="T54" fmla="*/ 592 w 1182"/>
                <a:gd name="T55" fmla="*/ 582 h 743"/>
                <a:gd name="T56" fmla="*/ 597 w 1182"/>
                <a:gd name="T57" fmla="*/ 503 h 743"/>
                <a:gd name="T58" fmla="*/ 602 w 1182"/>
                <a:gd name="T59" fmla="*/ 445 h 743"/>
                <a:gd name="T60" fmla="*/ 654 w 1182"/>
                <a:gd name="T61" fmla="*/ 424 h 743"/>
                <a:gd name="T62" fmla="*/ 654 w 1182"/>
                <a:gd name="T63" fmla="*/ 400 h 743"/>
                <a:gd name="T64" fmla="*/ 620 w 1182"/>
                <a:gd name="T65" fmla="*/ 391 h 743"/>
                <a:gd name="T66" fmla="*/ 523 w 1182"/>
                <a:gd name="T67" fmla="*/ 338 h 743"/>
                <a:gd name="T68" fmla="*/ 582 w 1182"/>
                <a:gd name="T69" fmla="*/ 309 h 743"/>
                <a:gd name="T70" fmla="*/ 579 w 1182"/>
                <a:gd name="T71" fmla="*/ 266 h 743"/>
                <a:gd name="T72" fmla="*/ 554 w 1182"/>
                <a:gd name="T73" fmla="*/ 278 h 743"/>
                <a:gd name="T74" fmla="*/ 488 w 1182"/>
                <a:gd name="T75" fmla="*/ 325 h 743"/>
                <a:gd name="T76" fmla="*/ 450 w 1182"/>
                <a:gd name="T77" fmla="*/ 417 h 743"/>
                <a:gd name="T78" fmla="*/ 383 w 1182"/>
                <a:gd name="T79" fmla="*/ 462 h 743"/>
                <a:gd name="T80" fmla="*/ 269 w 1182"/>
                <a:gd name="T81" fmla="*/ 553 h 743"/>
                <a:gd name="T82" fmla="*/ 180 w 1182"/>
                <a:gd name="T83" fmla="*/ 591 h 743"/>
                <a:gd name="T84" fmla="*/ 118 w 1182"/>
                <a:gd name="T85" fmla="*/ 637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82" h="743">
                  <a:moveTo>
                    <a:pt x="140" y="644"/>
                  </a:moveTo>
                  <a:lnTo>
                    <a:pt x="135" y="648"/>
                  </a:lnTo>
                  <a:lnTo>
                    <a:pt x="147" y="681"/>
                  </a:lnTo>
                  <a:lnTo>
                    <a:pt x="12" y="743"/>
                  </a:lnTo>
                  <a:lnTo>
                    <a:pt x="8" y="719"/>
                  </a:lnTo>
                  <a:lnTo>
                    <a:pt x="0" y="684"/>
                  </a:lnTo>
                  <a:lnTo>
                    <a:pt x="12" y="676"/>
                  </a:lnTo>
                  <a:lnTo>
                    <a:pt x="20" y="701"/>
                  </a:lnTo>
                  <a:lnTo>
                    <a:pt x="128" y="523"/>
                  </a:lnTo>
                  <a:lnTo>
                    <a:pt x="192" y="484"/>
                  </a:lnTo>
                  <a:lnTo>
                    <a:pt x="230" y="427"/>
                  </a:lnTo>
                  <a:lnTo>
                    <a:pt x="230" y="367"/>
                  </a:lnTo>
                  <a:lnTo>
                    <a:pt x="256" y="340"/>
                  </a:lnTo>
                  <a:lnTo>
                    <a:pt x="263" y="333"/>
                  </a:lnTo>
                  <a:lnTo>
                    <a:pt x="275" y="287"/>
                  </a:lnTo>
                  <a:lnTo>
                    <a:pt x="278" y="287"/>
                  </a:lnTo>
                  <a:lnTo>
                    <a:pt x="305" y="278"/>
                  </a:lnTo>
                  <a:lnTo>
                    <a:pt x="350" y="256"/>
                  </a:lnTo>
                  <a:lnTo>
                    <a:pt x="389" y="236"/>
                  </a:lnTo>
                  <a:lnTo>
                    <a:pt x="417" y="221"/>
                  </a:lnTo>
                  <a:lnTo>
                    <a:pt x="477" y="239"/>
                  </a:lnTo>
                  <a:lnTo>
                    <a:pt x="482" y="238"/>
                  </a:lnTo>
                  <a:lnTo>
                    <a:pt x="513" y="234"/>
                  </a:lnTo>
                  <a:lnTo>
                    <a:pt x="524" y="209"/>
                  </a:lnTo>
                  <a:lnTo>
                    <a:pt x="525" y="205"/>
                  </a:lnTo>
                  <a:lnTo>
                    <a:pt x="527" y="216"/>
                  </a:lnTo>
                  <a:lnTo>
                    <a:pt x="529" y="218"/>
                  </a:lnTo>
                  <a:lnTo>
                    <a:pt x="529" y="218"/>
                  </a:lnTo>
                  <a:lnTo>
                    <a:pt x="542" y="215"/>
                  </a:lnTo>
                  <a:lnTo>
                    <a:pt x="562" y="211"/>
                  </a:lnTo>
                  <a:lnTo>
                    <a:pt x="592" y="204"/>
                  </a:lnTo>
                  <a:lnTo>
                    <a:pt x="602" y="174"/>
                  </a:lnTo>
                  <a:lnTo>
                    <a:pt x="705" y="120"/>
                  </a:lnTo>
                  <a:lnTo>
                    <a:pt x="778" y="99"/>
                  </a:lnTo>
                  <a:lnTo>
                    <a:pt x="807" y="79"/>
                  </a:lnTo>
                  <a:lnTo>
                    <a:pt x="837" y="59"/>
                  </a:lnTo>
                  <a:lnTo>
                    <a:pt x="842" y="56"/>
                  </a:lnTo>
                  <a:lnTo>
                    <a:pt x="896" y="26"/>
                  </a:lnTo>
                  <a:lnTo>
                    <a:pt x="908" y="20"/>
                  </a:lnTo>
                  <a:lnTo>
                    <a:pt x="942" y="0"/>
                  </a:lnTo>
                  <a:lnTo>
                    <a:pt x="951" y="32"/>
                  </a:lnTo>
                  <a:lnTo>
                    <a:pt x="953" y="42"/>
                  </a:lnTo>
                  <a:lnTo>
                    <a:pt x="955" y="94"/>
                  </a:lnTo>
                  <a:lnTo>
                    <a:pt x="955" y="119"/>
                  </a:lnTo>
                  <a:lnTo>
                    <a:pt x="951" y="138"/>
                  </a:lnTo>
                  <a:lnTo>
                    <a:pt x="957" y="142"/>
                  </a:lnTo>
                  <a:lnTo>
                    <a:pt x="978" y="162"/>
                  </a:lnTo>
                  <a:lnTo>
                    <a:pt x="987" y="171"/>
                  </a:lnTo>
                  <a:lnTo>
                    <a:pt x="987" y="171"/>
                  </a:lnTo>
                  <a:lnTo>
                    <a:pt x="982" y="222"/>
                  </a:lnTo>
                  <a:lnTo>
                    <a:pt x="980" y="238"/>
                  </a:lnTo>
                  <a:lnTo>
                    <a:pt x="989" y="240"/>
                  </a:lnTo>
                  <a:lnTo>
                    <a:pt x="991" y="242"/>
                  </a:lnTo>
                  <a:lnTo>
                    <a:pt x="992" y="248"/>
                  </a:lnTo>
                  <a:lnTo>
                    <a:pt x="1003" y="306"/>
                  </a:lnTo>
                  <a:lnTo>
                    <a:pt x="1068" y="321"/>
                  </a:lnTo>
                  <a:lnTo>
                    <a:pt x="1058" y="347"/>
                  </a:lnTo>
                  <a:lnTo>
                    <a:pt x="1046" y="377"/>
                  </a:lnTo>
                  <a:lnTo>
                    <a:pt x="1115" y="420"/>
                  </a:lnTo>
                  <a:lnTo>
                    <a:pt x="1122" y="424"/>
                  </a:lnTo>
                  <a:lnTo>
                    <a:pt x="1127" y="431"/>
                  </a:lnTo>
                  <a:lnTo>
                    <a:pt x="1169" y="495"/>
                  </a:lnTo>
                  <a:lnTo>
                    <a:pt x="1181" y="514"/>
                  </a:lnTo>
                  <a:lnTo>
                    <a:pt x="1182" y="516"/>
                  </a:lnTo>
                  <a:lnTo>
                    <a:pt x="1179" y="516"/>
                  </a:lnTo>
                  <a:lnTo>
                    <a:pt x="1125" y="521"/>
                  </a:lnTo>
                  <a:lnTo>
                    <a:pt x="1121" y="521"/>
                  </a:lnTo>
                  <a:lnTo>
                    <a:pt x="1093" y="523"/>
                  </a:lnTo>
                  <a:lnTo>
                    <a:pt x="1009" y="552"/>
                  </a:lnTo>
                  <a:lnTo>
                    <a:pt x="962" y="567"/>
                  </a:lnTo>
                  <a:lnTo>
                    <a:pt x="958" y="568"/>
                  </a:lnTo>
                  <a:lnTo>
                    <a:pt x="947" y="568"/>
                  </a:lnTo>
                  <a:lnTo>
                    <a:pt x="802" y="569"/>
                  </a:lnTo>
                  <a:lnTo>
                    <a:pt x="785" y="576"/>
                  </a:lnTo>
                  <a:lnTo>
                    <a:pt x="756" y="587"/>
                  </a:lnTo>
                  <a:lnTo>
                    <a:pt x="701" y="608"/>
                  </a:lnTo>
                  <a:lnTo>
                    <a:pt x="668" y="621"/>
                  </a:lnTo>
                  <a:lnTo>
                    <a:pt x="649" y="601"/>
                  </a:lnTo>
                  <a:lnTo>
                    <a:pt x="624" y="605"/>
                  </a:lnTo>
                  <a:lnTo>
                    <a:pt x="618" y="607"/>
                  </a:lnTo>
                  <a:lnTo>
                    <a:pt x="616" y="590"/>
                  </a:lnTo>
                  <a:lnTo>
                    <a:pt x="616" y="574"/>
                  </a:lnTo>
                  <a:lnTo>
                    <a:pt x="602" y="578"/>
                  </a:lnTo>
                  <a:lnTo>
                    <a:pt x="592" y="582"/>
                  </a:lnTo>
                  <a:lnTo>
                    <a:pt x="583" y="582"/>
                  </a:lnTo>
                  <a:lnTo>
                    <a:pt x="598" y="553"/>
                  </a:lnTo>
                  <a:lnTo>
                    <a:pt x="597" y="503"/>
                  </a:lnTo>
                  <a:lnTo>
                    <a:pt x="584" y="500"/>
                  </a:lnTo>
                  <a:lnTo>
                    <a:pt x="580" y="499"/>
                  </a:lnTo>
                  <a:lnTo>
                    <a:pt x="602" y="445"/>
                  </a:lnTo>
                  <a:lnTo>
                    <a:pt x="648" y="427"/>
                  </a:lnTo>
                  <a:lnTo>
                    <a:pt x="650" y="426"/>
                  </a:lnTo>
                  <a:lnTo>
                    <a:pt x="654" y="424"/>
                  </a:lnTo>
                  <a:lnTo>
                    <a:pt x="658" y="417"/>
                  </a:lnTo>
                  <a:lnTo>
                    <a:pt x="668" y="404"/>
                  </a:lnTo>
                  <a:lnTo>
                    <a:pt x="654" y="400"/>
                  </a:lnTo>
                  <a:lnTo>
                    <a:pt x="643" y="397"/>
                  </a:lnTo>
                  <a:lnTo>
                    <a:pt x="636" y="394"/>
                  </a:lnTo>
                  <a:lnTo>
                    <a:pt x="620" y="391"/>
                  </a:lnTo>
                  <a:lnTo>
                    <a:pt x="577" y="383"/>
                  </a:lnTo>
                  <a:lnTo>
                    <a:pt x="522" y="382"/>
                  </a:lnTo>
                  <a:lnTo>
                    <a:pt x="523" y="338"/>
                  </a:lnTo>
                  <a:lnTo>
                    <a:pt x="567" y="316"/>
                  </a:lnTo>
                  <a:lnTo>
                    <a:pt x="575" y="313"/>
                  </a:lnTo>
                  <a:lnTo>
                    <a:pt x="582" y="309"/>
                  </a:lnTo>
                  <a:lnTo>
                    <a:pt x="602" y="294"/>
                  </a:lnTo>
                  <a:lnTo>
                    <a:pt x="584" y="271"/>
                  </a:lnTo>
                  <a:lnTo>
                    <a:pt x="579" y="266"/>
                  </a:lnTo>
                  <a:lnTo>
                    <a:pt x="576" y="267"/>
                  </a:lnTo>
                  <a:lnTo>
                    <a:pt x="560" y="275"/>
                  </a:lnTo>
                  <a:lnTo>
                    <a:pt x="554" y="278"/>
                  </a:lnTo>
                  <a:lnTo>
                    <a:pt x="550" y="280"/>
                  </a:lnTo>
                  <a:lnTo>
                    <a:pt x="504" y="304"/>
                  </a:lnTo>
                  <a:lnTo>
                    <a:pt x="488" y="325"/>
                  </a:lnTo>
                  <a:lnTo>
                    <a:pt x="478" y="375"/>
                  </a:lnTo>
                  <a:lnTo>
                    <a:pt x="478" y="396"/>
                  </a:lnTo>
                  <a:lnTo>
                    <a:pt x="450" y="417"/>
                  </a:lnTo>
                  <a:lnTo>
                    <a:pt x="444" y="421"/>
                  </a:lnTo>
                  <a:lnTo>
                    <a:pt x="424" y="435"/>
                  </a:lnTo>
                  <a:lnTo>
                    <a:pt x="383" y="462"/>
                  </a:lnTo>
                  <a:lnTo>
                    <a:pt x="349" y="494"/>
                  </a:lnTo>
                  <a:lnTo>
                    <a:pt x="312" y="522"/>
                  </a:lnTo>
                  <a:lnTo>
                    <a:pt x="269" y="553"/>
                  </a:lnTo>
                  <a:lnTo>
                    <a:pt x="238" y="572"/>
                  </a:lnTo>
                  <a:lnTo>
                    <a:pt x="201" y="577"/>
                  </a:lnTo>
                  <a:lnTo>
                    <a:pt x="180" y="591"/>
                  </a:lnTo>
                  <a:lnTo>
                    <a:pt x="159" y="605"/>
                  </a:lnTo>
                  <a:lnTo>
                    <a:pt x="123" y="626"/>
                  </a:lnTo>
                  <a:lnTo>
                    <a:pt x="118" y="637"/>
                  </a:lnTo>
                  <a:lnTo>
                    <a:pt x="115" y="648"/>
                  </a:lnTo>
                  <a:lnTo>
                    <a:pt x="140" y="64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0334E784-F0A4-43BD-994A-FA5DA32E7B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0" y="2648"/>
              <a:ext cx="826" cy="529"/>
            </a:xfrm>
            <a:custGeom>
              <a:avLst/>
              <a:gdLst>
                <a:gd name="T0" fmla="*/ 630 w 826"/>
                <a:gd name="T1" fmla="*/ 53 h 529"/>
                <a:gd name="T2" fmla="*/ 619 w 826"/>
                <a:gd name="T3" fmla="*/ 146 h 529"/>
                <a:gd name="T4" fmla="*/ 601 w 826"/>
                <a:gd name="T5" fmla="*/ 232 h 529"/>
                <a:gd name="T6" fmla="*/ 681 w 826"/>
                <a:gd name="T7" fmla="*/ 163 h 529"/>
                <a:gd name="T8" fmla="*/ 803 w 826"/>
                <a:gd name="T9" fmla="*/ 131 h 529"/>
                <a:gd name="T10" fmla="*/ 825 w 826"/>
                <a:gd name="T11" fmla="*/ 131 h 529"/>
                <a:gd name="T12" fmla="*/ 819 w 826"/>
                <a:gd name="T13" fmla="*/ 141 h 529"/>
                <a:gd name="T14" fmla="*/ 805 w 826"/>
                <a:gd name="T15" fmla="*/ 146 h 529"/>
                <a:gd name="T16" fmla="*/ 792 w 826"/>
                <a:gd name="T17" fmla="*/ 152 h 529"/>
                <a:gd name="T18" fmla="*/ 784 w 826"/>
                <a:gd name="T19" fmla="*/ 168 h 529"/>
                <a:gd name="T20" fmla="*/ 781 w 826"/>
                <a:gd name="T21" fmla="*/ 178 h 529"/>
                <a:gd name="T22" fmla="*/ 773 w 826"/>
                <a:gd name="T23" fmla="*/ 187 h 529"/>
                <a:gd name="T24" fmla="*/ 767 w 826"/>
                <a:gd name="T25" fmla="*/ 203 h 529"/>
                <a:gd name="T26" fmla="*/ 764 w 826"/>
                <a:gd name="T27" fmla="*/ 217 h 529"/>
                <a:gd name="T28" fmla="*/ 766 w 826"/>
                <a:gd name="T29" fmla="*/ 260 h 529"/>
                <a:gd name="T30" fmla="*/ 750 w 826"/>
                <a:gd name="T31" fmla="*/ 338 h 529"/>
                <a:gd name="T32" fmla="*/ 675 w 826"/>
                <a:gd name="T33" fmla="*/ 343 h 529"/>
                <a:gd name="T34" fmla="*/ 615 w 826"/>
                <a:gd name="T35" fmla="*/ 379 h 529"/>
                <a:gd name="T36" fmla="*/ 584 w 826"/>
                <a:gd name="T37" fmla="*/ 432 h 529"/>
                <a:gd name="T38" fmla="*/ 551 w 826"/>
                <a:gd name="T39" fmla="*/ 431 h 529"/>
                <a:gd name="T40" fmla="*/ 544 w 826"/>
                <a:gd name="T41" fmla="*/ 442 h 529"/>
                <a:gd name="T42" fmla="*/ 501 w 826"/>
                <a:gd name="T43" fmla="*/ 423 h 529"/>
                <a:gd name="T44" fmla="*/ 332 w 826"/>
                <a:gd name="T45" fmla="*/ 473 h 529"/>
                <a:gd name="T46" fmla="*/ 220 w 826"/>
                <a:gd name="T47" fmla="*/ 491 h 529"/>
                <a:gd name="T48" fmla="*/ 174 w 826"/>
                <a:gd name="T49" fmla="*/ 489 h 529"/>
                <a:gd name="T50" fmla="*/ 146 w 826"/>
                <a:gd name="T51" fmla="*/ 491 h 529"/>
                <a:gd name="T52" fmla="*/ 99 w 826"/>
                <a:gd name="T53" fmla="*/ 503 h 529"/>
                <a:gd name="T54" fmla="*/ 33 w 826"/>
                <a:gd name="T55" fmla="*/ 501 h 529"/>
                <a:gd name="T56" fmla="*/ 33 w 826"/>
                <a:gd name="T57" fmla="*/ 457 h 529"/>
                <a:gd name="T58" fmla="*/ 0 w 826"/>
                <a:gd name="T59" fmla="*/ 380 h 529"/>
                <a:gd name="T60" fmla="*/ 77 w 826"/>
                <a:gd name="T61" fmla="*/ 423 h 529"/>
                <a:gd name="T62" fmla="*/ 106 w 826"/>
                <a:gd name="T63" fmla="*/ 366 h 529"/>
                <a:gd name="T64" fmla="*/ 145 w 826"/>
                <a:gd name="T65" fmla="*/ 383 h 529"/>
                <a:gd name="T66" fmla="*/ 221 w 826"/>
                <a:gd name="T67" fmla="*/ 401 h 529"/>
                <a:gd name="T68" fmla="*/ 285 w 826"/>
                <a:gd name="T69" fmla="*/ 424 h 529"/>
                <a:gd name="T70" fmla="*/ 261 w 826"/>
                <a:gd name="T71" fmla="*/ 378 h 529"/>
                <a:gd name="T72" fmla="*/ 368 w 826"/>
                <a:gd name="T73" fmla="*/ 347 h 529"/>
                <a:gd name="T74" fmla="*/ 501 w 826"/>
                <a:gd name="T75" fmla="*/ 331 h 529"/>
                <a:gd name="T76" fmla="*/ 491 w 826"/>
                <a:gd name="T77" fmla="*/ 305 h 529"/>
                <a:gd name="T78" fmla="*/ 426 w 826"/>
                <a:gd name="T79" fmla="*/ 234 h 529"/>
                <a:gd name="T80" fmla="*/ 483 w 826"/>
                <a:gd name="T81" fmla="*/ 132 h 529"/>
                <a:gd name="T82" fmla="*/ 445 w 826"/>
                <a:gd name="T83" fmla="*/ 94 h 529"/>
                <a:gd name="T84" fmla="*/ 415 w 826"/>
                <a:gd name="T85" fmla="*/ 18 h 529"/>
                <a:gd name="T86" fmla="*/ 476 w 826"/>
                <a:gd name="T87" fmla="*/ 49 h 529"/>
                <a:gd name="T88" fmla="*/ 527 w 826"/>
                <a:gd name="T89" fmla="*/ 43 h 529"/>
                <a:gd name="T90" fmla="*/ 563 w 826"/>
                <a:gd name="T91" fmla="*/ 0 h 529"/>
                <a:gd name="T92" fmla="*/ 601 w 826"/>
                <a:gd name="T93" fmla="*/ 8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26" h="529">
                  <a:moveTo>
                    <a:pt x="601" y="8"/>
                  </a:moveTo>
                  <a:lnTo>
                    <a:pt x="627" y="49"/>
                  </a:lnTo>
                  <a:lnTo>
                    <a:pt x="630" y="53"/>
                  </a:lnTo>
                  <a:lnTo>
                    <a:pt x="638" y="94"/>
                  </a:lnTo>
                  <a:lnTo>
                    <a:pt x="621" y="139"/>
                  </a:lnTo>
                  <a:lnTo>
                    <a:pt x="619" y="146"/>
                  </a:lnTo>
                  <a:lnTo>
                    <a:pt x="607" y="166"/>
                  </a:lnTo>
                  <a:lnTo>
                    <a:pt x="594" y="199"/>
                  </a:lnTo>
                  <a:lnTo>
                    <a:pt x="601" y="232"/>
                  </a:lnTo>
                  <a:lnTo>
                    <a:pt x="602" y="233"/>
                  </a:lnTo>
                  <a:lnTo>
                    <a:pt x="636" y="193"/>
                  </a:lnTo>
                  <a:lnTo>
                    <a:pt x="681" y="163"/>
                  </a:lnTo>
                  <a:lnTo>
                    <a:pt x="686" y="160"/>
                  </a:lnTo>
                  <a:lnTo>
                    <a:pt x="744" y="146"/>
                  </a:lnTo>
                  <a:lnTo>
                    <a:pt x="803" y="131"/>
                  </a:lnTo>
                  <a:lnTo>
                    <a:pt x="824" y="125"/>
                  </a:lnTo>
                  <a:lnTo>
                    <a:pt x="825" y="127"/>
                  </a:lnTo>
                  <a:lnTo>
                    <a:pt x="825" y="131"/>
                  </a:lnTo>
                  <a:lnTo>
                    <a:pt x="826" y="137"/>
                  </a:lnTo>
                  <a:lnTo>
                    <a:pt x="824" y="139"/>
                  </a:lnTo>
                  <a:lnTo>
                    <a:pt x="819" y="141"/>
                  </a:lnTo>
                  <a:lnTo>
                    <a:pt x="815" y="143"/>
                  </a:lnTo>
                  <a:lnTo>
                    <a:pt x="810" y="145"/>
                  </a:lnTo>
                  <a:lnTo>
                    <a:pt x="805" y="146"/>
                  </a:lnTo>
                  <a:lnTo>
                    <a:pt x="801" y="151"/>
                  </a:lnTo>
                  <a:lnTo>
                    <a:pt x="798" y="151"/>
                  </a:lnTo>
                  <a:lnTo>
                    <a:pt x="792" y="152"/>
                  </a:lnTo>
                  <a:lnTo>
                    <a:pt x="790" y="157"/>
                  </a:lnTo>
                  <a:lnTo>
                    <a:pt x="788" y="162"/>
                  </a:lnTo>
                  <a:lnTo>
                    <a:pt x="784" y="168"/>
                  </a:lnTo>
                  <a:lnTo>
                    <a:pt x="783" y="170"/>
                  </a:lnTo>
                  <a:lnTo>
                    <a:pt x="785" y="175"/>
                  </a:lnTo>
                  <a:lnTo>
                    <a:pt x="781" y="178"/>
                  </a:lnTo>
                  <a:lnTo>
                    <a:pt x="775" y="180"/>
                  </a:lnTo>
                  <a:lnTo>
                    <a:pt x="772" y="184"/>
                  </a:lnTo>
                  <a:lnTo>
                    <a:pt x="773" y="187"/>
                  </a:lnTo>
                  <a:lnTo>
                    <a:pt x="775" y="191"/>
                  </a:lnTo>
                  <a:lnTo>
                    <a:pt x="772" y="196"/>
                  </a:lnTo>
                  <a:lnTo>
                    <a:pt x="767" y="203"/>
                  </a:lnTo>
                  <a:lnTo>
                    <a:pt x="762" y="211"/>
                  </a:lnTo>
                  <a:lnTo>
                    <a:pt x="764" y="217"/>
                  </a:lnTo>
                  <a:lnTo>
                    <a:pt x="764" y="217"/>
                  </a:lnTo>
                  <a:lnTo>
                    <a:pt x="764" y="217"/>
                  </a:lnTo>
                  <a:lnTo>
                    <a:pt x="797" y="251"/>
                  </a:lnTo>
                  <a:lnTo>
                    <a:pt x="766" y="260"/>
                  </a:lnTo>
                  <a:lnTo>
                    <a:pt x="746" y="267"/>
                  </a:lnTo>
                  <a:lnTo>
                    <a:pt x="749" y="310"/>
                  </a:lnTo>
                  <a:lnTo>
                    <a:pt x="750" y="338"/>
                  </a:lnTo>
                  <a:lnTo>
                    <a:pt x="709" y="357"/>
                  </a:lnTo>
                  <a:lnTo>
                    <a:pt x="680" y="344"/>
                  </a:lnTo>
                  <a:lnTo>
                    <a:pt x="675" y="343"/>
                  </a:lnTo>
                  <a:lnTo>
                    <a:pt x="669" y="340"/>
                  </a:lnTo>
                  <a:lnTo>
                    <a:pt x="664" y="344"/>
                  </a:lnTo>
                  <a:lnTo>
                    <a:pt x="615" y="379"/>
                  </a:lnTo>
                  <a:lnTo>
                    <a:pt x="634" y="431"/>
                  </a:lnTo>
                  <a:lnTo>
                    <a:pt x="599" y="438"/>
                  </a:lnTo>
                  <a:lnTo>
                    <a:pt x="584" y="432"/>
                  </a:lnTo>
                  <a:lnTo>
                    <a:pt x="558" y="423"/>
                  </a:lnTo>
                  <a:lnTo>
                    <a:pt x="554" y="426"/>
                  </a:lnTo>
                  <a:lnTo>
                    <a:pt x="551" y="431"/>
                  </a:lnTo>
                  <a:lnTo>
                    <a:pt x="552" y="439"/>
                  </a:lnTo>
                  <a:lnTo>
                    <a:pt x="548" y="440"/>
                  </a:lnTo>
                  <a:lnTo>
                    <a:pt x="544" y="442"/>
                  </a:lnTo>
                  <a:lnTo>
                    <a:pt x="535" y="429"/>
                  </a:lnTo>
                  <a:lnTo>
                    <a:pt x="509" y="447"/>
                  </a:lnTo>
                  <a:lnTo>
                    <a:pt x="501" y="423"/>
                  </a:lnTo>
                  <a:lnTo>
                    <a:pt x="469" y="443"/>
                  </a:lnTo>
                  <a:lnTo>
                    <a:pt x="402" y="421"/>
                  </a:lnTo>
                  <a:lnTo>
                    <a:pt x="332" y="473"/>
                  </a:lnTo>
                  <a:lnTo>
                    <a:pt x="311" y="488"/>
                  </a:lnTo>
                  <a:lnTo>
                    <a:pt x="300" y="496"/>
                  </a:lnTo>
                  <a:lnTo>
                    <a:pt x="220" y="491"/>
                  </a:lnTo>
                  <a:lnTo>
                    <a:pt x="206" y="507"/>
                  </a:lnTo>
                  <a:lnTo>
                    <a:pt x="198" y="465"/>
                  </a:lnTo>
                  <a:lnTo>
                    <a:pt x="174" y="489"/>
                  </a:lnTo>
                  <a:lnTo>
                    <a:pt x="162" y="503"/>
                  </a:lnTo>
                  <a:lnTo>
                    <a:pt x="159" y="505"/>
                  </a:lnTo>
                  <a:lnTo>
                    <a:pt x="146" y="491"/>
                  </a:lnTo>
                  <a:lnTo>
                    <a:pt x="140" y="495"/>
                  </a:lnTo>
                  <a:lnTo>
                    <a:pt x="105" y="515"/>
                  </a:lnTo>
                  <a:lnTo>
                    <a:pt x="99" y="503"/>
                  </a:lnTo>
                  <a:lnTo>
                    <a:pt x="61" y="529"/>
                  </a:lnTo>
                  <a:lnTo>
                    <a:pt x="46" y="514"/>
                  </a:lnTo>
                  <a:lnTo>
                    <a:pt x="33" y="501"/>
                  </a:lnTo>
                  <a:lnTo>
                    <a:pt x="28" y="496"/>
                  </a:lnTo>
                  <a:lnTo>
                    <a:pt x="32" y="467"/>
                  </a:lnTo>
                  <a:lnTo>
                    <a:pt x="33" y="457"/>
                  </a:lnTo>
                  <a:lnTo>
                    <a:pt x="32" y="456"/>
                  </a:lnTo>
                  <a:lnTo>
                    <a:pt x="10" y="413"/>
                  </a:lnTo>
                  <a:lnTo>
                    <a:pt x="0" y="380"/>
                  </a:lnTo>
                  <a:lnTo>
                    <a:pt x="37" y="388"/>
                  </a:lnTo>
                  <a:lnTo>
                    <a:pt x="73" y="421"/>
                  </a:lnTo>
                  <a:lnTo>
                    <a:pt x="77" y="423"/>
                  </a:lnTo>
                  <a:lnTo>
                    <a:pt x="73" y="394"/>
                  </a:lnTo>
                  <a:lnTo>
                    <a:pt x="71" y="371"/>
                  </a:lnTo>
                  <a:lnTo>
                    <a:pt x="106" y="366"/>
                  </a:lnTo>
                  <a:lnTo>
                    <a:pt x="116" y="365"/>
                  </a:lnTo>
                  <a:lnTo>
                    <a:pt x="128" y="373"/>
                  </a:lnTo>
                  <a:lnTo>
                    <a:pt x="145" y="383"/>
                  </a:lnTo>
                  <a:lnTo>
                    <a:pt x="180" y="387"/>
                  </a:lnTo>
                  <a:lnTo>
                    <a:pt x="207" y="390"/>
                  </a:lnTo>
                  <a:lnTo>
                    <a:pt x="221" y="401"/>
                  </a:lnTo>
                  <a:lnTo>
                    <a:pt x="264" y="435"/>
                  </a:lnTo>
                  <a:lnTo>
                    <a:pt x="265" y="434"/>
                  </a:lnTo>
                  <a:lnTo>
                    <a:pt x="285" y="424"/>
                  </a:lnTo>
                  <a:lnTo>
                    <a:pt x="285" y="424"/>
                  </a:lnTo>
                  <a:lnTo>
                    <a:pt x="267" y="388"/>
                  </a:lnTo>
                  <a:lnTo>
                    <a:pt x="261" y="378"/>
                  </a:lnTo>
                  <a:lnTo>
                    <a:pt x="258" y="371"/>
                  </a:lnTo>
                  <a:lnTo>
                    <a:pt x="297" y="356"/>
                  </a:lnTo>
                  <a:lnTo>
                    <a:pt x="368" y="347"/>
                  </a:lnTo>
                  <a:lnTo>
                    <a:pt x="390" y="346"/>
                  </a:lnTo>
                  <a:lnTo>
                    <a:pt x="434" y="342"/>
                  </a:lnTo>
                  <a:lnTo>
                    <a:pt x="501" y="331"/>
                  </a:lnTo>
                  <a:lnTo>
                    <a:pt x="517" y="317"/>
                  </a:lnTo>
                  <a:lnTo>
                    <a:pt x="506" y="310"/>
                  </a:lnTo>
                  <a:lnTo>
                    <a:pt x="491" y="305"/>
                  </a:lnTo>
                  <a:lnTo>
                    <a:pt x="442" y="307"/>
                  </a:lnTo>
                  <a:lnTo>
                    <a:pt x="448" y="299"/>
                  </a:lnTo>
                  <a:lnTo>
                    <a:pt x="426" y="234"/>
                  </a:lnTo>
                  <a:lnTo>
                    <a:pt x="458" y="202"/>
                  </a:lnTo>
                  <a:lnTo>
                    <a:pt x="461" y="198"/>
                  </a:lnTo>
                  <a:lnTo>
                    <a:pt x="483" y="132"/>
                  </a:lnTo>
                  <a:lnTo>
                    <a:pt x="480" y="124"/>
                  </a:lnTo>
                  <a:lnTo>
                    <a:pt x="471" y="97"/>
                  </a:lnTo>
                  <a:lnTo>
                    <a:pt x="445" y="94"/>
                  </a:lnTo>
                  <a:lnTo>
                    <a:pt x="429" y="91"/>
                  </a:lnTo>
                  <a:lnTo>
                    <a:pt x="430" y="73"/>
                  </a:lnTo>
                  <a:lnTo>
                    <a:pt x="415" y="18"/>
                  </a:lnTo>
                  <a:lnTo>
                    <a:pt x="424" y="18"/>
                  </a:lnTo>
                  <a:lnTo>
                    <a:pt x="426" y="18"/>
                  </a:lnTo>
                  <a:lnTo>
                    <a:pt x="476" y="49"/>
                  </a:lnTo>
                  <a:lnTo>
                    <a:pt x="480" y="52"/>
                  </a:lnTo>
                  <a:lnTo>
                    <a:pt x="509" y="63"/>
                  </a:lnTo>
                  <a:lnTo>
                    <a:pt x="527" y="43"/>
                  </a:lnTo>
                  <a:lnTo>
                    <a:pt x="548" y="45"/>
                  </a:lnTo>
                  <a:lnTo>
                    <a:pt x="570" y="48"/>
                  </a:lnTo>
                  <a:lnTo>
                    <a:pt x="563" y="0"/>
                  </a:lnTo>
                  <a:lnTo>
                    <a:pt x="577" y="3"/>
                  </a:lnTo>
                  <a:lnTo>
                    <a:pt x="599" y="6"/>
                  </a:lnTo>
                  <a:lnTo>
                    <a:pt x="601" y="8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094DAC5-1416-4D6C-9585-AD5A73B2E9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1" y="2978"/>
              <a:ext cx="371" cy="562"/>
            </a:xfrm>
            <a:custGeom>
              <a:avLst/>
              <a:gdLst>
                <a:gd name="T0" fmla="*/ 320 w 371"/>
                <a:gd name="T1" fmla="*/ 59 h 562"/>
                <a:gd name="T2" fmla="*/ 314 w 371"/>
                <a:gd name="T3" fmla="*/ 114 h 562"/>
                <a:gd name="T4" fmla="*/ 293 w 371"/>
                <a:gd name="T5" fmla="*/ 163 h 562"/>
                <a:gd name="T6" fmla="*/ 309 w 371"/>
                <a:gd name="T7" fmla="*/ 238 h 562"/>
                <a:gd name="T8" fmla="*/ 315 w 371"/>
                <a:gd name="T9" fmla="*/ 272 h 562"/>
                <a:gd name="T10" fmla="*/ 371 w 371"/>
                <a:gd name="T11" fmla="*/ 284 h 562"/>
                <a:gd name="T12" fmla="*/ 313 w 371"/>
                <a:gd name="T13" fmla="*/ 300 h 562"/>
                <a:gd name="T14" fmla="*/ 272 w 371"/>
                <a:gd name="T15" fmla="*/ 368 h 562"/>
                <a:gd name="T16" fmla="*/ 278 w 371"/>
                <a:gd name="T17" fmla="*/ 481 h 562"/>
                <a:gd name="T18" fmla="*/ 279 w 371"/>
                <a:gd name="T19" fmla="*/ 494 h 562"/>
                <a:gd name="T20" fmla="*/ 211 w 371"/>
                <a:gd name="T21" fmla="*/ 562 h 562"/>
                <a:gd name="T22" fmla="*/ 191 w 371"/>
                <a:gd name="T23" fmla="*/ 518 h 562"/>
                <a:gd name="T24" fmla="*/ 199 w 371"/>
                <a:gd name="T25" fmla="*/ 469 h 562"/>
                <a:gd name="T26" fmla="*/ 190 w 371"/>
                <a:gd name="T27" fmla="*/ 410 h 562"/>
                <a:gd name="T28" fmla="*/ 128 w 371"/>
                <a:gd name="T29" fmla="*/ 384 h 562"/>
                <a:gd name="T30" fmla="*/ 80 w 371"/>
                <a:gd name="T31" fmla="*/ 363 h 562"/>
                <a:gd name="T32" fmla="*/ 120 w 371"/>
                <a:gd name="T33" fmla="*/ 284 h 562"/>
                <a:gd name="T34" fmla="*/ 106 w 371"/>
                <a:gd name="T35" fmla="*/ 262 h 562"/>
                <a:gd name="T36" fmla="*/ 82 w 371"/>
                <a:gd name="T37" fmla="*/ 234 h 562"/>
                <a:gd name="T38" fmla="*/ 77 w 371"/>
                <a:gd name="T39" fmla="*/ 187 h 562"/>
                <a:gd name="T40" fmla="*/ 56 w 371"/>
                <a:gd name="T41" fmla="*/ 153 h 562"/>
                <a:gd name="T42" fmla="*/ 0 w 371"/>
                <a:gd name="T43" fmla="*/ 137 h 562"/>
                <a:gd name="T44" fmla="*/ 17 w 371"/>
                <a:gd name="T45" fmla="*/ 109 h 562"/>
                <a:gd name="T46" fmla="*/ 52 w 371"/>
                <a:gd name="T47" fmla="*/ 104 h 562"/>
                <a:gd name="T48" fmla="*/ 60 w 371"/>
                <a:gd name="T49" fmla="*/ 101 h 562"/>
                <a:gd name="T50" fmla="*/ 62 w 371"/>
                <a:gd name="T51" fmla="*/ 88 h 562"/>
                <a:gd name="T52" fmla="*/ 92 w 371"/>
                <a:gd name="T53" fmla="*/ 94 h 562"/>
                <a:gd name="T54" fmla="*/ 142 w 371"/>
                <a:gd name="T55" fmla="*/ 93 h 562"/>
                <a:gd name="T56" fmla="*/ 172 w 371"/>
                <a:gd name="T57" fmla="*/ 6 h 562"/>
                <a:gd name="T58" fmla="*/ 183 w 371"/>
                <a:gd name="T59" fmla="*/ 5 h 562"/>
                <a:gd name="T60" fmla="*/ 217 w 371"/>
                <a:gd name="T61" fmla="*/ 19 h 562"/>
                <a:gd name="T62" fmla="*/ 260 w 371"/>
                <a:gd name="T63" fmla="*/ 12 h 562"/>
                <a:gd name="T64" fmla="*/ 317 w 371"/>
                <a:gd name="T65" fmla="*/ 49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71" h="562">
                  <a:moveTo>
                    <a:pt x="320" y="51"/>
                  </a:moveTo>
                  <a:lnTo>
                    <a:pt x="320" y="59"/>
                  </a:lnTo>
                  <a:lnTo>
                    <a:pt x="307" y="74"/>
                  </a:lnTo>
                  <a:lnTo>
                    <a:pt x="314" y="114"/>
                  </a:lnTo>
                  <a:lnTo>
                    <a:pt x="297" y="154"/>
                  </a:lnTo>
                  <a:lnTo>
                    <a:pt x="293" y="163"/>
                  </a:lnTo>
                  <a:lnTo>
                    <a:pt x="282" y="223"/>
                  </a:lnTo>
                  <a:lnTo>
                    <a:pt x="309" y="238"/>
                  </a:lnTo>
                  <a:lnTo>
                    <a:pt x="314" y="262"/>
                  </a:lnTo>
                  <a:lnTo>
                    <a:pt x="315" y="272"/>
                  </a:lnTo>
                  <a:lnTo>
                    <a:pt x="334" y="276"/>
                  </a:lnTo>
                  <a:lnTo>
                    <a:pt x="371" y="284"/>
                  </a:lnTo>
                  <a:lnTo>
                    <a:pt x="323" y="298"/>
                  </a:lnTo>
                  <a:lnTo>
                    <a:pt x="313" y="300"/>
                  </a:lnTo>
                  <a:lnTo>
                    <a:pt x="271" y="350"/>
                  </a:lnTo>
                  <a:lnTo>
                    <a:pt x="272" y="368"/>
                  </a:lnTo>
                  <a:lnTo>
                    <a:pt x="275" y="437"/>
                  </a:lnTo>
                  <a:lnTo>
                    <a:pt x="278" y="481"/>
                  </a:lnTo>
                  <a:lnTo>
                    <a:pt x="279" y="491"/>
                  </a:lnTo>
                  <a:lnTo>
                    <a:pt x="279" y="494"/>
                  </a:lnTo>
                  <a:lnTo>
                    <a:pt x="249" y="536"/>
                  </a:lnTo>
                  <a:lnTo>
                    <a:pt x="211" y="562"/>
                  </a:lnTo>
                  <a:lnTo>
                    <a:pt x="188" y="539"/>
                  </a:lnTo>
                  <a:lnTo>
                    <a:pt x="191" y="518"/>
                  </a:lnTo>
                  <a:lnTo>
                    <a:pt x="195" y="489"/>
                  </a:lnTo>
                  <a:lnTo>
                    <a:pt x="199" y="469"/>
                  </a:lnTo>
                  <a:lnTo>
                    <a:pt x="173" y="446"/>
                  </a:lnTo>
                  <a:lnTo>
                    <a:pt x="190" y="410"/>
                  </a:lnTo>
                  <a:lnTo>
                    <a:pt x="167" y="380"/>
                  </a:lnTo>
                  <a:lnTo>
                    <a:pt x="128" y="384"/>
                  </a:lnTo>
                  <a:lnTo>
                    <a:pt x="109" y="386"/>
                  </a:lnTo>
                  <a:lnTo>
                    <a:pt x="80" y="363"/>
                  </a:lnTo>
                  <a:lnTo>
                    <a:pt x="79" y="306"/>
                  </a:lnTo>
                  <a:lnTo>
                    <a:pt x="120" y="284"/>
                  </a:lnTo>
                  <a:lnTo>
                    <a:pt x="100" y="274"/>
                  </a:lnTo>
                  <a:lnTo>
                    <a:pt x="106" y="262"/>
                  </a:lnTo>
                  <a:lnTo>
                    <a:pt x="110" y="256"/>
                  </a:lnTo>
                  <a:lnTo>
                    <a:pt x="82" y="234"/>
                  </a:lnTo>
                  <a:lnTo>
                    <a:pt x="80" y="231"/>
                  </a:lnTo>
                  <a:lnTo>
                    <a:pt x="77" y="187"/>
                  </a:lnTo>
                  <a:lnTo>
                    <a:pt x="75" y="148"/>
                  </a:lnTo>
                  <a:lnTo>
                    <a:pt x="56" y="153"/>
                  </a:lnTo>
                  <a:lnTo>
                    <a:pt x="4" y="166"/>
                  </a:lnTo>
                  <a:lnTo>
                    <a:pt x="0" y="137"/>
                  </a:lnTo>
                  <a:lnTo>
                    <a:pt x="23" y="126"/>
                  </a:lnTo>
                  <a:lnTo>
                    <a:pt x="17" y="109"/>
                  </a:lnTo>
                  <a:lnTo>
                    <a:pt x="43" y="91"/>
                  </a:lnTo>
                  <a:lnTo>
                    <a:pt x="52" y="104"/>
                  </a:lnTo>
                  <a:lnTo>
                    <a:pt x="56" y="102"/>
                  </a:lnTo>
                  <a:lnTo>
                    <a:pt x="60" y="101"/>
                  </a:lnTo>
                  <a:lnTo>
                    <a:pt x="59" y="93"/>
                  </a:lnTo>
                  <a:lnTo>
                    <a:pt x="62" y="88"/>
                  </a:lnTo>
                  <a:lnTo>
                    <a:pt x="66" y="85"/>
                  </a:lnTo>
                  <a:lnTo>
                    <a:pt x="92" y="94"/>
                  </a:lnTo>
                  <a:lnTo>
                    <a:pt x="107" y="100"/>
                  </a:lnTo>
                  <a:lnTo>
                    <a:pt x="142" y="93"/>
                  </a:lnTo>
                  <a:lnTo>
                    <a:pt x="123" y="41"/>
                  </a:lnTo>
                  <a:lnTo>
                    <a:pt x="172" y="6"/>
                  </a:lnTo>
                  <a:lnTo>
                    <a:pt x="177" y="2"/>
                  </a:lnTo>
                  <a:lnTo>
                    <a:pt x="183" y="5"/>
                  </a:lnTo>
                  <a:lnTo>
                    <a:pt x="188" y="6"/>
                  </a:lnTo>
                  <a:lnTo>
                    <a:pt x="217" y="19"/>
                  </a:lnTo>
                  <a:lnTo>
                    <a:pt x="258" y="0"/>
                  </a:lnTo>
                  <a:lnTo>
                    <a:pt x="260" y="12"/>
                  </a:lnTo>
                  <a:lnTo>
                    <a:pt x="260" y="13"/>
                  </a:lnTo>
                  <a:lnTo>
                    <a:pt x="317" y="49"/>
                  </a:lnTo>
                  <a:lnTo>
                    <a:pt x="320" y="51"/>
                  </a:lnTo>
                  <a:close/>
                </a:path>
              </a:pathLst>
            </a:custGeom>
            <a:solidFill>
              <a:srgbClr val="FFEBAF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984A658A-4C05-437E-BFBE-5AFC6B8DC3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3" y="672"/>
              <a:ext cx="315" cy="205"/>
            </a:xfrm>
            <a:custGeom>
              <a:avLst/>
              <a:gdLst>
                <a:gd name="T0" fmla="*/ 6 w 315"/>
                <a:gd name="T1" fmla="*/ 155 h 205"/>
                <a:gd name="T2" fmla="*/ 15 w 315"/>
                <a:gd name="T3" fmla="*/ 84 h 205"/>
                <a:gd name="T4" fmla="*/ 69 w 315"/>
                <a:gd name="T5" fmla="*/ 56 h 205"/>
                <a:gd name="T6" fmla="*/ 76 w 315"/>
                <a:gd name="T7" fmla="*/ 77 h 205"/>
                <a:gd name="T8" fmla="*/ 222 w 315"/>
                <a:gd name="T9" fmla="*/ 0 h 205"/>
                <a:gd name="T10" fmla="*/ 229 w 315"/>
                <a:gd name="T11" fmla="*/ 12 h 205"/>
                <a:gd name="T12" fmla="*/ 312 w 315"/>
                <a:gd name="T13" fmla="*/ 124 h 205"/>
                <a:gd name="T14" fmla="*/ 315 w 315"/>
                <a:gd name="T15" fmla="*/ 143 h 205"/>
                <a:gd name="T16" fmla="*/ 309 w 315"/>
                <a:gd name="T17" fmla="*/ 153 h 205"/>
                <a:gd name="T18" fmla="*/ 308 w 315"/>
                <a:gd name="T19" fmla="*/ 155 h 205"/>
                <a:gd name="T20" fmla="*/ 290 w 315"/>
                <a:gd name="T21" fmla="*/ 175 h 205"/>
                <a:gd name="T22" fmla="*/ 268 w 315"/>
                <a:gd name="T23" fmla="*/ 188 h 205"/>
                <a:gd name="T24" fmla="*/ 241 w 315"/>
                <a:gd name="T25" fmla="*/ 205 h 205"/>
                <a:gd name="T26" fmla="*/ 178 w 315"/>
                <a:gd name="T27" fmla="*/ 174 h 205"/>
                <a:gd name="T28" fmla="*/ 171 w 315"/>
                <a:gd name="T29" fmla="*/ 155 h 205"/>
                <a:gd name="T30" fmla="*/ 162 w 315"/>
                <a:gd name="T31" fmla="*/ 131 h 205"/>
                <a:gd name="T32" fmla="*/ 126 w 315"/>
                <a:gd name="T33" fmla="*/ 155 h 205"/>
                <a:gd name="T34" fmla="*/ 76 w 315"/>
                <a:gd name="T35" fmla="*/ 186 h 205"/>
                <a:gd name="T36" fmla="*/ 0 w 315"/>
                <a:gd name="T37" fmla="*/ 178 h 205"/>
                <a:gd name="T38" fmla="*/ 4 w 315"/>
                <a:gd name="T39" fmla="*/ 175 h 205"/>
                <a:gd name="T40" fmla="*/ 6 w 315"/>
                <a:gd name="T41" fmla="*/ 15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15" h="205">
                  <a:moveTo>
                    <a:pt x="6" y="155"/>
                  </a:moveTo>
                  <a:lnTo>
                    <a:pt x="15" y="84"/>
                  </a:lnTo>
                  <a:lnTo>
                    <a:pt x="69" y="56"/>
                  </a:lnTo>
                  <a:lnTo>
                    <a:pt x="76" y="77"/>
                  </a:lnTo>
                  <a:lnTo>
                    <a:pt x="222" y="0"/>
                  </a:lnTo>
                  <a:lnTo>
                    <a:pt x="229" y="12"/>
                  </a:lnTo>
                  <a:lnTo>
                    <a:pt x="312" y="124"/>
                  </a:lnTo>
                  <a:lnTo>
                    <a:pt x="315" y="143"/>
                  </a:lnTo>
                  <a:lnTo>
                    <a:pt x="309" y="153"/>
                  </a:lnTo>
                  <a:lnTo>
                    <a:pt x="308" y="155"/>
                  </a:lnTo>
                  <a:lnTo>
                    <a:pt x="290" y="175"/>
                  </a:lnTo>
                  <a:lnTo>
                    <a:pt x="268" y="188"/>
                  </a:lnTo>
                  <a:lnTo>
                    <a:pt x="241" y="205"/>
                  </a:lnTo>
                  <a:lnTo>
                    <a:pt x="178" y="174"/>
                  </a:lnTo>
                  <a:lnTo>
                    <a:pt x="171" y="155"/>
                  </a:lnTo>
                  <a:lnTo>
                    <a:pt x="162" y="131"/>
                  </a:lnTo>
                  <a:lnTo>
                    <a:pt x="126" y="155"/>
                  </a:lnTo>
                  <a:lnTo>
                    <a:pt x="76" y="186"/>
                  </a:lnTo>
                  <a:lnTo>
                    <a:pt x="0" y="178"/>
                  </a:lnTo>
                  <a:lnTo>
                    <a:pt x="4" y="175"/>
                  </a:lnTo>
                  <a:lnTo>
                    <a:pt x="6" y="155"/>
                  </a:lnTo>
                  <a:close/>
                </a:path>
              </a:pathLst>
            </a:custGeom>
            <a:solidFill>
              <a:srgbClr val="FF55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1E946559-57FD-4E73-821D-EAECDB813AA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35" y="577"/>
              <a:ext cx="809" cy="473"/>
            </a:xfrm>
            <a:custGeom>
              <a:avLst/>
              <a:gdLst>
                <a:gd name="T0" fmla="*/ 220 w 809"/>
                <a:gd name="T1" fmla="*/ 435 h 473"/>
                <a:gd name="T2" fmla="*/ 237 w 809"/>
                <a:gd name="T3" fmla="*/ 409 h 473"/>
                <a:gd name="T4" fmla="*/ 364 w 809"/>
                <a:gd name="T5" fmla="*/ 389 h 473"/>
                <a:gd name="T6" fmla="*/ 266 w 809"/>
                <a:gd name="T7" fmla="*/ 328 h 473"/>
                <a:gd name="T8" fmla="*/ 339 w 809"/>
                <a:gd name="T9" fmla="*/ 262 h 473"/>
                <a:gd name="T10" fmla="*/ 450 w 809"/>
                <a:gd name="T11" fmla="*/ 205 h 473"/>
                <a:gd name="T12" fmla="*/ 540 w 809"/>
                <a:gd name="T13" fmla="*/ 182 h 473"/>
                <a:gd name="T14" fmla="*/ 570 w 809"/>
                <a:gd name="T15" fmla="*/ 196 h 473"/>
                <a:gd name="T16" fmla="*/ 655 w 809"/>
                <a:gd name="T17" fmla="*/ 225 h 473"/>
                <a:gd name="T18" fmla="*/ 646 w 809"/>
                <a:gd name="T19" fmla="*/ 250 h 473"/>
                <a:gd name="T20" fmla="*/ 565 w 809"/>
                <a:gd name="T21" fmla="*/ 363 h 473"/>
                <a:gd name="T22" fmla="*/ 471 w 809"/>
                <a:gd name="T23" fmla="*/ 353 h 473"/>
                <a:gd name="T24" fmla="*/ 448 w 809"/>
                <a:gd name="T25" fmla="*/ 399 h 473"/>
                <a:gd name="T26" fmla="*/ 406 w 809"/>
                <a:gd name="T27" fmla="*/ 409 h 473"/>
                <a:gd name="T28" fmla="*/ 278 w 809"/>
                <a:gd name="T29" fmla="*/ 465 h 473"/>
                <a:gd name="T30" fmla="*/ 173 w 809"/>
                <a:gd name="T31" fmla="*/ 444 h 473"/>
                <a:gd name="T32" fmla="*/ 633 w 809"/>
                <a:gd name="T33" fmla="*/ 167 h 473"/>
                <a:gd name="T34" fmla="*/ 766 w 809"/>
                <a:gd name="T35" fmla="*/ 149 h 473"/>
                <a:gd name="T36" fmla="*/ 724 w 809"/>
                <a:gd name="T37" fmla="*/ 233 h 473"/>
                <a:gd name="T38" fmla="*/ 697 w 809"/>
                <a:gd name="T39" fmla="*/ 227 h 473"/>
                <a:gd name="T40" fmla="*/ 599 w 809"/>
                <a:gd name="T41" fmla="*/ 183 h 473"/>
                <a:gd name="T42" fmla="*/ 511 w 809"/>
                <a:gd name="T43" fmla="*/ 154 h 473"/>
                <a:gd name="T44" fmla="*/ 401 w 809"/>
                <a:gd name="T45" fmla="*/ 201 h 473"/>
                <a:gd name="T46" fmla="*/ 300 w 809"/>
                <a:gd name="T47" fmla="*/ 245 h 473"/>
                <a:gd name="T48" fmla="*/ 253 w 809"/>
                <a:gd name="T49" fmla="*/ 305 h 473"/>
                <a:gd name="T50" fmla="*/ 162 w 809"/>
                <a:gd name="T51" fmla="*/ 342 h 473"/>
                <a:gd name="T52" fmla="*/ 112 w 809"/>
                <a:gd name="T53" fmla="*/ 411 h 473"/>
                <a:gd name="T54" fmla="*/ 0 w 809"/>
                <a:gd name="T55" fmla="*/ 431 h 473"/>
                <a:gd name="T56" fmla="*/ 113 w 809"/>
                <a:gd name="T57" fmla="*/ 349 h 473"/>
                <a:gd name="T58" fmla="*/ 71 w 809"/>
                <a:gd name="T59" fmla="*/ 301 h 473"/>
                <a:gd name="T60" fmla="*/ 211 w 809"/>
                <a:gd name="T61" fmla="*/ 256 h 473"/>
                <a:gd name="T62" fmla="*/ 68 w 809"/>
                <a:gd name="T63" fmla="*/ 273 h 473"/>
                <a:gd name="T64" fmla="*/ 74 w 809"/>
                <a:gd name="T65" fmla="*/ 245 h 473"/>
                <a:gd name="T66" fmla="*/ 165 w 809"/>
                <a:gd name="T67" fmla="*/ 197 h 473"/>
                <a:gd name="T68" fmla="*/ 196 w 809"/>
                <a:gd name="T69" fmla="*/ 174 h 473"/>
                <a:gd name="T70" fmla="*/ 223 w 809"/>
                <a:gd name="T71" fmla="*/ 156 h 473"/>
                <a:gd name="T72" fmla="*/ 334 w 809"/>
                <a:gd name="T73" fmla="*/ 129 h 473"/>
                <a:gd name="T74" fmla="*/ 246 w 809"/>
                <a:gd name="T75" fmla="*/ 122 h 473"/>
                <a:gd name="T76" fmla="*/ 262 w 809"/>
                <a:gd name="T77" fmla="*/ 91 h 473"/>
                <a:gd name="T78" fmla="*/ 304 w 809"/>
                <a:gd name="T79" fmla="*/ 78 h 473"/>
                <a:gd name="T80" fmla="*/ 369 w 809"/>
                <a:gd name="T81" fmla="*/ 89 h 473"/>
                <a:gd name="T82" fmla="*/ 402 w 809"/>
                <a:gd name="T83" fmla="*/ 37 h 473"/>
                <a:gd name="T84" fmla="*/ 346 w 809"/>
                <a:gd name="T85" fmla="*/ 72 h 473"/>
                <a:gd name="T86" fmla="*/ 335 w 809"/>
                <a:gd name="T87" fmla="*/ 47 h 473"/>
                <a:gd name="T88" fmla="*/ 413 w 809"/>
                <a:gd name="T89" fmla="*/ 10 h 473"/>
                <a:gd name="T90" fmla="*/ 475 w 809"/>
                <a:gd name="T91" fmla="*/ 6 h 473"/>
                <a:gd name="T92" fmla="*/ 509 w 809"/>
                <a:gd name="T93" fmla="*/ 27 h 473"/>
                <a:gd name="T94" fmla="*/ 553 w 809"/>
                <a:gd name="T95" fmla="*/ 111 h 473"/>
                <a:gd name="T96" fmla="*/ 577 w 809"/>
                <a:gd name="T97" fmla="*/ 100 h 473"/>
                <a:gd name="T98" fmla="*/ 586 w 809"/>
                <a:gd name="T99" fmla="*/ 118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09" h="473">
                  <a:moveTo>
                    <a:pt x="173" y="444"/>
                  </a:moveTo>
                  <a:lnTo>
                    <a:pt x="197" y="429"/>
                  </a:lnTo>
                  <a:lnTo>
                    <a:pt x="220" y="435"/>
                  </a:lnTo>
                  <a:lnTo>
                    <a:pt x="234" y="438"/>
                  </a:lnTo>
                  <a:lnTo>
                    <a:pt x="235" y="428"/>
                  </a:lnTo>
                  <a:lnTo>
                    <a:pt x="237" y="409"/>
                  </a:lnTo>
                  <a:lnTo>
                    <a:pt x="261" y="407"/>
                  </a:lnTo>
                  <a:lnTo>
                    <a:pt x="318" y="402"/>
                  </a:lnTo>
                  <a:lnTo>
                    <a:pt x="364" y="389"/>
                  </a:lnTo>
                  <a:lnTo>
                    <a:pt x="376" y="364"/>
                  </a:lnTo>
                  <a:lnTo>
                    <a:pt x="318" y="359"/>
                  </a:lnTo>
                  <a:lnTo>
                    <a:pt x="266" y="328"/>
                  </a:lnTo>
                  <a:lnTo>
                    <a:pt x="320" y="324"/>
                  </a:lnTo>
                  <a:lnTo>
                    <a:pt x="306" y="292"/>
                  </a:lnTo>
                  <a:lnTo>
                    <a:pt x="339" y="262"/>
                  </a:lnTo>
                  <a:lnTo>
                    <a:pt x="362" y="250"/>
                  </a:lnTo>
                  <a:lnTo>
                    <a:pt x="423" y="218"/>
                  </a:lnTo>
                  <a:lnTo>
                    <a:pt x="450" y="205"/>
                  </a:lnTo>
                  <a:lnTo>
                    <a:pt x="491" y="203"/>
                  </a:lnTo>
                  <a:lnTo>
                    <a:pt x="511" y="182"/>
                  </a:lnTo>
                  <a:lnTo>
                    <a:pt x="540" y="182"/>
                  </a:lnTo>
                  <a:lnTo>
                    <a:pt x="545" y="183"/>
                  </a:lnTo>
                  <a:lnTo>
                    <a:pt x="569" y="194"/>
                  </a:lnTo>
                  <a:lnTo>
                    <a:pt x="570" y="196"/>
                  </a:lnTo>
                  <a:lnTo>
                    <a:pt x="600" y="207"/>
                  </a:lnTo>
                  <a:lnTo>
                    <a:pt x="635" y="210"/>
                  </a:lnTo>
                  <a:lnTo>
                    <a:pt x="655" y="225"/>
                  </a:lnTo>
                  <a:lnTo>
                    <a:pt x="654" y="226"/>
                  </a:lnTo>
                  <a:lnTo>
                    <a:pt x="650" y="238"/>
                  </a:lnTo>
                  <a:lnTo>
                    <a:pt x="646" y="250"/>
                  </a:lnTo>
                  <a:lnTo>
                    <a:pt x="604" y="367"/>
                  </a:lnTo>
                  <a:lnTo>
                    <a:pt x="578" y="374"/>
                  </a:lnTo>
                  <a:lnTo>
                    <a:pt x="565" y="363"/>
                  </a:lnTo>
                  <a:lnTo>
                    <a:pt x="548" y="346"/>
                  </a:lnTo>
                  <a:lnTo>
                    <a:pt x="534" y="332"/>
                  </a:lnTo>
                  <a:lnTo>
                    <a:pt x="471" y="353"/>
                  </a:lnTo>
                  <a:lnTo>
                    <a:pt x="469" y="354"/>
                  </a:lnTo>
                  <a:lnTo>
                    <a:pt x="454" y="388"/>
                  </a:lnTo>
                  <a:lnTo>
                    <a:pt x="448" y="399"/>
                  </a:lnTo>
                  <a:lnTo>
                    <a:pt x="438" y="401"/>
                  </a:lnTo>
                  <a:lnTo>
                    <a:pt x="413" y="408"/>
                  </a:lnTo>
                  <a:lnTo>
                    <a:pt x="406" y="409"/>
                  </a:lnTo>
                  <a:lnTo>
                    <a:pt x="327" y="427"/>
                  </a:lnTo>
                  <a:lnTo>
                    <a:pt x="281" y="463"/>
                  </a:lnTo>
                  <a:lnTo>
                    <a:pt x="278" y="465"/>
                  </a:lnTo>
                  <a:lnTo>
                    <a:pt x="275" y="473"/>
                  </a:lnTo>
                  <a:lnTo>
                    <a:pt x="259" y="472"/>
                  </a:lnTo>
                  <a:lnTo>
                    <a:pt x="173" y="444"/>
                  </a:lnTo>
                  <a:close/>
                  <a:moveTo>
                    <a:pt x="586" y="118"/>
                  </a:moveTo>
                  <a:lnTo>
                    <a:pt x="583" y="140"/>
                  </a:lnTo>
                  <a:lnTo>
                    <a:pt x="633" y="167"/>
                  </a:lnTo>
                  <a:lnTo>
                    <a:pt x="642" y="163"/>
                  </a:lnTo>
                  <a:lnTo>
                    <a:pt x="703" y="127"/>
                  </a:lnTo>
                  <a:lnTo>
                    <a:pt x="766" y="149"/>
                  </a:lnTo>
                  <a:lnTo>
                    <a:pt x="809" y="138"/>
                  </a:lnTo>
                  <a:lnTo>
                    <a:pt x="768" y="202"/>
                  </a:lnTo>
                  <a:lnTo>
                    <a:pt x="724" y="233"/>
                  </a:lnTo>
                  <a:lnTo>
                    <a:pt x="707" y="244"/>
                  </a:lnTo>
                  <a:lnTo>
                    <a:pt x="696" y="235"/>
                  </a:lnTo>
                  <a:lnTo>
                    <a:pt x="697" y="227"/>
                  </a:lnTo>
                  <a:lnTo>
                    <a:pt x="664" y="200"/>
                  </a:lnTo>
                  <a:lnTo>
                    <a:pt x="632" y="176"/>
                  </a:lnTo>
                  <a:lnTo>
                    <a:pt x="599" y="183"/>
                  </a:lnTo>
                  <a:lnTo>
                    <a:pt x="584" y="173"/>
                  </a:lnTo>
                  <a:lnTo>
                    <a:pt x="543" y="145"/>
                  </a:lnTo>
                  <a:lnTo>
                    <a:pt x="511" y="154"/>
                  </a:lnTo>
                  <a:lnTo>
                    <a:pt x="474" y="174"/>
                  </a:lnTo>
                  <a:lnTo>
                    <a:pt x="445" y="180"/>
                  </a:lnTo>
                  <a:lnTo>
                    <a:pt x="401" y="201"/>
                  </a:lnTo>
                  <a:lnTo>
                    <a:pt x="362" y="214"/>
                  </a:lnTo>
                  <a:lnTo>
                    <a:pt x="332" y="229"/>
                  </a:lnTo>
                  <a:lnTo>
                    <a:pt x="300" y="245"/>
                  </a:lnTo>
                  <a:lnTo>
                    <a:pt x="290" y="250"/>
                  </a:lnTo>
                  <a:lnTo>
                    <a:pt x="256" y="265"/>
                  </a:lnTo>
                  <a:lnTo>
                    <a:pt x="253" y="305"/>
                  </a:lnTo>
                  <a:lnTo>
                    <a:pt x="217" y="327"/>
                  </a:lnTo>
                  <a:lnTo>
                    <a:pt x="167" y="340"/>
                  </a:lnTo>
                  <a:lnTo>
                    <a:pt x="162" y="342"/>
                  </a:lnTo>
                  <a:lnTo>
                    <a:pt x="158" y="351"/>
                  </a:lnTo>
                  <a:lnTo>
                    <a:pt x="146" y="381"/>
                  </a:lnTo>
                  <a:lnTo>
                    <a:pt x="112" y="411"/>
                  </a:lnTo>
                  <a:lnTo>
                    <a:pt x="46" y="435"/>
                  </a:lnTo>
                  <a:lnTo>
                    <a:pt x="36" y="438"/>
                  </a:lnTo>
                  <a:lnTo>
                    <a:pt x="0" y="431"/>
                  </a:lnTo>
                  <a:lnTo>
                    <a:pt x="31" y="414"/>
                  </a:lnTo>
                  <a:lnTo>
                    <a:pt x="108" y="379"/>
                  </a:lnTo>
                  <a:lnTo>
                    <a:pt x="113" y="349"/>
                  </a:lnTo>
                  <a:lnTo>
                    <a:pt x="39" y="341"/>
                  </a:lnTo>
                  <a:lnTo>
                    <a:pt x="56" y="305"/>
                  </a:lnTo>
                  <a:lnTo>
                    <a:pt x="71" y="301"/>
                  </a:lnTo>
                  <a:lnTo>
                    <a:pt x="92" y="296"/>
                  </a:lnTo>
                  <a:lnTo>
                    <a:pt x="162" y="277"/>
                  </a:lnTo>
                  <a:lnTo>
                    <a:pt x="211" y="256"/>
                  </a:lnTo>
                  <a:lnTo>
                    <a:pt x="171" y="255"/>
                  </a:lnTo>
                  <a:lnTo>
                    <a:pt x="126" y="257"/>
                  </a:lnTo>
                  <a:lnTo>
                    <a:pt x="68" y="273"/>
                  </a:lnTo>
                  <a:lnTo>
                    <a:pt x="56" y="277"/>
                  </a:lnTo>
                  <a:lnTo>
                    <a:pt x="72" y="250"/>
                  </a:lnTo>
                  <a:lnTo>
                    <a:pt x="74" y="245"/>
                  </a:lnTo>
                  <a:lnTo>
                    <a:pt x="126" y="203"/>
                  </a:lnTo>
                  <a:lnTo>
                    <a:pt x="155" y="185"/>
                  </a:lnTo>
                  <a:lnTo>
                    <a:pt x="165" y="197"/>
                  </a:lnTo>
                  <a:lnTo>
                    <a:pt x="183" y="217"/>
                  </a:lnTo>
                  <a:lnTo>
                    <a:pt x="213" y="209"/>
                  </a:lnTo>
                  <a:lnTo>
                    <a:pt x="196" y="174"/>
                  </a:lnTo>
                  <a:lnTo>
                    <a:pt x="193" y="170"/>
                  </a:lnTo>
                  <a:lnTo>
                    <a:pt x="215" y="160"/>
                  </a:lnTo>
                  <a:lnTo>
                    <a:pt x="223" y="156"/>
                  </a:lnTo>
                  <a:lnTo>
                    <a:pt x="263" y="154"/>
                  </a:lnTo>
                  <a:lnTo>
                    <a:pt x="300" y="157"/>
                  </a:lnTo>
                  <a:lnTo>
                    <a:pt x="334" y="129"/>
                  </a:lnTo>
                  <a:lnTo>
                    <a:pt x="300" y="122"/>
                  </a:lnTo>
                  <a:lnTo>
                    <a:pt x="256" y="122"/>
                  </a:lnTo>
                  <a:lnTo>
                    <a:pt x="246" y="122"/>
                  </a:lnTo>
                  <a:lnTo>
                    <a:pt x="244" y="125"/>
                  </a:lnTo>
                  <a:lnTo>
                    <a:pt x="251" y="110"/>
                  </a:lnTo>
                  <a:lnTo>
                    <a:pt x="262" y="91"/>
                  </a:lnTo>
                  <a:lnTo>
                    <a:pt x="277" y="79"/>
                  </a:lnTo>
                  <a:lnTo>
                    <a:pt x="300" y="76"/>
                  </a:lnTo>
                  <a:lnTo>
                    <a:pt x="304" y="78"/>
                  </a:lnTo>
                  <a:lnTo>
                    <a:pt x="304" y="78"/>
                  </a:lnTo>
                  <a:lnTo>
                    <a:pt x="355" y="100"/>
                  </a:lnTo>
                  <a:lnTo>
                    <a:pt x="369" y="89"/>
                  </a:lnTo>
                  <a:lnTo>
                    <a:pt x="384" y="78"/>
                  </a:lnTo>
                  <a:lnTo>
                    <a:pt x="411" y="52"/>
                  </a:lnTo>
                  <a:lnTo>
                    <a:pt x="402" y="37"/>
                  </a:lnTo>
                  <a:lnTo>
                    <a:pt x="395" y="40"/>
                  </a:lnTo>
                  <a:lnTo>
                    <a:pt x="370" y="53"/>
                  </a:lnTo>
                  <a:lnTo>
                    <a:pt x="346" y="72"/>
                  </a:lnTo>
                  <a:lnTo>
                    <a:pt x="330" y="58"/>
                  </a:lnTo>
                  <a:lnTo>
                    <a:pt x="333" y="51"/>
                  </a:lnTo>
                  <a:lnTo>
                    <a:pt x="335" y="47"/>
                  </a:lnTo>
                  <a:lnTo>
                    <a:pt x="338" y="46"/>
                  </a:lnTo>
                  <a:lnTo>
                    <a:pt x="364" y="44"/>
                  </a:lnTo>
                  <a:lnTo>
                    <a:pt x="413" y="10"/>
                  </a:lnTo>
                  <a:lnTo>
                    <a:pt x="435" y="6"/>
                  </a:lnTo>
                  <a:lnTo>
                    <a:pt x="459" y="0"/>
                  </a:lnTo>
                  <a:lnTo>
                    <a:pt x="475" y="6"/>
                  </a:lnTo>
                  <a:lnTo>
                    <a:pt x="506" y="17"/>
                  </a:lnTo>
                  <a:lnTo>
                    <a:pt x="509" y="18"/>
                  </a:lnTo>
                  <a:lnTo>
                    <a:pt x="509" y="27"/>
                  </a:lnTo>
                  <a:lnTo>
                    <a:pt x="507" y="87"/>
                  </a:lnTo>
                  <a:lnTo>
                    <a:pt x="526" y="109"/>
                  </a:lnTo>
                  <a:lnTo>
                    <a:pt x="553" y="111"/>
                  </a:lnTo>
                  <a:lnTo>
                    <a:pt x="548" y="93"/>
                  </a:lnTo>
                  <a:lnTo>
                    <a:pt x="564" y="84"/>
                  </a:lnTo>
                  <a:lnTo>
                    <a:pt x="577" y="100"/>
                  </a:lnTo>
                  <a:lnTo>
                    <a:pt x="580" y="103"/>
                  </a:lnTo>
                  <a:lnTo>
                    <a:pt x="577" y="115"/>
                  </a:lnTo>
                  <a:lnTo>
                    <a:pt x="586" y="118"/>
                  </a:lnTo>
                  <a:close/>
                </a:path>
              </a:pathLst>
            </a:custGeom>
            <a:solidFill>
              <a:srgbClr val="FFEBAF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B1137D77-EDC6-4F99-A7EC-47CCA311645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73" y="577"/>
              <a:ext cx="1071" cy="473"/>
            </a:xfrm>
            <a:custGeom>
              <a:avLst/>
              <a:gdLst>
                <a:gd name="T0" fmla="*/ 840 w 1071"/>
                <a:gd name="T1" fmla="*/ 374 h 473"/>
                <a:gd name="T2" fmla="*/ 796 w 1071"/>
                <a:gd name="T3" fmla="*/ 332 h 473"/>
                <a:gd name="T4" fmla="*/ 716 w 1071"/>
                <a:gd name="T5" fmla="*/ 388 h 473"/>
                <a:gd name="T6" fmla="*/ 675 w 1071"/>
                <a:gd name="T7" fmla="*/ 408 h 473"/>
                <a:gd name="T8" fmla="*/ 543 w 1071"/>
                <a:gd name="T9" fmla="*/ 463 h 473"/>
                <a:gd name="T10" fmla="*/ 521 w 1071"/>
                <a:gd name="T11" fmla="*/ 472 h 473"/>
                <a:gd name="T12" fmla="*/ 482 w 1071"/>
                <a:gd name="T13" fmla="*/ 435 h 473"/>
                <a:gd name="T14" fmla="*/ 499 w 1071"/>
                <a:gd name="T15" fmla="*/ 409 h 473"/>
                <a:gd name="T16" fmla="*/ 626 w 1071"/>
                <a:gd name="T17" fmla="*/ 389 h 473"/>
                <a:gd name="T18" fmla="*/ 528 w 1071"/>
                <a:gd name="T19" fmla="*/ 328 h 473"/>
                <a:gd name="T20" fmla="*/ 601 w 1071"/>
                <a:gd name="T21" fmla="*/ 262 h 473"/>
                <a:gd name="T22" fmla="*/ 712 w 1071"/>
                <a:gd name="T23" fmla="*/ 205 h 473"/>
                <a:gd name="T24" fmla="*/ 802 w 1071"/>
                <a:gd name="T25" fmla="*/ 182 h 473"/>
                <a:gd name="T26" fmla="*/ 832 w 1071"/>
                <a:gd name="T27" fmla="*/ 196 h 473"/>
                <a:gd name="T28" fmla="*/ 917 w 1071"/>
                <a:gd name="T29" fmla="*/ 225 h 473"/>
                <a:gd name="T30" fmla="*/ 908 w 1071"/>
                <a:gd name="T31" fmla="*/ 250 h 473"/>
                <a:gd name="T32" fmla="*/ 315 w 1071"/>
                <a:gd name="T33" fmla="*/ 238 h 473"/>
                <a:gd name="T34" fmla="*/ 290 w 1071"/>
                <a:gd name="T35" fmla="*/ 270 h 473"/>
                <a:gd name="T36" fmla="*/ 178 w 1071"/>
                <a:gd name="T37" fmla="*/ 269 h 473"/>
                <a:gd name="T38" fmla="*/ 126 w 1071"/>
                <a:gd name="T39" fmla="*/ 250 h 473"/>
                <a:gd name="T40" fmla="*/ 4 w 1071"/>
                <a:gd name="T41" fmla="*/ 270 h 473"/>
                <a:gd name="T42" fmla="*/ 69 w 1071"/>
                <a:gd name="T43" fmla="*/ 151 h 473"/>
                <a:gd name="T44" fmla="*/ 229 w 1071"/>
                <a:gd name="T45" fmla="*/ 107 h 473"/>
                <a:gd name="T46" fmla="*/ 788 w 1071"/>
                <a:gd name="T47" fmla="*/ 109 h 473"/>
                <a:gd name="T48" fmla="*/ 826 w 1071"/>
                <a:gd name="T49" fmla="*/ 84 h 473"/>
                <a:gd name="T50" fmla="*/ 839 w 1071"/>
                <a:gd name="T51" fmla="*/ 115 h 473"/>
                <a:gd name="T52" fmla="*/ 895 w 1071"/>
                <a:gd name="T53" fmla="*/ 167 h 473"/>
                <a:gd name="T54" fmla="*/ 1028 w 1071"/>
                <a:gd name="T55" fmla="*/ 149 h 473"/>
                <a:gd name="T56" fmla="*/ 986 w 1071"/>
                <a:gd name="T57" fmla="*/ 233 h 473"/>
                <a:gd name="T58" fmla="*/ 959 w 1071"/>
                <a:gd name="T59" fmla="*/ 227 h 473"/>
                <a:gd name="T60" fmla="*/ 861 w 1071"/>
                <a:gd name="T61" fmla="*/ 183 h 473"/>
                <a:gd name="T62" fmla="*/ 773 w 1071"/>
                <a:gd name="T63" fmla="*/ 154 h 473"/>
                <a:gd name="T64" fmla="*/ 663 w 1071"/>
                <a:gd name="T65" fmla="*/ 201 h 473"/>
                <a:gd name="T66" fmla="*/ 562 w 1071"/>
                <a:gd name="T67" fmla="*/ 245 h 473"/>
                <a:gd name="T68" fmla="*/ 515 w 1071"/>
                <a:gd name="T69" fmla="*/ 305 h 473"/>
                <a:gd name="T70" fmla="*/ 424 w 1071"/>
                <a:gd name="T71" fmla="*/ 342 h 473"/>
                <a:gd name="T72" fmla="*/ 374 w 1071"/>
                <a:gd name="T73" fmla="*/ 411 h 473"/>
                <a:gd name="T74" fmla="*/ 262 w 1071"/>
                <a:gd name="T75" fmla="*/ 431 h 473"/>
                <a:gd name="T76" fmla="*/ 375 w 1071"/>
                <a:gd name="T77" fmla="*/ 349 h 473"/>
                <a:gd name="T78" fmla="*/ 333 w 1071"/>
                <a:gd name="T79" fmla="*/ 301 h 473"/>
                <a:gd name="T80" fmla="*/ 473 w 1071"/>
                <a:gd name="T81" fmla="*/ 256 h 473"/>
                <a:gd name="T82" fmla="*/ 330 w 1071"/>
                <a:gd name="T83" fmla="*/ 273 h 473"/>
                <a:gd name="T84" fmla="*/ 336 w 1071"/>
                <a:gd name="T85" fmla="*/ 245 h 473"/>
                <a:gd name="T86" fmla="*/ 427 w 1071"/>
                <a:gd name="T87" fmla="*/ 197 h 473"/>
                <a:gd name="T88" fmla="*/ 458 w 1071"/>
                <a:gd name="T89" fmla="*/ 174 h 473"/>
                <a:gd name="T90" fmla="*/ 485 w 1071"/>
                <a:gd name="T91" fmla="*/ 156 h 473"/>
                <a:gd name="T92" fmla="*/ 596 w 1071"/>
                <a:gd name="T93" fmla="*/ 129 h 473"/>
                <a:gd name="T94" fmla="*/ 508 w 1071"/>
                <a:gd name="T95" fmla="*/ 122 h 473"/>
                <a:gd name="T96" fmla="*/ 524 w 1071"/>
                <a:gd name="T97" fmla="*/ 91 h 473"/>
                <a:gd name="T98" fmla="*/ 566 w 1071"/>
                <a:gd name="T99" fmla="*/ 78 h 473"/>
                <a:gd name="T100" fmla="*/ 631 w 1071"/>
                <a:gd name="T101" fmla="*/ 89 h 473"/>
                <a:gd name="T102" fmla="*/ 664 w 1071"/>
                <a:gd name="T103" fmla="*/ 37 h 473"/>
                <a:gd name="T104" fmla="*/ 608 w 1071"/>
                <a:gd name="T105" fmla="*/ 72 h 473"/>
                <a:gd name="T106" fmla="*/ 597 w 1071"/>
                <a:gd name="T107" fmla="*/ 47 h 473"/>
                <a:gd name="T108" fmla="*/ 675 w 1071"/>
                <a:gd name="T109" fmla="*/ 10 h 473"/>
                <a:gd name="T110" fmla="*/ 737 w 1071"/>
                <a:gd name="T111" fmla="*/ 6 h 473"/>
                <a:gd name="T112" fmla="*/ 771 w 1071"/>
                <a:gd name="T113" fmla="*/ 27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71" h="473">
                  <a:moveTo>
                    <a:pt x="908" y="250"/>
                  </a:moveTo>
                  <a:lnTo>
                    <a:pt x="866" y="367"/>
                  </a:lnTo>
                  <a:lnTo>
                    <a:pt x="840" y="374"/>
                  </a:lnTo>
                  <a:lnTo>
                    <a:pt x="827" y="363"/>
                  </a:lnTo>
                  <a:lnTo>
                    <a:pt x="810" y="346"/>
                  </a:lnTo>
                  <a:lnTo>
                    <a:pt x="796" y="332"/>
                  </a:lnTo>
                  <a:lnTo>
                    <a:pt x="733" y="353"/>
                  </a:lnTo>
                  <a:lnTo>
                    <a:pt x="731" y="354"/>
                  </a:lnTo>
                  <a:lnTo>
                    <a:pt x="716" y="388"/>
                  </a:lnTo>
                  <a:lnTo>
                    <a:pt x="710" y="399"/>
                  </a:lnTo>
                  <a:lnTo>
                    <a:pt x="700" y="401"/>
                  </a:lnTo>
                  <a:lnTo>
                    <a:pt x="675" y="408"/>
                  </a:lnTo>
                  <a:lnTo>
                    <a:pt x="668" y="409"/>
                  </a:lnTo>
                  <a:lnTo>
                    <a:pt x="589" y="427"/>
                  </a:lnTo>
                  <a:lnTo>
                    <a:pt x="543" y="463"/>
                  </a:lnTo>
                  <a:lnTo>
                    <a:pt x="540" y="465"/>
                  </a:lnTo>
                  <a:lnTo>
                    <a:pt x="537" y="473"/>
                  </a:lnTo>
                  <a:lnTo>
                    <a:pt x="521" y="472"/>
                  </a:lnTo>
                  <a:lnTo>
                    <a:pt x="435" y="444"/>
                  </a:lnTo>
                  <a:lnTo>
                    <a:pt x="459" y="429"/>
                  </a:lnTo>
                  <a:lnTo>
                    <a:pt x="482" y="435"/>
                  </a:lnTo>
                  <a:lnTo>
                    <a:pt x="496" y="438"/>
                  </a:lnTo>
                  <a:lnTo>
                    <a:pt x="497" y="428"/>
                  </a:lnTo>
                  <a:lnTo>
                    <a:pt x="499" y="409"/>
                  </a:lnTo>
                  <a:lnTo>
                    <a:pt x="523" y="407"/>
                  </a:lnTo>
                  <a:lnTo>
                    <a:pt x="580" y="402"/>
                  </a:lnTo>
                  <a:lnTo>
                    <a:pt x="626" y="389"/>
                  </a:lnTo>
                  <a:lnTo>
                    <a:pt x="638" y="364"/>
                  </a:lnTo>
                  <a:lnTo>
                    <a:pt x="580" y="359"/>
                  </a:lnTo>
                  <a:lnTo>
                    <a:pt x="528" y="328"/>
                  </a:lnTo>
                  <a:lnTo>
                    <a:pt x="582" y="324"/>
                  </a:lnTo>
                  <a:lnTo>
                    <a:pt x="568" y="292"/>
                  </a:lnTo>
                  <a:lnTo>
                    <a:pt x="601" y="262"/>
                  </a:lnTo>
                  <a:lnTo>
                    <a:pt x="624" y="250"/>
                  </a:lnTo>
                  <a:lnTo>
                    <a:pt x="685" y="218"/>
                  </a:lnTo>
                  <a:lnTo>
                    <a:pt x="712" y="205"/>
                  </a:lnTo>
                  <a:lnTo>
                    <a:pt x="753" y="203"/>
                  </a:lnTo>
                  <a:lnTo>
                    <a:pt x="773" y="182"/>
                  </a:lnTo>
                  <a:lnTo>
                    <a:pt x="802" y="182"/>
                  </a:lnTo>
                  <a:lnTo>
                    <a:pt x="807" y="183"/>
                  </a:lnTo>
                  <a:lnTo>
                    <a:pt x="831" y="194"/>
                  </a:lnTo>
                  <a:lnTo>
                    <a:pt x="832" y="196"/>
                  </a:lnTo>
                  <a:lnTo>
                    <a:pt x="862" y="207"/>
                  </a:lnTo>
                  <a:lnTo>
                    <a:pt x="897" y="210"/>
                  </a:lnTo>
                  <a:lnTo>
                    <a:pt x="917" y="225"/>
                  </a:lnTo>
                  <a:lnTo>
                    <a:pt x="916" y="226"/>
                  </a:lnTo>
                  <a:lnTo>
                    <a:pt x="912" y="238"/>
                  </a:lnTo>
                  <a:lnTo>
                    <a:pt x="908" y="250"/>
                  </a:lnTo>
                  <a:close/>
                  <a:moveTo>
                    <a:pt x="229" y="107"/>
                  </a:moveTo>
                  <a:lnTo>
                    <a:pt x="312" y="219"/>
                  </a:lnTo>
                  <a:lnTo>
                    <a:pt x="315" y="238"/>
                  </a:lnTo>
                  <a:lnTo>
                    <a:pt x="309" y="248"/>
                  </a:lnTo>
                  <a:lnTo>
                    <a:pt x="308" y="250"/>
                  </a:lnTo>
                  <a:lnTo>
                    <a:pt x="290" y="270"/>
                  </a:lnTo>
                  <a:lnTo>
                    <a:pt x="268" y="283"/>
                  </a:lnTo>
                  <a:lnTo>
                    <a:pt x="241" y="300"/>
                  </a:lnTo>
                  <a:lnTo>
                    <a:pt x="178" y="269"/>
                  </a:lnTo>
                  <a:lnTo>
                    <a:pt x="171" y="250"/>
                  </a:lnTo>
                  <a:lnTo>
                    <a:pt x="162" y="226"/>
                  </a:lnTo>
                  <a:lnTo>
                    <a:pt x="126" y="250"/>
                  </a:lnTo>
                  <a:lnTo>
                    <a:pt x="76" y="281"/>
                  </a:lnTo>
                  <a:lnTo>
                    <a:pt x="0" y="273"/>
                  </a:lnTo>
                  <a:lnTo>
                    <a:pt x="4" y="270"/>
                  </a:lnTo>
                  <a:lnTo>
                    <a:pt x="6" y="250"/>
                  </a:lnTo>
                  <a:lnTo>
                    <a:pt x="15" y="179"/>
                  </a:lnTo>
                  <a:lnTo>
                    <a:pt x="69" y="151"/>
                  </a:lnTo>
                  <a:lnTo>
                    <a:pt x="76" y="172"/>
                  </a:lnTo>
                  <a:lnTo>
                    <a:pt x="222" y="95"/>
                  </a:lnTo>
                  <a:lnTo>
                    <a:pt x="229" y="107"/>
                  </a:lnTo>
                  <a:close/>
                  <a:moveTo>
                    <a:pt x="771" y="27"/>
                  </a:moveTo>
                  <a:lnTo>
                    <a:pt x="769" y="87"/>
                  </a:lnTo>
                  <a:lnTo>
                    <a:pt x="788" y="109"/>
                  </a:lnTo>
                  <a:lnTo>
                    <a:pt x="815" y="111"/>
                  </a:lnTo>
                  <a:lnTo>
                    <a:pt x="810" y="93"/>
                  </a:lnTo>
                  <a:lnTo>
                    <a:pt x="826" y="84"/>
                  </a:lnTo>
                  <a:lnTo>
                    <a:pt x="839" y="100"/>
                  </a:lnTo>
                  <a:lnTo>
                    <a:pt x="842" y="103"/>
                  </a:lnTo>
                  <a:lnTo>
                    <a:pt x="839" y="115"/>
                  </a:lnTo>
                  <a:lnTo>
                    <a:pt x="848" y="118"/>
                  </a:lnTo>
                  <a:lnTo>
                    <a:pt x="845" y="140"/>
                  </a:lnTo>
                  <a:lnTo>
                    <a:pt x="895" y="167"/>
                  </a:lnTo>
                  <a:lnTo>
                    <a:pt x="904" y="163"/>
                  </a:lnTo>
                  <a:lnTo>
                    <a:pt x="965" y="127"/>
                  </a:lnTo>
                  <a:lnTo>
                    <a:pt x="1028" y="149"/>
                  </a:lnTo>
                  <a:lnTo>
                    <a:pt x="1071" y="138"/>
                  </a:lnTo>
                  <a:lnTo>
                    <a:pt x="1030" y="202"/>
                  </a:lnTo>
                  <a:lnTo>
                    <a:pt x="986" y="233"/>
                  </a:lnTo>
                  <a:lnTo>
                    <a:pt x="969" y="244"/>
                  </a:lnTo>
                  <a:lnTo>
                    <a:pt x="958" y="235"/>
                  </a:lnTo>
                  <a:lnTo>
                    <a:pt x="959" y="227"/>
                  </a:lnTo>
                  <a:lnTo>
                    <a:pt x="926" y="200"/>
                  </a:lnTo>
                  <a:lnTo>
                    <a:pt x="894" y="176"/>
                  </a:lnTo>
                  <a:lnTo>
                    <a:pt x="861" y="183"/>
                  </a:lnTo>
                  <a:lnTo>
                    <a:pt x="846" y="173"/>
                  </a:lnTo>
                  <a:lnTo>
                    <a:pt x="805" y="145"/>
                  </a:lnTo>
                  <a:lnTo>
                    <a:pt x="773" y="154"/>
                  </a:lnTo>
                  <a:lnTo>
                    <a:pt x="736" y="174"/>
                  </a:lnTo>
                  <a:lnTo>
                    <a:pt x="707" y="180"/>
                  </a:lnTo>
                  <a:lnTo>
                    <a:pt x="663" y="201"/>
                  </a:lnTo>
                  <a:lnTo>
                    <a:pt x="624" y="214"/>
                  </a:lnTo>
                  <a:lnTo>
                    <a:pt x="594" y="229"/>
                  </a:lnTo>
                  <a:lnTo>
                    <a:pt x="562" y="245"/>
                  </a:lnTo>
                  <a:lnTo>
                    <a:pt x="552" y="250"/>
                  </a:lnTo>
                  <a:lnTo>
                    <a:pt x="518" y="265"/>
                  </a:lnTo>
                  <a:lnTo>
                    <a:pt x="515" y="305"/>
                  </a:lnTo>
                  <a:lnTo>
                    <a:pt x="479" y="327"/>
                  </a:lnTo>
                  <a:lnTo>
                    <a:pt x="429" y="340"/>
                  </a:lnTo>
                  <a:lnTo>
                    <a:pt x="424" y="342"/>
                  </a:lnTo>
                  <a:lnTo>
                    <a:pt x="420" y="351"/>
                  </a:lnTo>
                  <a:lnTo>
                    <a:pt x="408" y="381"/>
                  </a:lnTo>
                  <a:lnTo>
                    <a:pt x="374" y="411"/>
                  </a:lnTo>
                  <a:lnTo>
                    <a:pt x="308" y="435"/>
                  </a:lnTo>
                  <a:lnTo>
                    <a:pt x="298" y="438"/>
                  </a:lnTo>
                  <a:lnTo>
                    <a:pt x="262" y="431"/>
                  </a:lnTo>
                  <a:lnTo>
                    <a:pt x="293" y="414"/>
                  </a:lnTo>
                  <a:lnTo>
                    <a:pt x="370" y="379"/>
                  </a:lnTo>
                  <a:lnTo>
                    <a:pt x="375" y="349"/>
                  </a:lnTo>
                  <a:lnTo>
                    <a:pt x="301" y="341"/>
                  </a:lnTo>
                  <a:lnTo>
                    <a:pt x="318" y="305"/>
                  </a:lnTo>
                  <a:lnTo>
                    <a:pt x="333" y="301"/>
                  </a:lnTo>
                  <a:lnTo>
                    <a:pt x="354" y="296"/>
                  </a:lnTo>
                  <a:lnTo>
                    <a:pt x="424" y="277"/>
                  </a:lnTo>
                  <a:lnTo>
                    <a:pt x="473" y="256"/>
                  </a:lnTo>
                  <a:lnTo>
                    <a:pt x="433" y="255"/>
                  </a:lnTo>
                  <a:lnTo>
                    <a:pt x="388" y="257"/>
                  </a:lnTo>
                  <a:lnTo>
                    <a:pt x="330" y="273"/>
                  </a:lnTo>
                  <a:lnTo>
                    <a:pt x="318" y="277"/>
                  </a:lnTo>
                  <a:lnTo>
                    <a:pt x="334" y="250"/>
                  </a:lnTo>
                  <a:lnTo>
                    <a:pt x="336" y="245"/>
                  </a:lnTo>
                  <a:lnTo>
                    <a:pt x="388" y="203"/>
                  </a:lnTo>
                  <a:lnTo>
                    <a:pt x="417" y="185"/>
                  </a:lnTo>
                  <a:lnTo>
                    <a:pt x="427" y="197"/>
                  </a:lnTo>
                  <a:lnTo>
                    <a:pt x="445" y="217"/>
                  </a:lnTo>
                  <a:lnTo>
                    <a:pt x="475" y="209"/>
                  </a:lnTo>
                  <a:lnTo>
                    <a:pt x="458" y="174"/>
                  </a:lnTo>
                  <a:lnTo>
                    <a:pt x="455" y="170"/>
                  </a:lnTo>
                  <a:lnTo>
                    <a:pt x="477" y="160"/>
                  </a:lnTo>
                  <a:lnTo>
                    <a:pt x="485" y="156"/>
                  </a:lnTo>
                  <a:lnTo>
                    <a:pt x="525" y="154"/>
                  </a:lnTo>
                  <a:lnTo>
                    <a:pt x="562" y="157"/>
                  </a:lnTo>
                  <a:lnTo>
                    <a:pt x="596" y="129"/>
                  </a:lnTo>
                  <a:lnTo>
                    <a:pt x="562" y="122"/>
                  </a:lnTo>
                  <a:lnTo>
                    <a:pt x="518" y="122"/>
                  </a:lnTo>
                  <a:lnTo>
                    <a:pt x="508" y="122"/>
                  </a:lnTo>
                  <a:lnTo>
                    <a:pt x="506" y="125"/>
                  </a:lnTo>
                  <a:lnTo>
                    <a:pt x="513" y="110"/>
                  </a:lnTo>
                  <a:lnTo>
                    <a:pt x="524" y="91"/>
                  </a:lnTo>
                  <a:lnTo>
                    <a:pt x="539" y="79"/>
                  </a:lnTo>
                  <a:lnTo>
                    <a:pt x="562" y="76"/>
                  </a:lnTo>
                  <a:lnTo>
                    <a:pt x="566" y="78"/>
                  </a:lnTo>
                  <a:lnTo>
                    <a:pt x="566" y="78"/>
                  </a:lnTo>
                  <a:lnTo>
                    <a:pt x="617" y="100"/>
                  </a:lnTo>
                  <a:lnTo>
                    <a:pt x="631" y="89"/>
                  </a:lnTo>
                  <a:lnTo>
                    <a:pt x="646" y="78"/>
                  </a:lnTo>
                  <a:lnTo>
                    <a:pt x="673" y="52"/>
                  </a:lnTo>
                  <a:lnTo>
                    <a:pt x="664" y="37"/>
                  </a:lnTo>
                  <a:lnTo>
                    <a:pt x="657" y="40"/>
                  </a:lnTo>
                  <a:lnTo>
                    <a:pt x="632" y="53"/>
                  </a:lnTo>
                  <a:lnTo>
                    <a:pt x="608" y="72"/>
                  </a:lnTo>
                  <a:lnTo>
                    <a:pt x="592" y="58"/>
                  </a:lnTo>
                  <a:lnTo>
                    <a:pt x="595" y="51"/>
                  </a:lnTo>
                  <a:lnTo>
                    <a:pt x="597" y="47"/>
                  </a:lnTo>
                  <a:lnTo>
                    <a:pt x="600" y="46"/>
                  </a:lnTo>
                  <a:lnTo>
                    <a:pt x="626" y="44"/>
                  </a:lnTo>
                  <a:lnTo>
                    <a:pt x="675" y="10"/>
                  </a:lnTo>
                  <a:lnTo>
                    <a:pt x="697" y="6"/>
                  </a:lnTo>
                  <a:lnTo>
                    <a:pt x="721" y="0"/>
                  </a:lnTo>
                  <a:lnTo>
                    <a:pt x="737" y="6"/>
                  </a:lnTo>
                  <a:lnTo>
                    <a:pt x="768" y="17"/>
                  </a:lnTo>
                  <a:lnTo>
                    <a:pt x="771" y="18"/>
                  </a:lnTo>
                  <a:lnTo>
                    <a:pt x="771" y="27"/>
                  </a:lnTo>
                  <a:close/>
                </a:path>
              </a:pathLst>
            </a:custGeom>
            <a:solidFill>
              <a:srgbClr val="FF55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D88021E6-F207-43BE-AA70-5752DEBCA8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22" y="479"/>
              <a:ext cx="275" cy="145"/>
            </a:xfrm>
            <a:custGeom>
              <a:avLst/>
              <a:gdLst>
                <a:gd name="T0" fmla="*/ 260 w 275"/>
                <a:gd name="T1" fmla="*/ 0 h 145"/>
                <a:gd name="T2" fmla="*/ 269 w 275"/>
                <a:gd name="T3" fmla="*/ 2 h 145"/>
                <a:gd name="T4" fmla="*/ 270 w 275"/>
                <a:gd name="T5" fmla="*/ 6 h 145"/>
                <a:gd name="T6" fmla="*/ 275 w 275"/>
                <a:gd name="T7" fmla="*/ 46 h 145"/>
                <a:gd name="T8" fmla="*/ 226 w 275"/>
                <a:gd name="T9" fmla="*/ 108 h 145"/>
                <a:gd name="T10" fmla="*/ 177 w 275"/>
                <a:gd name="T11" fmla="*/ 142 h 145"/>
                <a:gd name="T12" fmla="*/ 151 w 275"/>
                <a:gd name="T13" fmla="*/ 144 h 145"/>
                <a:gd name="T14" fmla="*/ 148 w 275"/>
                <a:gd name="T15" fmla="*/ 145 h 145"/>
                <a:gd name="T16" fmla="*/ 157 w 275"/>
                <a:gd name="T17" fmla="*/ 124 h 145"/>
                <a:gd name="T18" fmla="*/ 186 w 275"/>
                <a:gd name="T19" fmla="*/ 79 h 145"/>
                <a:gd name="T20" fmla="*/ 235 w 275"/>
                <a:gd name="T21" fmla="*/ 21 h 145"/>
                <a:gd name="T22" fmla="*/ 236 w 275"/>
                <a:gd name="T23" fmla="*/ 20 h 145"/>
                <a:gd name="T24" fmla="*/ 252 w 275"/>
                <a:gd name="T25" fmla="*/ 6 h 145"/>
                <a:gd name="T26" fmla="*/ 260 w 275"/>
                <a:gd name="T27" fmla="*/ 0 h 145"/>
                <a:gd name="T28" fmla="*/ 26 w 275"/>
                <a:gd name="T29" fmla="*/ 140 h 145"/>
                <a:gd name="T30" fmla="*/ 0 w 275"/>
                <a:gd name="T31" fmla="*/ 115 h 145"/>
                <a:gd name="T32" fmla="*/ 21 w 275"/>
                <a:gd name="T33" fmla="*/ 61 h 145"/>
                <a:gd name="T34" fmla="*/ 83 w 275"/>
                <a:gd name="T35" fmla="*/ 32 h 145"/>
                <a:gd name="T36" fmla="*/ 156 w 275"/>
                <a:gd name="T37" fmla="*/ 61 h 145"/>
                <a:gd name="T38" fmla="*/ 26 w 275"/>
                <a:gd name="T39" fmla="*/ 14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5" h="145">
                  <a:moveTo>
                    <a:pt x="260" y="0"/>
                  </a:moveTo>
                  <a:lnTo>
                    <a:pt x="269" y="2"/>
                  </a:lnTo>
                  <a:lnTo>
                    <a:pt x="270" y="6"/>
                  </a:lnTo>
                  <a:lnTo>
                    <a:pt x="275" y="46"/>
                  </a:lnTo>
                  <a:lnTo>
                    <a:pt x="226" y="108"/>
                  </a:lnTo>
                  <a:lnTo>
                    <a:pt x="177" y="142"/>
                  </a:lnTo>
                  <a:lnTo>
                    <a:pt x="151" y="144"/>
                  </a:lnTo>
                  <a:lnTo>
                    <a:pt x="148" y="145"/>
                  </a:lnTo>
                  <a:lnTo>
                    <a:pt x="157" y="124"/>
                  </a:lnTo>
                  <a:lnTo>
                    <a:pt x="186" y="79"/>
                  </a:lnTo>
                  <a:lnTo>
                    <a:pt x="235" y="21"/>
                  </a:lnTo>
                  <a:lnTo>
                    <a:pt x="236" y="20"/>
                  </a:lnTo>
                  <a:lnTo>
                    <a:pt x="252" y="6"/>
                  </a:lnTo>
                  <a:lnTo>
                    <a:pt x="260" y="0"/>
                  </a:lnTo>
                  <a:close/>
                  <a:moveTo>
                    <a:pt x="26" y="140"/>
                  </a:moveTo>
                  <a:lnTo>
                    <a:pt x="0" y="115"/>
                  </a:lnTo>
                  <a:lnTo>
                    <a:pt x="21" y="61"/>
                  </a:lnTo>
                  <a:lnTo>
                    <a:pt x="83" y="32"/>
                  </a:lnTo>
                  <a:lnTo>
                    <a:pt x="156" y="61"/>
                  </a:lnTo>
                  <a:lnTo>
                    <a:pt x="26" y="140"/>
                  </a:lnTo>
                  <a:close/>
                </a:path>
              </a:pathLst>
            </a:custGeom>
            <a:solidFill>
              <a:srgbClr val="FF00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C8F90AEB-3F3F-4823-BAAB-1ECE0CDE6BE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0" y="2834"/>
              <a:ext cx="210" cy="237"/>
            </a:xfrm>
            <a:custGeom>
              <a:avLst/>
              <a:gdLst>
                <a:gd name="T0" fmla="*/ 7 w 210"/>
                <a:gd name="T1" fmla="*/ 34 h 237"/>
                <a:gd name="T2" fmla="*/ 10 w 210"/>
                <a:gd name="T3" fmla="*/ 31 h 237"/>
                <a:gd name="T4" fmla="*/ 48 w 210"/>
                <a:gd name="T5" fmla="*/ 10 h 237"/>
                <a:gd name="T6" fmla="*/ 89 w 210"/>
                <a:gd name="T7" fmla="*/ 0 h 237"/>
                <a:gd name="T8" fmla="*/ 94 w 210"/>
                <a:gd name="T9" fmla="*/ 11 h 237"/>
                <a:gd name="T10" fmla="*/ 117 w 210"/>
                <a:gd name="T11" fmla="*/ 31 h 237"/>
                <a:gd name="T12" fmla="*/ 154 w 210"/>
                <a:gd name="T13" fmla="*/ 48 h 237"/>
                <a:gd name="T14" fmla="*/ 182 w 210"/>
                <a:gd name="T15" fmla="*/ 43 h 237"/>
                <a:gd name="T16" fmla="*/ 191 w 210"/>
                <a:gd name="T17" fmla="*/ 41 h 237"/>
                <a:gd name="T18" fmla="*/ 194 w 210"/>
                <a:gd name="T19" fmla="*/ 39 h 237"/>
                <a:gd name="T20" fmla="*/ 202 w 210"/>
                <a:gd name="T21" fmla="*/ 48 h 237"/>
                <a:gd name="T22" fmla="*/ 210 w 210"/>
                <a:gd name="T23" fmla="*/ 56 h 237"/>
                <a:gd name="T24" fmla="*/ 187 w 210"/>
                <a:gd name="T25" fmla="*/ 102 h 237"/>
                <a:gd name="T26" fmla="*/ 180 w 210"/>
                <a:gd name="T27" fmla="*/ 118 h 237"/>
                <a:gd name="T28" fmla="*/ 149 w 210"/>
                <a:gd name="T29" fmla="*/ 193 h 237"/>
                <a:gd name="T30" fmla="*/ 122 w 210"/>
                <a:gd name="T31" fmla="*/ 207 h 237"/>
                <a:gd name="T32" fmla="*/ 110 w 210"/>
                <a:gd name="T33" fmla="*/ 197 h 237"/>
                <a:gd name="T34" fmla="*/ 46 w 210"/>
                <a:gd name="T35" fmla="*/ 237 h 237"/>
                <a:gd name="T36" fmla="*/ 6 w 210"/>
                <a:gd name="T37" fmla="*/ 229 h 237"/>
                <a:gd name="T38" fmla="*/ 11 w 210"/>
                <a:gd name="T39" fmla="*/ 180 h 237"/>
                <a:gd name="T40" fmla="*/ 0 w 210"/>
                <a:gd name="T41" fmla="*/ 119 h 237"/>
                <a:gd name="T42" fmla="*/ 3 w 210"/>
                <a:gd name="T43" fmla="*/ 104 h 237"/>
                <a:gd name="T44" fmla="*/ 21 w 210"/>
                <a:gd name="T45" fmla="*/ 67 h 237"/>
                <a:gd name="T46" fmla="*/ 7 w 210"/>
                <a:gd name="T47" fmla="*/ 68 h 237"/>
                <a:gd name="T48" fmla="*/ 7 w 210"/>
                <a:gd name="T49" fmla="*/ 41 h 237"/>
                <a:gd name="T50" fmla="*/ 7 w 210"/>
                <a:gd name="T51" fmla="*/ 34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10" h="237">
                  <a:moveTo>
                    <a:pt x="7" y="34"/>
                  </a:moveTo>
                  <a:lnTo>
                    <a:pt x="10" y="31"/>
                  </a:lnTo>
                  <a:lnTo>
                    <a:pt x="48" y="10"/>
                  </a:lnTo>
                  <a:lnTo>
                    <a:pt x="89" y="0"/>
                  </a:lnTo>
                  <a:lnTo>
                    <a:pt x="94" y="11"/>
                  </a:lnTo>
                  <a:lnTo>
                    <a:pt x="117" y="31"/>
                  </a:lnTo>
                  <a:lnTo>
                    <a:pt x="154" y="48"/>
                  </a:lnTo>
                  <a:lnTo>
                    <a:pt x="182" y="43"/>
                  </a:lnTo>
                  <a:lnTo>
                    <a:pt x="191" y="41"/>
                  </a:lnTo>
                  <a:lnTo>
                    <a:pt x="194" y="39"/>
                  </a:lnTo>
                  <a:lnTo>
                    <a:pt x="202" y="48"/>
                  </a:lnTo>
                  <a:lnTo>
                    <a:pt x="210" y="56"/>
                  </a:lnTo>
                  <a:lnTo>
                    <a:pt x="187" y="102"/>
                  </a:lnTo>
                  <a:lnTo>
                    <a:pt x="180" y="118"/>
                  </a:lnTo>
                  <a:lnTo>
                    <a:pt x="149" y="193"/>
                  </a:lnTo>
                  <a:lnTo>
                    <a:pt x="122" y="207"/>
                  </a:lnTo>
                  <a:lnTo>
                    <a:pt x="110" y="197"/>
                  </a:lnTo>
                  <a:lnTo>
                    <a:pt x="46" y="237"/>
                  </a:lnTo>
                  <a:lnTo>
                    <a:pt x="6" y="229"/>
                  </a:lnTo>
                  <a:lnTo>
                    <a:pt x="11" y="180"/>
                  </a:lnTo>
                  <a:lnTo>
                    <a:pt x="0" y="119"/>
                  </a:lnTo>
                  <a:lnTo>
                    <a:pt x="3" y="104"/>
                  </a:lnTo>
                  <a:lnTo>
                    <a:pt x="21" y="67"/>
                  </a:lnTo>
                  <a:lnTo>
                    <a:pt x="7" y="68"/>
                  </a:lnTo>
                  <a:lnTo>
                    <a:pt x="7" y="41"/>
                  </a:lnTo>
                  <a:lnTo>
                    <a:pt x="7" y="34"/>
                  </a:lnTo>
                  <a:close/>
                </a:path>
              </a:pathLst>
            </a:custGeom>
            <a:solidFill>
              <a:schemeClr val="tx2">
                <a:lumMod val="10000"/>
                <a:lumOff val="9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3A559A70-4D12-487D-A847-05A9C2F12B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6" y="2733"/>
              <a:ext cx="26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Malvik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A68ECEBC-47FC-4380-8B40-2B9944E24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2504"/>
              <a:ext cx="26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Frosta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024F42C5-EDA8-4785-AA8C-275059AB3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2908"/>
              <a:ext cx="26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Skaun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B1BD8247-A99B-445C-9497-76D5ECBEA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0" y="994"/>
              <a:ext cx="39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Høylandet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6A794568-F37D-4138-B663-76EA8872C0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1" y="2150"/>
              <a:ext cx="30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Inderøy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3EBFF24D-F8F6-4F8B-9D6F-46744F5E4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372"/>
              <a:ext cx="37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Overhalla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FA0FBDE2-F696-49BB-8123-F0EBE070B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0" y="846"/>
              <a:ext cx="50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Namsskogan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670F72F5-A8C3-4DFC-BFF0-B62FE968A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9" y="2396"/>
              <a:ext cx="36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Levanger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6EB4D7A9-5F47-4889-841F-5DDEE371F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9" y="3058"/>
              <a:ext cx="29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Melhus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AAFC794E-06D8-49EE-A94B-399AE61E93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8" y="3489"/>
              <a:ext cx="35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Rennebu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DAD77C4F-8174-4368-84F3-C2A03A21B8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9" y="2360"/>
              <a:ext cx="45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Indre Fosen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2CA87E23-F1D0-4CB8-841D-D9A9A2B0A6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9" y="3389"/>
              <a:ext cx="55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Midtre Gauldal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914A1BA6-3FF5-4905-8485-FF5DF02AB4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2" y="2680"/>
              <a:ext cx="30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Stjørdal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D9A4D19A-1566-49F4-BD76-8395BDA41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6" y="1331"/>
              <a:ext cx="37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Flatanger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CF39F1B0-BB7A-4251-B824-A04386B075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2" y="3500"/>
              <a:ext cx="32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Holtålen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43E559F3-0073-4A3C-A711-261563D90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3" y="2778"/>
              <a:ext cx="32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Meråker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970763C3-9713-497E-8DE5-F15AEB4ED6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8" y="1309"/>
              <a:ext cx="25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Grong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E3F260FD-CC8D-464B-BE38-3C96E974E6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5" y="804"/>
              <a:ext cx="30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Røyrvik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B1001BE3-9393-4E71-A44E-5D19E9D64C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8" y="3041"/>
              <a:ext cx="23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Selbu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C0CBFAE0-1F62-4209-9D04-4392C980F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0" y="2164"/>
              <a:ext cx="27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Ørland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28C78D45-FD8F-4C5C-9007-DE62C316B5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6" y="2882"/>
              <a:ext cx="2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Heim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CF8A34B0-0ECE-48E0-8B6A-E3B410FFD6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4" y="2276"/>
              <a:ext cx="2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Verdal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9F0FD49C-4EB6-4E34-8BBC-8FBB37399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2" y="3323"/>
              <a:ext cx="23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Tydal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9BF9953A-0FFE-42B6-B412-2EFD76D25E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0" y="1918"/>
              <a:ext cx="34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Steinkjer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E66E4830-1261-446F-A56A-766C080C2D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3" y="2779"/>
              <a:ext cx="31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Orkland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B25B8505-6363-4488-8CD3-C01E2412AF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5" y="1262"/>
              <a:ext cx="32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Namsos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75C21EB1-6393-4AD8-A713-125DC4367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9" y="3856"/>
              <a:ext cx="29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Oppdal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ADD63441-47DE-49A5-8F1A-92B8C484B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7" y="3897"/>
              <a:ext cx="25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Røros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2BFD0251-6B4B-4A5E-A8E1-F7E5B6812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5" y="2474"/>
              <a:ext cx="20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Hitra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995E2213-3292-45C1-900C-2085ECC2C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1" y="496"/>
              <a:ext cx="20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Leka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AEEFE76A-DC6A-46DF-BFAD-19B7FFF81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0" y="1728"/>
              <a:ext cx="26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Snåsa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702435AE-CFEC-4C3A-9859-01137A6D9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1" y="734"/>
              <a:ext cx="42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Nærøysund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DD98FCFB-5CC9-433A-85F9-A41D0F3FF0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2" y="1849"/>
              <a:ext cx="24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Åfjord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70AFFC04-707F-401C-B732-E152AD49D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1" y="1527"/>
              <a:ext cx="25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Lierne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995AE08-A406-44D0-8C09-2513FCB7B6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7" y="2220"/>
              <a:ext cx="24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Frøya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3A6F1E4-D7F9-483A-9E27-DCFB8C3AE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2" y="1565"/>
              <a:ext cx="2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Osen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22" name="Rectangle 6">
            <a:extLst>
              <a:ext uri="{FF2B5EF4-FFF2-40B4-BE49-F238E27FC236}">
                <a16:creationId xmlns:a16="http://schemas.microsoft.com/office/drawing/2014/main" id="{D52A0997-B348-494F-B048-1A73D9E14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5984" y="4338692"/>
            <a:ext cx="61074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Trondheim</a:t>
            </a:r>
            <a:endParaRPr kumimoji="0" lang="nb-NO" altLang="nb-N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ktangel: avrundede hjørner 1">
            <a:extLst>
              <a:ext uri="{FF2B5EF4-FFF2-40B4-BE49-F238E27FC236}">
                <a16:creationId xmlns:a16="http://schemas.microsoft.com/office/drawing/2014/main" id="{935F8F96-9EDD-4ADF-AD75-A435965EFFB8}"/>
              </a:ext>
            </a:extLst>
          </p:cNvPr>
          <p:cNvSpPr/>
          <p:nvPr/>
        </p:nvSpPr>
        <p:spPr>
          <a:xfrm>
            <a:off x="1578634" y="955675"/>
            <a:ext cx="1947204" cy="73818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>
                <a:solidFill>
                  <a:schemeClr val="tx1"/>
                </a:solidFill>
              </a:rPr>
              <a:t>Barneverntjenestene i Trøndelag 2020</a:t>
            </a:r>
          </a:p>
        </p:txBody>
      </p:sp>
      <p:sp>
        <p:nvSpPr>
          <p:cNvPr id="3" name="Rektangel: avrundede hjørner 2">
            <a:extLst>
              <a:ext uri="{FF2B5EF4-FFF2-40B4-BE49-F238E27FC236}">
                <a16:creationId xmlns:a16="http://schemas.microsoft.com/office/drawing/2014/main" id="{31D17B2C-9B45-4846-8E5B-935696231D16}"/>
              </a:ext>
            </a:extLst>
          </p:cNvPr>
          <p:cNvSpPr/>
          <p:nvPr/>
        </p:nvSpPr>
        <p:spPr>
          <a:xfrm>
            <a:off x="7339014" y="6208712"/>
            <a:ext cx="1204913" cy="38186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50" dirty="0">
                <a:solidFill>
                  <a:schemeClr val="tx1"/>
                </a:solidFill>
              </a:rPr>
              <a:t>+ Os i Hedmark</a:t>
            </a:r>
          </a:p>
        </p:txBody>
      </p:sp>
      <p:sp>
        <p:nvSpPr>
          <p:cNvPr id="49" name="Rektangel: avrundede hjørner 48">
            <a:extLst>
              <a:ext uri="{FF2B5EF4-FFF2-40B4-BE49-F238E27FC236}">
                <a16:creationId xmlns:a16="http://schemas.microsoft.com/office/drawing/2014/main" id="{FFAEB237-4736-4F65-9138-1DAC5E1DFD23}"/>
              </a:ext>
            </a:extLst>
          </p:cNvPr>
          <p:cNvSpPr/>
          <p:nvPr/>
        </p:nvSpPr>
        <p:spPr>
          <a:xfrm>
            <a:off x="2945542" y="5006976"/>
            <a:ext cx="646113" cy="26035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dirty="0">
                <a:solidFill>
                  <a:schemeClr val="tx1"/>
                </a:solidFill>
              </a:rPr>
              <a:t>Rindal</a:t>
            </a:r>
          </a:p>
        </p:txBody>
      </p:sp>
      <p:sp>
        <p:nvSpPr>
          <p:cNvPr id="50" name="Pil: høyre 49">
            <a:extLst>
              <a:ext uri="{FF2B5EF4-FFF2-40B4-BE49-F238E27FC236}">
                <a16:creationId xmlns:a16="http://schemas.microsoft.com/office/drawing/2014/main" id="{24D9F321-4951-4559-B52C-0F2287F6FD5B}"/>
              </a:ext>
            </a:extLst>
          </p:cNvPr>
          <p:cNvSpPr/>
          <p:nvPr/>
        </p:nvSpPr>
        <p:spPr>
          <a:xfrm>
            <a:off x="3727927" y="5029425"/>
            <a:ext cx="281384" cy="156938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2139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98768F10-C982-4B9C-AF06-42BB7B44F97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379811" y="-543464"/>
            <a:ext cx="7074739" cy="7127410"/>
            <a:chOff x="1836" y="0"/>
            <a:chExt cx="4008" cy="4320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B6B65D3A-0150-4BFE-83BB-B2816A5705A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36" y="0"/>
              <a:ext cx="400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BA63E9A-922C-49AD-9C91-EA4B3801ED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8" y="2837"/>
              <a:ext cx="41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Trondheim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51415F6-D602-4207-A96B-4A781429B5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7" y="2089"/>
              <a:ext cx="406" cy="304"/>
            </a:xfrm>
            <a:custGeom>
              <a:avLst/>
              <a:gdLst>
                <a:gd name="T0" fmla="*/ 327 w 406"/>
                <a:gd name="T1" fmla="*/ 179 h 304"/>
                <a:gd name="T2" fmla="*/ 344 w 406"/>
                <a:gd name="T3" fmla="*/ 168 h 304"/>
                <a:gd name="T4" fmla="*/ 278 w 406"/>
                <a:gd name="T5" fmla="*/ 184 h 304"/>
                <a:gd name="T6" fmla="*/ 221 w 406"/>
                <a:gd name="T7" fmla="*/ 208 h 304"/>
                <a:gd name="T8" fmla="*/ 167 w 406"/>
                <a:gd name="T9" fmla="*/ 232 h 304"/>
                <a:gd name="T10" fmla="*/ 149 w 406"/>
                <a:gd name="T11" fmla="*/ 240 h 304"/>
                <a:gd name="T12" fmla="*/ 113 w 406"/>
                <a:gd name="T13" fmla="*/ 256 h 304"/>
                <a:gd name="T14" fmla="*/ 77 w 406"/>
                <a:gd name="T15" fmla="*/ 255 h 304"/>
                <a:gd name="T16" fmla="*/ 52 w 406"/>
                <a:gd name="T17" fmla="*/ 288 h 304"/>
                <a:gd name="T18" fmla="*/ 0 w 406"/>
                <a:gd name="T19" fmla="*/ 304 h 304"/>
                <a:gd name="T20" fmla="*/ 9 w 406"/>
                <a:gd name="T21" fmla="*/ 211 h 304"/>
                <a:gd name="T22" fmla="*/ 82 w 406"/>
                <a:gd name="T23" fmla="*/ 188 h 304"/>
                <a:gd name="T24" fmla="*/ 133 w 406"/>
                <a:gd name="T25" fmla="*/ 172 h 304"/>
                <a:gd name="T26" fmla="*/ 112 w 406"/>
                <a:gd name="T27" fmla="*/ 162 h 304"/>
                <a:gd name="T28" fmla="*/ 18 w 406"/>
                <a:gd name="T29" fmla="*/ 159 h 304"/>
                <a:gd name="T30" fmla="*/ 59 w 406"/>
                <a:gd name="T31" fmla="*/ 105 h 304"/>
                <a:gd name="T32" fmla="*/ 115 w 406"/>
                <a:gd name="T33" fmla="*/ 97 h 304"/>
                <a:gd name="T34" fmla="*/ 149 w 406"/>
                <a:gd name="T35" fmla="*/ 90 h 304"/>
                <a:gd name="T36" fmla="*/ 164 w 406"/>
                <a:gd name="T37" fmla="*/ 88 h 304"/>
                <a:gd name="T38" fmla="*/ 202 w 406"/>
                <a:gd name="T39" fmla="*/ 68 h 304"/>
                <a:gd name="T40" fmla="*/ 210 w 406"/>
                <a:gd name="T41" fmla="*/ 48 h 304"/>
                <a:gd name="T42" fmla="*/ 209 w 406"/>
                <a:gd name="T43" fmla="*/ 45 h 304"/>
                <a:gd name="T44" fmla="*/ 200 w 406"/>
                <a:gd name="T45" fmla="*/ 30 h 304"/>
                <a:gd name="T46" fmla="*/ 198 w 406"/>
                <a:gd name="T47" fmla="*/ 5 h 304"/>
                <a:gd name="T48" fmla="*/ 237 w 406"/>
                <a:gd name="T49" fmla="*/ 0 h 304"/>
                <a:gd name="T50" fmla="*/ 265 w 406"/>
                <a:gd name="T51" fmla="*/ 20 h 304"/>
                <a:gd name="T52" fmla="*/ 271 w 406"/>
                <a:gd name="T53" fmla="*/ 18 h 304"/>
                <a:gd name="T54" fmla="*/ 281 w 406"/>
                <a:gd name="T55" fmla="*/ 31 h 304"/>
                <a:gd name="T56" fmla="*/ 323 w 406"/>
                <a:gd name="T57" fmla="*/ 35 h 304"/>
                <a:gd name="T58" fmla="*/ 341 w 406"/>
                <a:gd name="T59" fmla="*/ 36 h 304"/>
                <a:gd name="T60" fmla="*/ 376 w 406"/>
                <a:gd name="T61" fmla="*/ 62 h 304"/>
                <a:gd name="T62" fmla="*/ 403 w 406"/>
                <a:gd name="T63" fmla="*/ 52 h 304"/>
                <a:gd name="T64" fmla="*/ 406 w 406"/>
                <a:gd name="T65" fmla="*/ 78 h 304"/>
                <a:gd name="T66" fmla="*/ 403 w 406"/>
                <a:gd name="T67" fmla="*/ 108 h 304"/>
                <a:gd name="T68" fmla="*/ 398 w 406"/>
                <a:gd name="T69" fmla="*/ 148 h 304"/>
                <a:gd name="T70" fmla="*/ 367 w 406"/>
                <a:gd name="T71" fmla="*/ 160 h 304"/>
                <a:gd name="T72" fmla="*/ 327 w 406"/>
                <a:gd name="T73" fmla="*/ 179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06" h="304">
                  <a:moveTo>
                    <a:pt x="327" y="179"/>
                  </a:moveTo>
                  <a:lnTo>
                    <a:pt x="344" y="168"/>
                  </a:lnTo>
                  <a:lnTo>
                    <a:pt x="278" y="184"/>
                  </a:lnTo>
                  <a:lnTo>
                    <a:pt x="221" y="208"/>
                  </a:lnTo>
                  <a:lnTo>
                    <a:pt x="167" y="232"/>
                  </a:lnTo>
                  <a:lnTo>
                    <a:pt x="149" y="240"/>
                  </a:lnTo>
                  <a:lnTo>
                    <a:pt x="113" y="256"/>
                  </a:lnTo>
                  <a:lnTo>
                    <a:pt x="77" y="255"/>
                  </a:lnTo>
                  <a:lnTo>
                    <a:pt x="52" y="288"/>
                  </a:lnTo>
                  <a:lnTo>
                    <a:pt x="0" y="304"/>
                  </a:lnTo>
                  <a:lnTo>
                    <a:pt x="9" y="211"/>
                  </a:lnTo>
                  <a:lnTo>
                    <a:pt x="82" y="188"/>
                  </a:lnTo>
                  <a:lnTo>
                    <a:pt x="133" y="172"/>
                  </a:lnTo>
                  <a:lnTo>
                    <a:pt x="112" y="162"/>
                  </a:lnTo>
                  <a:lnTo>
                    <a:pt x="18" y="159"/>
                  </a:lnTo>
                  <a:lnTo>
                    <a:pt x="59" y="105"/>
                  </a:lnTo>
                  <a:lnTo>
                    <a:pt x="115" y="97"/>
                  </a:lnTo>
                  <a:lnTo>
                    <a:pt x="149" y="90"/>
                  </a:lnTo>
                  <a:lnTo>
                    <a:pt x="164" y="88"/>
                  </a:lnTo>
                  <a:lnTo>
                    <a:pt x="202" y="68"/>
                  </a:lnTo>
                  <a:lnTo>
                    <a:pt x="210" y="48"/>
                  </a:lnTo>
                  <a:lnTo>
                    <a:pt x="209" y="45"/>
                  </a:lnTo>
                  <a:lnTo>
                    <a:pt x="200" y="30"/>
                  </a:lnTo>
                  <a:lnTo>
                    <a:pt x="198" y="5"/>
                  </a:lnTo>
                  <a:lnTo>
                    <a:pt x="237" y="0"/>
                  </a:lnTo>
                  <a:lnTo>
                    <a:pt x="265" y="20"/>
                  </a:lnTo>
                  <a:lnTo>
                    <a:pt x="271" y="18"/>
                  </a:lnTo>
                  <a:lnTo>
                    <a:pt x="281" y="31"/>
                  </a:lnTo>
                  <a:lnTo>
                    <a:pt x="323" y="35"/>
                  </a:lnTo>
                  <a:lnTo>
                    <a:pt x="341" y="36"/>
                  </a:lnTo>
                  <a:lnTo>
                    <a:pt x="376" y="62"/>
                  </a:lnTo>
                  <a:lnTo>
                    <a:pt x="403" y="52"/>
                  </a:lnTo>
                  <a:lnTo>
                    <a:pt x="406" y="78"/>
                  </a:lnTo>
                  <a:lnTo>
                    <a:pt x="403" y="108"/>
                  </a:lnTo>
                  <a:lnTo>
                    <a:pt x="398" y="148"/>
                  </a:lnTo>
                  <a:lnTo>
                    <a:pt x="367" y="160"/>
                  </a:lnTo>
                  <a:lnTo>
                    <a:pt x="327" y="179"/>
                  </a:lnTo>
                  <a:close/>
                </a:path>
              </a:pathLst>
            </a:custGeom>
            <a:solidFill>
              <a:srgbClr val="00B05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3EB444C-4C88-4515-B57D-7F9F22ED39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5" y="2153"/>
              <a:ext cx="629" cy="474"/>
            </a:xfrm>
            <a:custGeom>
              <a:avLst/>
              <a:gdLst>
                <a:gd name="T0" fmla="*/ 629 w 629"/>
                <a:gd name="T1" fmla="*/ 202 h 474"/>
                <a:gd name="T2" fmla="*/ 613 w 629"/>
                <a:gd name="T3" fmla="*/ 210 h 474"/>
                <a:gd name="T4" fmla="*/ 562 w 629"/>
                <a:gd name="T5" fmla="*/ 225 h 474"/>
                <a:gd name="T6" fmla="*/ 534 w 629"/>
                <a:gd name="T7" fmla="*/ 242 h 474"/>
                <a:gd name="T8" fmla="*/ 530 w 629"/>
                <a:gd name="T9" fmla="*/ 246 h 474"/>
                <a:gd name="T10" fmla="*/ 492 w 629"/>
                <a:gd name="T11" fmla="*/ 270 h 474"/>
                <a:gd name="T12" fmla="*/ 453 w 629"/>
                <a:gd name="T13" fmla="*/ 305 h 474"/>
                <a:gd name="T14" fmla="*/ 444 w 629"/>
                <a:gd name="T15" fmla="*/ 313 h 474"/>
                <a:gd name="T16" fmla="*/ 431 w 629"/>
                <a:gd name="T17" fmla="*/ 324 h 474"/>
                <a:gd name="T18" fmla="*/ 397 w 629"/>
                <a:gd name="T19" fmla="*/ 352 h 474"/>
                <a:gd name="T20" fmla="*/ 366 w 629"/>
                <a:gd name="T21" fmla="*/ 372 h 474"/>
                <a:gd name="T22" fmla="*/ 307 w 629"/>
                <a:gd name="T23" fmla="*/ 392 h 474"/>
                <a:gd name="T24" fmla="*/ 236 w 629"/>
                <a:gd name="T25" fmla="*/ 414 h 474"/>
                <a:gd name="T26" fmla="*/ 233 w 629"/>
                <a:gd name="T27" fmla="*/ 414 h 474"/>
                <a:gd name="T28" fmla="*/ 198 w 629"/>
                <a:gd name="T29" fmla="*/ 444 h 474"/>
                <a:gd name="T30" fmla="*/ 188 w 629"/>
                <a:gd name="T31" fmla="*/ 453 h 474"/>
                <a:gd name="T32" fmla="*/ 143 w 629"/>
                <a:gd name="T33" fmla="*/ 474 h 474"/>
                <a:gd name="T34" fmla="*/ 133 w 629"/>
                <a:gd name="T35" fmla="*/ 473 h 474"/>
                <a:gd name="T36" fmla="*/ 86 w 629"/>
                <a:gd name="T37" fmla="*/ 469 h 474"/>
                <a:gd name="T38" fmla="*/ 71 w 629"/>
                <a:gd name="T39" fmla="*/ 456 h 474"/>
                <a:gd name="T40" fmla="*/ 59 w 629"/>
                <a:gd name="T41" fmla="*/ 445 h 474"/>
                <a:gd name="T42" fmla="*/ 53 w 629"/>
                <a:gd name="T43" fmla="*/ 402 h 474"/>
                <a:gd name="T44" fmla="*/ 52 w 629"/>
                <a:gd name="T45" fmla="*/ 397 h 474"/>
                <a:gd name="T46" fmla="*/ 50 w 629"/>
                <a:gd name="T47" fmla="*/ 368 h 474"/>
                <a:gd name="T48" fmla="*/ 61 w 629"/>
                <a:gd name="T49" fmla="*/ 348 h 474"/>
                <a:gd name="T50" fmla="*/ 65 w 629"/>
                <a:gd name="T51" fmla="*/ 340 h 474"/>
                <a:gd name="T52" fmla="*/ 29 w 629"/>
                <a:gd name="T53" fmla="*/ 339 h 474"/>
                <a:gd name="T54" fmla="*/ 10 w 629"/>
                <a:gd name="T55" fmla="*/ 304 h 474"/>
                <a:gd name="T56" fmla="*/ 0 w 629"/>
                <a:gd name="T57" fmla="*/ 285 h 474"/>
                <a:gd name="T58" fmla="*/ 11 w 629"/>
                <a:gd name="T59" fmla="*/ 277 h 474"/>
                <a:gd name="T60" fmla="*/ 21 w 629"/>
                <a:gd name="T61" fmla="*/ 270 h 474"/>
                <a:gd name="T62" fmla="*/ 14 w 629"/>
                <a:gd name="T63" fmla="*/ 251 h 474"/>
                <a:gd name="T64" fmla="*/ 7 w 629"/>
                <a:gd name="T65" fmla="*/ 236 h 474"/>
                <a:gd name="T66" fmla="*/ 35 w 629"/>
                <a:gd name="T67" fmla="*/ 204 h 474"/>
                <a:gd name="T68" fmla="*/ 99 w 629"/>
                <a:gd name="T69" fmla="*/ 189 h 474"/>
                <a:gd name="T70" fmla="*/ 110 w 629"/>
                <a:gd name="T71" fmla="*/ 187 h 474"/>
                <a:gd name="T72" fmla="*/ 157 w 629"/>
                <a:gd name="T73" fmla="*/ 173 h 474"/>
                <a:gd name="T74" fmla="*/ 148 w 629"/>
                <a:gd name="T75" fmla="*/ 148 h 474"/>
                <a:gd name="T76" fmla="*/ 160 w 629"/>
                <a:gd name="T77" fmla="*/ 126 h 474"/>
                <a:gd name="T78" fmla="*/ 179 w 629"/>
                <a:gd name="T79" fmla="*/ 115 h 474"/>
                <a:gd name="T80" fmla="*/ 219 w 629"/>
                <a:gd name="T81" fmla="*/ 96 h 474"/>
                <a:gd name="T82" fmla="*/ 250 w 629"/>
                <a:gd name="T83" fmla="*/ 84 h 474"/>
                <a:gd name="T84" fmla="*/ 255 w 629"/>
                <a:gd name="T85" fmla="*/ 44 h 474"/>
                <a:gd name="T86" fmla="*/ 258 w 629"/>
                <a:gd name="T87" fmla="*/ 14 h 474"/>
                <a:gd name="T88" fmla="*/ 260 w 629"/>
                <a:gd name="T89" fmla="*/ 13 h 474"/>
                <a:gd name="T90" fmla="*/ 286 w 629"/>
                <a:gd name="T91" fmla="*/ 8 h 474"/>
                <a:gd name="T92" fmla="*/ 336 w 629"/>
                <a:gd name="T93" fmla="*/ 0 h 474"/>
                <a:gd name="T94" fmla="*/ 375 w 629"/>
                <a:gd name="T95" fmla="*/ 45 h 474"/>
                <a:gd name="T96" fmla="*/ 385 w 629"/>
                <a:gd name="T97" fmla="*/ 107 h 474"/>
                <a:gd name="T98" fmla="*/ 373 w 629"/>
                <a:gd name="T99" fmla="*/ 115 h 474"/>
                <a:gd name="T100" fmla="*/ 381 w 629"/>
                <a:gd name="T101" fmla="*/ 150 h 474"/>
                <a:gd name="T102" fmla="*/ 385 w 629"/>
                <a:gd name="T103" fmla="*/ 174 h 474"/>
                <a:gd name="T104" fmla="*/ 520 w 629"/>
                <a:gd name="T105" fmla="*/ 112 h 474"/>
                <a:gd name="T106" fmla="*/ 621 w 629"/>
                <a:gd name="T107" fmla="*/ 169 h 474"/>
                <a:gd name="T108" fmla="*/ 629 w 629"/>
                <a:gd name="T109" fmla="*/ 202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9" h="474">
                  <a:moveTo>
                    <a:pt x="629" y="202"/>
                  </a:moveTo>
                  <a:lnTo>
                    <a:pt x="613" y="210"/>
                  </a:lnTo>
                  <a:lnTo>
                    <a:pt x="562" y="225"/>
                  </a:lnTo>
                  <a:lnTo>
                    <a:pt x="534" y="242"/>
                  </a:lnTo>
                  <a:lnTo>
                    <a:pt x="530" y="246"/>
                  </a:lnTo>
                  <a:lnTo>
                    <a:pt x="492" y="270"/>
                  </a:lnTo>
                  <a:lnTo>
                    <a:pt x="453" y="305"/>
                  </a:lnTo>
                  <a:lnTo>
                    <a:pt x="444" y="313"/>
                  </a:lnTo>
                  <a:lnTo>
                    <a:pt x="431" y="324"/>
                  </a:lnTo>
                  <a:lnTo>
                    <a:pt x="397" y="352"/>
                  </a:lnTo>
                  <a:lnTo>
                    <a:pt x="366" y="372"/>
                  </a:lnTo>
                  <a:lnTo>
                    <a:pt x="307" y="392"/>
                  </a:lnTo>
                  <a:lnTo>
                    <a:pt x="236" y="414"/>
                  </a:lnTo>
                  <a:lnTo>
                    <a:pt x="233" y="414"/>
                  </a:lnTo>
                  <a:lnTo>
                    <a:pt x="198" y="444"/>
                  </a:lnTo>
                  <a:lnTo>
                    <a:pt x="188" y="453"/>
                  </a:lnTo>
                  <a:lnTo>
                    <a:pt x="143" y="474"/>
                  </a:lnTo>
                  <a:lnTo>
                    <a:pt x="133" y="473"/>
                  </a:lnTo>
                  <a:lnTo>
                    <a:pt x="86" y="469"/>
                  </a:lnTo>
                  <a:lnTo>
                    <a:pt x="71" y="456"/>
                  </a:lnTo>
                  <a:lnTo>
                    <a:pt x="59" y="445"/>
                  </a:lnTo>
                  <a:lnTo>
                    <a:pt x="53" y="402"/>
                  </a:lnTo>
                  <a:lnTo>
                    <a:pt x="52" y="397"/>
                  </a:lnTo>
                  <a:lnTo>
                    <a:pt x="50" y="368"/>
                  </a:lnTo>
                  <a:lnTo>
                    <a:pt x="61" y="348"/>
                  </a:lnTo>
                  <a:lnTo>
                    <a:pt x="65" y="340"/>
                  </a:lnTo>
                  <a:lnTo>
                    <a:pt x="29" y="339"/>
                  </a:lnTo>
                  <a:lnTo>
                    <a:pt x="10" y="304"/>
                  </a:lnTo>
                  <a:lnTo>
                    <a:pt x="0" y="285"/>
                  </a:lnTo>
                  <a:lnTo>
                    <a:pt x="11" y="277"/>
                  </a:lnTo>
                  <a:lnTo>
                    <a:pt x="21" y="270"/>
                  </a:lnTo>
                  <a:lnTo>
                    <a:pt x="14" y="251"/>
                  </a:lnTo>
                  <a:lnTo>
                    <a:pt x="7" y="236"/>
                  </a:lnTo>
                  <a:lnTo>
                    <a:pt x="35" y="204"/>
                  </a:lnTo>
                  <a:lnTo>
                    <a:pt x="99" y="189"/>
                  </a:lnTo>
                  <a:lnTo>
                    <a:pt x="110" y="187"/>
                  </a:lnTo>
                  <a:lnTo>
                    <a:pt x="157" y="173"/>
                  </a:lnTo>
                  <a:lnTo>
                    <a:pt x="148" y="148"/>
                  </a:lnTo>
                  <a:lnTo>
                    <a:pt x="160" y="126"/>
                  </a:lnTo>
                  <a:lnTo>
                    <a:pt x="179" y="115"/>
                  </a:lnTo>
                  <a:lnTo>
                    <a:pt x="219" y="96"/>
                  </a:lnTo>
                  <a:lnTo>
                    <a:pt x="250" y="84"/>
                  </a:lnTo>
                  <a:lnTo>
                    <a:pt x="255" y="44"/>
                  </a:lnTo>
                  <a:lnTo>
                    <a:pt x="258" y="14"/>
                  </a:lnTo>
                  <a:lnTo>
                    <a:pt x="260" y="13"/>
                  </a:lnTo>
                  <a:lnTo>
                    <a:pt x="286" y="8"/>
                  </a:lnTo>
                  <a:lnTo>
                    <a:pt x="336" y="0"/>
                  </a:lnTo>
                  <a:lnTo>
                    <a:pt x="375" y="45"/>
                  </a:lnTo>
                  <a:lnTo>
                    <a:pt x="385" y="107"/>
                  </a:lnTo>
                  <a:lnTo>
                    <a:pt x="373" y="115"/>
                  </a:lnTo>
                  <a:lnTo>
                    <a:pt x="381" y="150"/>
                  </a:lnTo>
                  <a:lnTo>
                    <a:pt x="385" y="174"/>
                  </a:lnTo>
                  <a:lnTo>
                    <a:pt x="520" y="112"/>
                  </a:lnTo>
                  <a:lnTo>
                    <a:pt x="621" y="169"/>
                  </a:lnTo>
                  <a:lnTo>
                    <a:pt x="629" y="202"/>
                  </a:lnTo>
                  <a:close/>
                </a:path>
              </a:pathLst>
            </a:custGeom>
            <a:solidFill>
              <a:srgbClr val="00B05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69F928E-D124-4E54-ACA5-F17C0118CD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4" y="2437"/>
              <a:ext cx="198" cy="146"/>
            </a:xfrm>
            <a:custGeom>
              <a:avLst/>
              <a:gdLst>
                <a:gd name="T0" fmla="*/ 170 w 198"/>
                <a:gd name="T1" fmla="*/ 79 h 146"/>
                <a:gd name="T2" fmla="*/ 160 w 198"/>
                <a:gd name="T3" fmla="*/ 76 h 146"/>
                <a:gd name="T4" fmla="*/ 152 w 198"/>
                <a:gd name="T5" fmla="*/ 74 h 146"/>
                <a:gd name="T6" fmla="*/ 123 w 198"/>
                <a:gd name="T7" fmla="*/ 93 h 146"/>
                <a:gd name="T8" fmla="*/ 88 w 198"/>
                <a:gd name="T9" fmla="*/ 113 h 146"/>
                <a:gd name="T10" fmla="*/ 88 w 198"/>
                <a:gd name="T11" fmla="*/ 113 h 146"/>
                <a:gd name="T12" fmla="*/ 61 w 198"/>
                <a:gd name="T13" fmla="*/ 128 h 146"/>
                <a:gd name="T14" fmla="*/ 29 w 198"/>
                <a:gd name="T15" fmla="*/ 146 h 146"/>
                <a:gd name="T16" fmla="*/ 7 w 198"/>
                <a:gd name="T17" fmla="*/ 142 h 146"/>
                <a:gd name="T18" fmla="*/ 0 w 198"/>
                <a:gd name="T19" fmla="*/ 119 h 146"/>
                <a:gd name="T20" fmla="*/ 29 w 198"/>
                <a:gd name="T21" fmla="*/ 93 h 146"/>
                <a:gd name="T22" fmla="*/ 33 w 198"/>
                <a:gd name="T23" fmla="*/ 90 h 146"/>
                <a:gd name="T24" fmla="*/ 52 w 198"/>
                <a:gd name="T25" fmla="*/ 74 h 146"/>
                <a:gd name="T26" fmla="*/ 83 w 198"/>
                <a:gd name="T27" fmla="*/ 58 h 146"/>
                <a:gd name="T28" fmla="*/ 101 w 198"/>
                <a:gd name="T29" fmla="*/ 49 h 146"/>
                <a:gd name="T30" fmla="*/ 141 w 198"/>
                <a:gd name="T31" fmla="*/ 39 h 146"/>
                <a:gd name="T32" fmla="*/ 144 w 198"/>
                <a:gd name="T33" fmla="*/ 35 h 146"/>
                <a:gd name="T34" fmla="*/ 160 w 198"/>
                <a:gd name="T35" fmla="*/ 8 h 146"/>
                <a:gd name="T36" fmla="*/ 168 w 198"/>
                <a:gd name="T37" fmla="*/ 0 h 146"/>
                <a:gd name="T38" fmla="*/ 198 w 198"/>
                <a:gd name="T39" fmla="*/ 49 h 146"/>
                <a:gd name="T40" fmla="*/ 170 w 198"/>
                <a:gd name="T41" fmla="*/ 79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8" h="146">
                  <a:moveTo>
                    <a:pt x="170" y="79"/>
                  </a:moveTo>
                  <a:lnTo>
                    <a:pt x="160" y="76"/>
                  </a:lnTo>
                  <a:lnTo>
                    <a:pt x="152" y="74"/>
                  </a:lnTo>
                  <a:lnTo>
                    <a:pt x="123" y="93"/>
                  </a:lnTo>
                  <a:lnTo>
                    <a:pt x="88" y="113"/>
                  </a:lnTo>
                  <a:lnTo>
                    <a:pt x="88" y="113"/>
                  </a:lnTo>
                  <a:lnTo>
                    <a:pt x="61" y="128"/>
                  </a:lnTo>
                  <a:lnTo>
                    <a:pt x="29" y="146"/>
                  </a:lnTo>
                  <a:lnTo>
                    <a:pt x="7" y="142"/>
                  </a:lnTo>
                  <a:lnTo>
                    <a:pt x="0" y="119"/>
                  </a:lnTo>
                  <a:lnTo>
                    <a:pt x="29" y="93"/>
                  </a:lnTo>
                  <a:lnTo>
                    <a:pt x="33" y="90"/>
                  </a:lnTo>
                  <a:lnTo>
                    <a:pt x="52" y="74"/>
                  </a:lnTo>
                  <a:lnTo>
                    <a:pt x="83" y="58"/>
                  </a:lnTo>
                  <a:lnTo>
                    <a:pt x="101" y="49"/>
                  </a:lnTo>
                  <a:lnTo>
                    <a:pt x="141" y="39"/>
                  </a:lnTo>
                  <a:lnTo>
                    <a:pt x="144" y="35"/>
                  </a:lnTo>
                  <a:lnTo>
                    <a:pt x="160" y="8"/>
                  </a:lnTo>
                  <a:lnTo>
                    <a:pt x="168" y="0"/>
                  </a:lnTo>
                  <a:lnTo>
                    <a:pt x="198" y="49"/>
                  </a:lnTo>
                  <a:lnTo>
                    <a:pt x="170" y="79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B9D4249E-B1C4-4900-8D17-C5D23C11C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8" y="2739"/>
              <a:ext cx="230" cy="202"/>
            </a:xfrm>
            <a:custGeom>
              <a:avLst/>
              <a:gdLst>
                <a:gd name="T0" fmla="*/ 0 w 230"/>
                <a:gd name="T1" fmla="*/ 5 h 202"/>
                <a:gd name="T2" fmla="*/ 28 w 230"/>
                <a:gd name="T3" fmla="*/ 0 h 202"/>
                <a:gd name="T4" fmla="*/ 94 w 230"/>
                <a:gd name="T5" fmla="*/ 9 h 202"/>
                <a:gd name="T6" fmla="*/ 110 w 230"/>
                <a:gd name="T7" fmla="*/ 15 h 202"/>
                <a:gd name="T8" fmla="*/ 126 w 230"/>
                <a:gd name="T9" fmla="*/ 22 h 202"/>
                <a:gd name="T10" fmla="*/ 162 w 230"/>
                <a:gd name="T11" fmla="*/ 19 h 202"/>
                <a:gd name="T12" fmla="*/ 163 w 230"/>
                <a:gd name="T13" fmla="*/ 18 h 202"/>
                <a:gd name="T14" fmla="*/ 163 w 230"/>
                <a:gd name="T15" fmla="*/ 26 h 202"/>
                <a:gd name="T16" fmla="*/ 163 w 230"/>
                <a:gd name="T17" fmla="*/ 57 h 202"/>
                <a:gd name="T18" fmla="*/ 164 w 230"/>
                <a:gd name="T19" fmla="*/ 138 h 202"/>
                <a:gd name="T20" fmla="*/ 230 w 230"/>
                <a:gd name="T21" fmla="*/ 162 h 202"/>
                <a:gd name="T22" fmla="*/ 112 w 230"/>
                <a:gd name="T23" fmla="*/ 202 h 202"/>
                <a:gd name="T24" fmla="*/ 82 w 230"/>
                <a:gd name="T25" fmla="*/ 184 h 202"/>
                <a:gd name="T26" fmla="*/ 62 w 230"/>
                <a:gd name="T27" fmla="*/ 156 h 202"/>
                <a:gd name="T28" fmla="*/ 70 w 230"/>
                <a:gd name="T29" fmla="*/ 127 h 202"/>
                <a:gd name="T30" fmla="*/ 55 w 230"/>
                <a:gd name="T31" fmla="*/ 106 h 202"/>
                <a:gd name="T32" fmla="*/ 34 w 230"/>
                <a:gd name="T33" fmla="*/ 118 h 202"/>
                <a:gd name="T34" fmla="*/ 46 w 230"/>
                <a:gd name="T35" fmla="*/ 105 h 202"/>
                <a:gd name="T36" fmla="*/ 25 w 230"/>
                <a:gd name="T37" fmla="*/ 79 h 202"/>
                <a:gd name="T38" fmla="*/ 13 w 230"/>
                <a:gd name="T39" fmla="*/ 45 h 202"/>
                <a:gd name="T40" fmla="*/ 9 w 230"/>
                <a:gd name="T41" fmla="*/ 30 h 202"/>
                <a:gd name="T42" fmla="*/ 2 w 230"/>
                <a:gd name="T43" fmla="*/ 10 h 202"/>
                <a:gd name="T44" fmla="*/ 0 w 230"/>
                <a:gd name="T45" fmla="*/ 5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30" h="202">
                  <a:moveTo>
                    <a:pt x="0" y="5"/>
                  </a:moveTo>
                  <a:lnTo>
                    <a:pt x="28" y="0"/>
                  </a:lnTo>
                  <a:lnTo>
                    <a:pt x="94" y="9"/>
                  </a:lnTo>
                  <a:lnTo>
                    <a:pt x="110" y="15"/>
                  </a:lnTo>
                  <a:lnTo>
                    <a:pt x="126" y="22"/>
                  </a:lnTo>
                  <a:lnTo>
                    <a:pt x="162" y="19"/>
                  </a:lnTo>
                  <a:lnTo>
                    <a:pt x="163" y="18"/>
                  </a:lnTo>
                  <a:lnTo>
                    <a:pt x="163" y="26"/>
                  </a:lnTo>
                  <a:lnTo>
                    <a:pt x="163" y="57"/>
                  </a:lnTo>
                  <a:lnTo>
                    <a:pt x="164" y="138"/>
                  </a:lnTo>
                  <a:lnTo>
                    <a:pt x="230" y="162"/>
                  </a:lnTo>
                  <a:lnTo>
                    <a:pt x="112" y="202"/>
                  </a:lnTo>
                  <a:lnTo>
                    <a:pt x="82" y="184"/>
                  </a:lnTo>
                  <a:lnTo>
                    <a:pt x="62" y="156"/>
                  </a:lnTo>
                  <a:lnTo>
                    <a:pt x="70" y="127"/>
                  </a:lnTo>
                  <a:lnTo>
                    <a:pt x="55" y="106"/>
                  </a:lnTo>
                  <a:lnTo>
                    <a:pt x="34" y="118"/>
                  </a:lnTo>
                  <a:lnTo>
                    <a:pt x="46" y="105"/>
                  </a:lnTo>
                  <a:lnTo>
                    <a:pt x="25" y="79"/>
                  </a:lnTo>
                  <a:lnTo>
                    <a:pt x="13" y="45"/>
                  </a:lnTo>
                  <a:lnTo>
                    <a:pt x="9" y="30"/>
                  </a:lnTo>
                  <a:lnTo>
                    <a:pt x="2" y="1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7CA10885-B293-4B2C-8A2B-29470A2DA6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8" y="3115"/>
              <a:ext cx="581" cy="608"/>
            </a:xfrm>
            <a:custGeom>
              <a:avLst/>
              <a:gdLst>
                <a:gd name="T0" fmla="*/ 517 w 581"/>
                <a:gd name="T1" fmla="*/ 92 h 608"/>
                <a:gd name="T2" fmla="*/ 527 w 581"/>
                <a:gd name="T3" fmla="*/ 118 h 608"/>
                <a:gd name="T4" fmla="*/ 532 w 581"/>
                <a:gd name="T5" fmla="*/ 133 h 608"/>
                <a:gd name="T6" fmla="*/ 538 w 581"/>
                <a:gd name="T7" fmla="*/ 153 h 608"/>
                <a:gd name="T8" fmla="*/ 554 w 581"/>
                <a:gd name="T9" fmla="*/ 197 h 608"/>
                <a:gd name="T10" fmla="*/ 571 w 581"/>
                <a:gd name="T11" fmla="*/ 242 h 608"/>
                <a:gd name="T12" fmla="*/ 581 w 581"/>
                <a:gd name="T13" fmla="*/ 270 h 608"/>
                <a:gd name="T14" fmla="*/ 550 w 581"/>
                <a:gd name="T15" fmla="*/ 314 h 608"/>
                <a:gd name="T16" fmla="*/ 536 w 581"/>
                <a:gd name="T17" fmla="*/ 332 h 608"/>
                <a:gd name="T18" fmla="*/ 526 w 581"/>
                <a:gd name="T19" fmla="*/ 345 h 608"/>
                <a:gd name="T20" fmla="*/ 501 w 581"/>
                <a:gd name="T21" fmla="*/ 378 h 608"/>
                <a:gd name="T22" fmla="*/ 486 w 581"/>
                <a:gd name="T23" fmla="*/ 398 h 608"/>
                <a:gd name="T24" fmla="*/ 494 w 581"/>
                <a:gd name="T25" fmla="*/ 457 h 608"/>
                <a:gd name="T26" fmla="*/ 498 w 581"/>
                <a:gd name="T27" fmla="*/ 479 h 608"/>
                <a:gd name="T28" fmla="*/ 500 w 581"/>
                <a:gd name="T29" fmla="*/ 497 h 608"/>
                <a:gd name="T30" fmla="*/ 507 w 581"/>
                <a:gd name="T31" fmla="*/ 544 h 608"/>
                <a:gd name="T32" fmla="*/ 516 w 581"/>
                <a:gd name="T33" fmla="*/ 608 h 608"/>
                <a:gd name="T34" fmla="*/ 374 w 581"/>
                <a:gd name="T35" fmla="*/ 523 h 608"/>
                <a:gd name="T36" fmla="*/ 347 w 581"/>
                <a:gd name="T37" fmla="*/ 507 h 608"/>
                <a:gd name="T38" fmla="*/ 325 w 581"/>
                <a:gd name="T39" fmla="*/ 494 h 608"/>
                <a:gd name="T40" fmla="*/ 319 w 581"/>
                <a:gd name="T41" fmla="*/ 490 h 608"/>
                <a:gd name="T42" fmla="*/ 316 w 581"/>
                <a:gd name="T43" fmla="*/ 475 h 608"/>
                <a:gd name="T44" fmla="*/ 305 w 581"/>
                <a:gd name="T45" fmla="*/ 400 h 608"/>
                <a:gd name="T46" fmla="*/ 181 w 581"/>
                <a:gd name="T47" fmla="*/ 414 h 608"/>
                <a:gd name="T48" fmla="*/ 137 w 581"/>
                <a:gd name="T49" fmla="*/ 353 h 608"/>
                <a:gd name="T50" fmla="*/ 116 w 581"/>
                <a:gd name="T51" fmla="*/ 282 h 608"/>
                <a:gd name="T52" fmla="*/ 0 w 581"/>
                <a:gd name="T53" fmla="*/ 236 h 608"/>
                <a:gd name="T54" fmla="*/ 29 w 581"/>
                <a:gd name="T55" fmla="*/ 184 h 608"/>
                <a:gd name="T56" fmla="*/ 58 w 581"/>
                <a:gd name="T57" fmla="*/ 133 h 608"/>
                <a:gd name="T58" fmla="*/ 75 w 581"/>
                <a:gd name="T59" fmla="*/ 101 h 608"/>
                <a:gd name="T60" fmla="*/ 77 w 581"/>
                <a:gd name="T61" fmla="*/ 98 h 608"/>
                <a:gd name="T62" fmla="*/ 94 w 581"/>
                <a:gd name="T63" fmla="*/ 99 h 608"/>
                <a:gd name="T64" fmla="*/ 139 w 581"/>
                <a:gd name="T65" fmla="*/ 99 h 608"/>
                <a:gd name="T66" fmla="*/ 141 w 581"/>
                <a:gd name="T67" fmla="*/ 99 h 608"/>
                <a:gd name="T68" fmla="*/ 231 w 581"/>
                <a:gd name="T69" fmla="*/ 58 h 608"/>
                <a:gd name="T70" fmla="*/ 233 w 581"/>
                <a:gd name="T71" fmla="*/ 10 h 608"/>
                <a:gd name="T72" fmla="*/ 281 w 581"/>
                <a:gd name="T73" fmla="*/ 8 h 608"/>
                <a:gd name="T74" fmla="*/ 417 w 581"/>
                <a:gd name="T75" fmla="*/ 0 h 608"/>
                <a:gd name="T76" fmla="*/ 452 w 581"/>
                <a:gd name="T77" fmla="*/ 9 h 608"/>
                <a:gd name="T78" fmla="*/ 491 w 581"/>
                <a:gd name="T79" fmla="*/ 19 h 608"/>
                <a:gd name="T80" fmla="*/ 501 w 581"/>
                <a:gd name="T81" fmla="*/ 49 h 608"/>
                <a:gd name="T82" fmla="*/ 514 w 581"/>
                <a:gd name="T83" fmla="*/ 82 h 608"/>
                <a:gd name="T84" fmla="*/ 517 w 581"/>
                <a:gd name="T85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81" h="608">
                  <a:moveTo>
                    <a:pt x="517" y="92"/>
                  </a:moveTo>
                  <a:lnTo>
                    <a:pt x="527" y="118"/>
                  </a:lnTo>
                  <a:lnTo>
                    <a:pt x="532" y="133"/>
                  </a:lnTo>
                  <a:lnTo>
                    <a:pt x="538" y="153"/>
                  </a:lnTo>
                  <a:lnTo>
                    <a:pt x="554" y="197"/>
                  </a:lnTo>
                  <a:lnTo>
                    <a:pt x="571" y="242"/>
                  </a:lnTo>
                  <a:lnTo>
                    <a:pt x="581" y="270"/>
                  </a:lnTo>
                  <a:lnTo>
                    <a:pt x="550" y="314"/>
                  </a:lnTo>
                  <a:lnTo>
                    <a:pt x="536" y="332"/>
                  </a:lnTo>
                  <a:lnTo>
                    <a:pt x="526" y="345"/>
                  </a:lnTo>
                  <a:lnTo>
                    <a:pt x="501" y="378"/>
                  </a:lnTo>
                  <a:lnTo>
                    <a:pt x="486" y="398"/>
                  </a:lnTo>
                  <a:lnTo>
                    <a:pt x="494" y="457"/>
                  </a:lnTo>
                  <a:lnTo>
                    <a:pt x="498" y="479"/>
                  </a:lnTo>
                  <a:lnTo>
                    <a:pt x="500" y="497"/>
                  </a:lnTo>
                  <a:lnTo>
                    <a:pt x="507" y="544"/>
                  </a:lnTo>
                  <a:lnTo>
                    <a:pt x="516" y="608"/>
                  </a:lnTo>
                  <a:lnTo>
                    <a:pt x="374" y="523"/>
                  </a:lnTo>
                  <a:lnTo>
                    <a:pt x="347" y="507"/>
                  </a:lnTo>
                  <a:lnTo>
                    <a:pt x="325" y="494"/>
                  </a:lnTo>
                  <a:lnTo>
                    <a:pt x="319" y="490"/>
                  </a:lnTo>
                  <a:lnTo>
                    <a:pt x="316" y="475"/>
                  </a:lnTo>
                  <a:lnTo>
                    <a:pt x="305" y="400"/>
                  </a:lnTo>
                  <a:lnTo>
                    <a:pt x="181" y="414"/>
                  </a:lnTo>
                  <a:lnTo>
                    <a:pt x="137" y="353"/>
                  </a:lnTo>
                  <a:lnTo>
                    <a:pt x="116" y="282"/>
                  </a:lnTo>
                  <a:lnTo>
                    <a:pt x="0" y="236"/>
                  </a:lnTo>
                  <a:lnTo>
                    <a:pt x="29" y="184"/>
                  </a:lnTo>
                  <a:lnTo>
                    <a:pt x="58" y="133"/>
                  </a:lnTo>
                  <a:lnTo>
                    <a:pt x="75" y="101"/>
                  </a:lnTo>
                  <a:lnTo>
                    <a:pt x="77" y="98"/>
                  </a:lnTo>
                  <a:lnTo>
                    <a:pt x="94" y="99"/>
                  </a:lnTo>
                  <a:lnTo>
                    <a:pt x="139" y="99"/>
                  </a:lnTo>
                  <a:lnTo>
                    <a:pt x="141" y="99"/>
                  </a:lnTo>
                  <a:lnTo>
                    <a:pt x="231" y="58"/>
                  </a:lnTo>
                  <a:lnTo>
                    <a:pt x="233" y="10"/>
                  </a:lnTo>
                  <a:lnTo>
                    <a:pt x="281" y="8"/>
                  </a:lnTo>
                  <a:lnTo>
                    <a:pt x="417" y="0"/>
                  </a:lnTo>
                  <a:lnTo>
                    <a:pt x="452" y="9"/>
                  </a:lnTo>
                  <a:lnTo>
                    <a:pt x="491" y="19"/>
                  </a:lnTo>
                  <a:lnTo>
                    <a:pt x="501" y="49"/>
                  </a:lnTo>
                  <a:lnTo>
                    <a:pt x="514" y="82"/>
                  </a:lnTo>
                  <a:lnTo>
                    <a:pt x="517" y="92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1C5A20F2-1A23-45F8-AB16-AF62FD362C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5" y="3262"/>
              <a:ext cx="642" cy="545"/>
            </a:xfrm>
            <a:custGeom>
              <a:avLst/>
              <a:gdLst>
                <a:gd name="T0" fmla="*/ 460 w 642"/>
                <a:gd name="T1" fmla="*/ 206 h 545"/>
                <a:gd name="T2" fmla="*/ 504 w 642"/>
                <a:gd name="T3" fmla="*/ 267 h 545"/>
                <a:gd name="T4" fmla="*/ 628 w 642"/>
                <a:gd name="T5" fmla="*/ 253 h 545"/>
                <a:gd name="T6" fmla="*/ 639 w 642"/>
                <a:gd name="T7" fmla="*/ 328 h 545"/>
                <a:gd name="T8" fmla="*/ 642 w 642"/>
                <a:gd name="T9" fmla="*/ 343 h 545"/>
                <a:gd name="T10" fmla="*/ 622 w 642"/>
                <a:gd name="T11" fmla="*/ 359 h 545"/>
                <a:gd name="T12" fmla="*/ 553 w 642"/>
                <a:gd name="T13" fmla="*/ 417 h 545"/>
                <a:gd name="T14" fmla="*/ 482 w 642"/>
                <a:gd name="T15" fmla="*/ 412 h 545"/>
                <a:gd name="T16" fmla="*/ 425 w 642"/>
                <a:gd name="T17" fmla="*/ 438 h 545"/>
                <a:gd name="T18" fmla="*/ 391 w 642"/>
                <a:gd name="T19" fmla="*/ 426 h 545"/>
                <a:gd name="T20" fmla="*/ 379 w 642"/>
                <a:gd name="T21" fmla="*/ 447 h 545"/>
                <a:gd name="T22" fmla="*/ 367 w 642"/>
                <a:gd name="T23" fmla="*/ 444 h 545"/>
                <a:gd name="T24" fmla="*/ 362 w 642"/>
                <a:gd name="T25" fmla="*/ 443 h 545"/>
                <a:gd name="T26" fmla="*/ 346 w 642"/>
                <a:gd name="T27" fmla="*/ 439 h 545"/>
                <a:gd name="T28" fmla="*/ 343 w 642"/>
                <a:gd name="T29" fmla="*/ 439 h 545"/>
                <a:gd name="T30" fmla="*/ 324 w 642"/>
                <a:gd name="T31" fmla="*/ 447 h 545"/>
                <a:gd name="T32" fmla="*/ 322 w 642"/>
                <a:gd name="T33" fmla="*/ 448 h 545"/>
                <a:gd name="T34" fmla="*/ 314 w 642"/>
                <a:gd name="T35" fmla="*/ 479 h 545"/>
                <a:gd name="T36" fmla="*/ 271 w 642"/>
                <a:gd name="T37" fmla="*/ 488 h 545"/>
                <a:gd name="T38" fmla="*/ 247 w 642"/>
                <a:gd name="T39" fmla="*/ 513 h 545"/>
                <a:gd name="T40" fmla="*/ 234 w 642"/>
                <a:gd name="T41" fmla="*/ 528 h 545"/>
                <a:gd name="T42" fmla="*/ 211 w 642"/>
                <a:gd name="T43" fmla="*/ 521 h 545"/>
                <a:gd name="T44" fmla="*/ 211 w 642"/>
                <a:gd name="T45" fmla="*/ 522 h 545"/>
                <a:gd name="T46" fmla="*/ 207 w 642"/>
                <a:gd name="T47" fmla="*/ 539 h 545"/>
                <a:gd name="T48" fmla="*/ 204 w 642"/>
                <a:gd name="T49" fmla="*/ 545 h 545"/>
                <a:gd name="T50" fmla="*/ 203 w 642"/>
                <a:gd name="T51" fmla="*/ 545 h 545"/>
                <a:gd name="T52" fmla="*/ 198 w 642"/>
                <a:gd name="T53" fmla="*/ 541 h 545"/>
                <a:gd name="T54" fmla="*/ 86 w 642"/>
                <a:gd name="T55" fmla="*/ 491 h 545"/>
                <a:gd name="T56" fmla="*/ 0 w 642"/>
                <a:gd name="T57" fmla="*/ 509 h 545"/>
                <a:gd name="T58" fmla="*/ 66 w 642"/>
                <a:gd name="T59" fmla="*/ 384 h 545"/>
                <a:gd name="T60" fmla="*/ 70 w 642"/>
                <a:gd name="T61" fmla="*/ 376 h 545"/>
                <a:gd name="T62" fmla="*/ 93 w 642"/>
                <a:gd name="T63" fmla="*/ 370 h 545"/>
                <a:gd name="T64" fmla="*/ 104 w 642"/>
                <a:gd name="T65" fmla="*/ 367 h 545"/>
                <a:gd name="T66" fmla="*/ 86 w 642"/>
                <a:gd name="T67" fmla="*/ 280 h 545"/>
                <a:gd name="T68" fmla="*/ 120 w 642"/>
                <a:gd name="T69" fmla="*/ 233 h 545"/>
                <a:gd name="T70" fmla="*/ 120 w 642"/>
                <a:gd name="T71" fmla="*/ 222 h 545"/>
                <a:gd name="T72" fmla="*/ 120 w 642"/>
                <a:gd name="T73" fmla="*/ 158 h 545"/>
                <a:gd name="T74" fmla="*/ 119 w 642"/>
                <a:gd name="T75" fmla="*/ 123 h 545"/>
                <a:gd name="T76" fmla="*/ 120 w 642"/>
                <a:gd name="T77" fmla="*/ 119 h 545"/>
                <a:gd name="T78" fmla="*/ 123 w 642"/>
                <a:gd name="T79" fmla="*/ 112 h 545"/>
                <a:gd name="T80" fmla="*/ 125 w 642"/>
                <a:gd name="T81" fmla="*/ 103 h 545"/>
                <a:gd name="T82" fmla="*/ 129 w 642"/>
                <a:gd name="T83" fmla="*/ 95 h 545"/>
                <a:gd name="T84" fmla="*/ 155 w 642"/>
                <a:gd name="T85" fmla="*/ 16 h 545"/>
                <a:gd name="T86" fmla="*/ 160 w 642"/>
                <a:gd name="T87" fmla="*/ 0 h 545"/>
                <a:gd name="T88" fmla="*/ 175 w 642"/>
                <a:gd name="T89" fmla="*/ 1 h 545"/>
                <a:gd name="T90" fmla="*/ 222 w 642"/>
                <a:gd name="T91" fmla="*/ 3 h 545"/>
                <a:gd name="T92" fmla="*/ 251 w 642"/>
                <a:gd name="T93" fmla="*/ 4 h 545"/>
                <a:gd name="T94" fmla="*/ 272 w 642"/>
                <a:gd name="T95" fmla="*/ 74 h 545"/>
                <a:gd name="T96" fmla="*/ 323 w 642"/>
                <a:gd name="T97" fmla="*/ 89 h 545"/>
                <a:gd name="T98" fmla="*/ 439 w 642"/>
                <a:gd name="T99" fmla="*/ 135 h 545"/>
                <a:gd name="T100" fmla="*/ 460 w 642"/>
                <a:gd name="T101" fmla="*/ 206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42" h="545">
                  <a:moveTo>
                    <a:pt x="460" y="206"/>
                  </a:moveTo>
                  <a:lnTo>
                    <a:pt x="504" y="267"/>
                  </a:lnTo>
                  <a:lnTo>
                    <a:pt x="628" y="253"/>
                  </a:lnTo>
                  <a:lnTo>
                    <a:pt x="639" y="328"/>
                  </a:lnTo>
                  <a:lnTo>
                    <a:pt x="642" y="343"/>
                  </a:lnTo>
                  <a:lnTo>
                    <a:pt x="622" y="359"/>
                  </a:lnTo>
                  <a:lnTo>
                    <a:pt x="553" y="417"/>
                  </a:lnTo>
                  <a:lnTo>
                    <a:pt x="482" y="412"/>
                  </a:lnTo>
                  <a:lnTo>
                    <a:pt x="425" y="438"/>
                  </a:lnTo>
                  <a:lnTo>
                    <a:pt x="391" y="426"/>
                  </a:lnTo>
                  <a:lnTo>
                    <a:pt x="379" y="447"/>
                  </a:lnTo>
                  <a:lnTo>
                    <a:pt x="367" y="444"/>
                  </a:lnTo>
                  <a:lnTo>
                    <a:pt x="362" y="443"/>
                  </a:lnTo>
                  <a:lnTo>
                    <a:pt x="346" y="439"/>
                  </a:lnTo>
                  <a:lnTo>
                    <a:pt x="343" y="439"/>
                  </a:lnTo>
                  <a:lnTo>
                    <a:pt x="324" y="447"/>
                  </a:lnTo>
                  <a:lnTo>
                    <a:pt x="322" y="448"/>
                  </a:lnTo>
                  <a:lnTo>
                    <a:pt x="314" y="479"/>
                  </a:lnTo>
                  <a:lnTo>
                    <a:pt x="271" y="488"/>
                  </a:lnTo>
                  <a:lnTo>
                    <a:pt x="247" y="513"/>
                  </a:lnTo>
                  <a:lnTo>
                    <a:pt x="234" y="528"/>
                  </a:lnTo>
                  <a:lnTo>
                    <a:pt x="211" y="521"/>
                  </a:lnTo>
                  <a:lnTo>
                    <a:pt x="211" y="522"/>
                  </a:lnTo>
                  <a:lnTo>
                    <a:pt x="207" y="539"/>
                  </a:lnTo>
                  <a:lnTo>
                    <a:pt x="204" y="545"/>
                  </a:lnTo>
                  <a:lnTo>
                    <a:pt x="203" y="545"/>
                  </a:lnTo>
                  <a:lnTo>
                    <a:pt x="198" y="541"/>
                  </a:lnTo>
                  <a:lnTo>
                    <a:pt x="86" y="491"/>
                  </a:lnTo>
                  <a:lnTo>
                    <a:pt x="0" y="509"/>
                  </a:lnTo>
                  <a:lnTo>
                    <a:pt x="66" y="384"/>
                  </a:lnTo>
                  <a:lnTo>
                    <a:pt x="70" y="376"/>
                  </a:lnTo>
                  <a:lnTo>
                    <a:pt x="93" y="370"/>
                  </a:lnTo>
                  <a:lnTo>
                    <a:pt x="104" y="367"/>
                  </a:lnTo>
                  <a:lnTo>
                    <a:pt x="86" y="280"/>
                  </a:lnTo>
                  <a:lnTo>
                    <a:pt x="120" y="233"/>
                  </a:lnTo>
                  <a:lnTo>
                    <a:pt x="120" y="222"/>
                  </a:lnTo>
                  <a:lnTo>
                    <a:pt x="120" y="158"/>
                  </a:lnTo>
                  <a:lnTo>
                    <a:pt x="119" y="123"/>
                  </a:lnTo>
                  <a:lnTo>
                    <a:pt x="120" y="119"/>
                  </a:lnTo>
                  <a:lnTo>
                    <a:pt x="123" y="112"/>
                  </a:lnTo>
                  <a:lnTo>
                    <a:pt x="125" y="103"/>
                  </a:lnTo>
                  <a:lnTo>
                    <a:pt x="129" y="95"/>
                  </a:lnTo>
                  <a:lnTo>
                    <a:pt x="155" y="16"/>
                  </a:lnTo>
                  <a:lnTo>
                    <a:pt x="160" y="0"/>
                  </a:lnTo>
                  <a:lnTo>
                    <a:pt x="175" y="1"/>
                  </a:lnTo>
                  <a:lnTo>
                    <a:pt x="222" y="3"/>
                  </a:lnTo>
                  <a:lnTo>
                    <a:pt x="251" y="4"/>
                  </a:lnTo>
                  <a:lnTo>
                    <a:pt x="272" y="74"/>
                  </a:lnTo>
                  <a:lnTo>
                    <a:pt x="323" y="89"/>
                  </a:lnTo>
                  <a:lnTo>
                    <a:pt x="439" y="135"/>
                  </a:lnTo>
                  <a:lnTo>
                    <a:pt x="460" y="20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E7A640F-AD52-4948-AEE4-4CB541394DF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18" y="909"/>
              <a:ext cx="905" cy="953"/>
            </a:xfrm>
            <a:custGeom>
              <a:avLst/>
              <a:gdLst>
                <a:gd name="T0" fmla="*/ 592 w 905"/>
                <a:gd name="T1" fmla="*/ 141 h 953"/>
                <a:gd name="T2" fmla="*/ 644 w 905"/>
                <a:gd name="T3" fmla="*/ 95 h 953"/>
                <a:gd name="T4" fmla="*/ 755 w 905"/>
                <a:gd name="T5" fmla="*/ 69 h 953"/>
                <a:gd name="T6" fmla="*/ 786 w 905"/>
                <a:gd name="T7" fmla="*/ 22 h 953"/>
                <a:gd name="T8" fmla="*/ 865 w 905"/>
                <a:gd name="T9" fmla="*/ 14 h 953"/>
                <a:gd name="T10" fmla="*/ 879 w 905"/>
                <a:gd name="T11" fmla="*/ 50 h 953"/>
                <a:gd name="T12" fmla="*/ 788 w 905"/>
                <a:gd name="T13" fmla="*/ 210 h 953"/>
                <a:gd name="T14" fmla="*/ 702 w 905"/>
                <a:gd name="T15" fmla="*/ 354 h 953"/>
                <a:gd name="T16" fmla="*/ 567 w 905"/>
                <a:gd name="T17" fmla="*/ 399 h 953"/>
                <a:gd name="T18" fmla="*/ 546 w 905"/>
                <a:gd name="T19" fmla="*/ 451 h 953"/>
                <a:gd name="T20" fmla="*/ 545 w 905"/>
                <a:gd name="T21" fmla="*/ 552 h 953"/>
                <a:gd name="T22" fmla="*/ 549 w 905"/>
                <a:gd name="T23" fmla="*/ 678 h 953"/>
                <a:gd name="T24" fmla="*/ 604 w 905"/>
                <a:gd name="T25" fmla="*/ 732 h 953"/>
                <a:gd name="T26" fmla="*/ 548 w 905"/>
                <a:gd name="T27" fmla="*/ 774 h 953"/>
                <a:gd name="T28" fmla="*/ 362 w 905"/>
                <a:gd name="T29" fmla="*/ 879 h 953"/>
                <a:gd name="T30" fmla="*/ 299 w 905"/>
                <a:gd name="T31" fmla="*/ 893 h 953"/>
                <a:gd name="T32" fmla="*/ 295 w 905"/>
                <a:gd name="T33" fmla="*/ 880 h 953"/>
                <a:gd name="T34" fmla="*/ 252 w 905"/>
                <a:gd name="T35" fmla="*/ 913 h 953"/>
                <a:gd name="T36" fmla="*/ 159 w 905"/>
                <a:gd name="T37" fmla="*/ 911 h 953"/>
                <a:gd name="T38" fmla="*/ 69 w 905"/>
                <a:gd name="T39" fmla="*/ 933 h 953"/>
                <a:gd name="T40" fmla="*/ 87 w 905"/>
                <a:gd name="T41" fmla="*/ 806 h 953"/>
                <a:gd name="T42" fmla="*/ 118 w 905"/>
                <a:gd name="T43" fmla="*/ 710 h 953"/>
                <a:gd name="T44" fmla="*/ 185 w 905"/>
                <a:gd name="T45" fmla="*/ 604 h 953"/>
                <a:gd name="T46" fmla="*/ 228 w 905"/>
                <a:gd name="T47" fmla="*/ 592 h 953"/>
                <a:gd name="T48" fmla="*/ 202 w 905"/>
                <a:gd name="T49" fmla="*/ 535 h 953"/>
                <a:gd name="T50" fmla="*/ 214 w 905"/>
                <a:gd name="T51" fmla="*/ 483 h 953"/>
                <a:gd name="T52" fmla="*/ 194 w 905"/>
                <a:gd name="T53" fmla="*/ 398 h 953"/>
                <a:gd name="T54" fmla="*/ 222 w 905"/>
                <a:gd name="T55" fmla="*/ 397 h 953"/>
                <a:gd name="T56" fmla="*/ 350 w 905"/>
                <a:gd name="T57" fmla="*/ 487 h 953"/>
                <a:gd name="T58" fmla="*/ 354 w 905"/>
                <a:gd name="T59" fmla="*/ 533 h 953"/>
                <a:gd name="T60" fmla="*/ 303 w 905"/>
                <a:gd name="T61" fmla="*/ 656 h 953"/>
                <a:gd name="T62" fmla="*/ 362 w 905"/>
                <a:gd name="T63" fmla="*/ 606 h 953"/>
                <a:gd name="T64" fmla="*/ 420 w 905"/>
                <a:gd name="T65" fmla="*/ 516 h 953"/>
                <a:gd name="T66" fmla="*/ 506 w 905"/>
                <a:gd name="T67" fmla="*/ 492 h 953"/>
                <a:gd name="T68" fmla="*/ 519 w 905"/>
                <a:gd name="T69" fmla="*/ 452 h 953"/>
                <a:gd name="T70" fmla="*/ 454 w 905"/>
                <a:gd name="T71" fmla="*/ 417 h 953"/>
                <a:gd name="T72" fmla="*/ 587 w 905"/>
                <a:gd name="T73" fmla="*/ 339 h 953"/>
                <a:gd name="T74" fmla="*/ 603 w 905"/>
                <a:gd name="T75" fmla="*/ 297 h 953"/>
                <a:gd name="T76" fmla="*/ 542 w 905"/>
                <a:gd name="T77" fmla="*/ 285 h 953"/>
                <a:gd name="T78" fmla="*/ 448 w 905"/>
                <a:gd name="T79" fmla="*/ 356 h 953"/>
                <a:gd name="T80" fmla="*/ 399 w 905"/>
                <a:gd name="T81" fmla="*/ 303 h 953"/>
                <a:gd name="T82" fmla="*/ 439 w 905"/>
                <a:gd name="T83" fmla="*/ 165 h 953"/>
                <a:gd name="T84" fmla="*/ 490 w 905"/>
                <a:gd name="T85" fmla="*/ 112 h 953"/>
                <a:gd name="T86" fmla="*/ 371 w 905"/>
                <a:gd name="T87" fmla="*/ 198 h 953"/>
                <a:gd name="T88" fmla="*/ 285 w 905"/>
                <a:gd name="T89" fmla="*/ 200 h 953"/>
                <a:gd name="T90" fmla="*/ 292 w 905"/>
                <a:gd name="T91" fmla="*/ 250 h 953"/>
                <a:gd name="T92" fmla="*/ 363 w 905"/>
                <a:gd name="T93" fmla="*/ 317 h 953"/>
                <a:gd name="T94" fmla="*/ 432 w 905"/>
                <a:gd name="T95" fmla="*/ 390 h 953"/>
                <a:gd name="T96" fmla="*/ 358 w 905"/>
                <a:gd name="T97" fmla="*/ 424 h 953"/>
                <a:gd name="T98" fmla="*/ 308 w 905"/>
                <a:gd name="T99" fmla="*/ 385 h 953"/>
                <a:gd name="T100" fmla="*/ 277 w 905"/>
                <a:gd name="T101" fmla="*/ 327 h 953"/>
                <a:gd name="T102" fmla="*/ 276 w 905"/>
                <a:gd name="T103" fmla="*/ 291 h 953"/>
                <a:gd name="T104" fmla="*/ 224 w 905"/>
                <a:gd name="T105" fmla="*/ 257 h 953"/>
                <a:gd name="T106" fmla="*/ 281 w 905"/>
                <a:gd name="T107" fmla="*/ 238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05" h="953">
                  <a:moveTo>
                    <a:pt x="490" y="112"/>
                  </a:moveTo>
                  <a:lnTo>
                    <a:pt x="576" y="140"/>
                  </a:lnTo>
                  <a:lnTo>
                    <a:pt x="592" y="141"/>
                  </a:lnTo>
                  <a:lnTo>
                    <a:pt x="595" y="133"/>
                  </a:lnTo>
                  <a:lnTo>
                    <a:pt x="598" y="131"/>
                  </a:lnTo>
                  <a:lnTo>
                    <a:pt x="644" y="95"/>
                  </a:lnTo>
                  <a:lnTo>
                    <a:pt x="723" y="77"/>
                  </a:lnTo>
                  <a:lnTo>
                    <a:pt x="730" y="76"/>
                  </a:lnTo>
                  <a:lnTo>
                    <a:pt x="755" y="69"/>
                  </a:lnTo>
                  <a:lnTo>
                    <a:pt x="765" y="67"/>
                  </a:lnTo>
                  <a:lnTo>
                    <a:pt x="771" y="56"/>
                  </a:lnTo>
                  <a:lnTo>
                    <a:pt x="786" y="22"/>
                  </a:lnTo>
                  <a:lnTo>
                    <a:pt x="788" y="21"/>
                  </a:lnTo>
                  <a:lnTo>
                    <a:pt x="851" y="0"/>
                  </a:lnTo>
                  <a:lnTo>
                    <a:pt x="865" y="14"/>
                  </a:lnTo>
                  <a:lnTo>
                    <a:pt x="882" y="31"/>
                  </a:lnTo>
                  <a:lnTo>
                    <a:pt x="895" y="42"/>
                  </a:lnTo>
                  <a:lnTo>
                    <a:pt x="879" y="50"/>
                  </a:lnTo>
                  <a:lnTo>
                    <a:pt x="905" y="73"/>
                  </a:lnTo>
                  <a:lnTo>
                    <a:pt x="873" y="155"/>
                  </a:lnTo>
                  <a:lnTo>
                    <a:pt x="788" y="210"/>
                  </a:lnTo>
                  <a:lnTo>
                    <a:pt x="702" y="263"/>
                  </a:lnTo>
                  <a:lnTo>
                    <a:pt x="717" y="329"/>
                  </a:lnTo>
                  <a:lnTo>
                    <a:pt x="702" y="354"/>
                  </a:lnTo>
                  <a:lnTo>
                    <a:pt x="619" y="383"/>
                  </a:lnTo>
                  <a:lnTo>
                    <a:pt x="599" y="366"/>
                  </a:lnTo>
                  <a:lnTo>
                    <a:pt x="567" y="399"/>
                  </a:lnTo>
                  <a:lnTo>
                    <a:pt x="532" y="433"/>
                  </a:lnTo>
                  <a:lnTo>
                    <a:pt x="546" y="442"/>
                  </a:lnTo>
                  <a:lnTo>
                    <a:pt x="546" y="451"/>
                  </a:lnTo>
                  <a:lnTo>
                    <a:pt x="546" y="471"/>
                  </a:lnTo>
                  <a:lnTo>
                    <a:pt x="546" y="489"/>
                  </a:lnTo>
                  <a:lnTo>
                    <a:pt x="545" y="552"/>
                  </a:lnTo>
                  <a:lnTo>
                    <a:pt x="561" y="578"/>
                  </a:lnTo>
                  <a:lnTo>
                    <a:pt x="553" y="644"/>
                  </a:lnTo>
                  <a:lnTo>
                    <a:pt x="549" y="678"/>
                  </a:lnTo>
                  <a:lnTo>
                    <a:pt x="549" y="680"/>
                  </a:lnTo>
                  <a:lnTo>
                    <a:pt x="588" y="716"/>
                  </a:lnTo>
                  <a:lnTo>
                    <a:pt x="604" y="732"/>
                  </a:lnTo>
                  <a:lnTo>
                    <a:pt x="607" y="734"/>
                  </a:lnTo>
                  <a:lnTo>
                    <a:pt x="577" y="754"/>
                  </a:lnTo>
                  <a:lnTo>
                    <a:pt x="548" y="774"/>
                  </a:lnTo>
                  <a:lnTo>
                    <a:pt x="475" y="795"/>
                  </a:lnTo>
                  <a:lnTo>
                    <a:pt x="372" y="849"/>
                  </a:lnTo>
                  <a:lnTo>
                    <a:pt x="362" y="879"/>
                  </a:lnTo>
                  <a:lnTo>
                    <a:pt x="332" y="886"/>
                  </a:lnTo>
                  <a:lnTo>
                    <a:pt x="312" y="890"/>
                  </a:lnTo>
                  <a:lnTo>
                    <a:pt x="299" y="893"/>
                  </a:lnTo>
                  <a:lnTo>
                    <a:pt x="299" y="893"/>
                  </a:lnTo>
                  <a:lnTo>
                    <a:pt x="297" y="891"/>
                  </a:lnTo>
                  <a:lnTo>
                    <a:pt x="295" y="880"/>
                  </a:lnTo>
                  <a:lnTo>
                    <a:pt x="294" y="884"/>
                  </a:lnTo>
                  <a:lnTo>
                    <a:pt x="283" y="909"/>
                  </a:lnTo>
                  <a:lnTo>
                    <a:pt x="252" y="913"/>
                  </a:lnTo>
                  <a:lnTo>
                    <a:pt x="247" y="914"/>
                  </a:lnTo>
                  <a:lnTo>
                    <a:pt x="187" y="896"/>
                  </a:lnTo>
                  <a:lnTo>
                    <a:pt x="159" y="911"/>
                  </a:lnTo>
                  <a:lnTo>
                    <a:pt x="120" y="931"/>
                  </a:lnTo>
                  <a:lnTo>
                    <a:pt x="75" y="953"/>
                  </a:lnTo>
                  <a:lnTo>
                    <a:pt x="69" y="933"/>
                  </a:lnTo>
                  <a:lnTo>
                    <a:pt x="21" y="927"/>
                  </a:lnTo>
                  <a:lnTo>
                    <a:pt x="0" y="841"/>
                  </a:lnTo>
                  <a:lnTo>
                    <a:pt x="87" y="806"/>
                  </a:lnTo>
                  <a:lnTo>
                    <a:pt x="96" y="778"/>
                  </a:lnTo>
                  <a:lnTo>
                    <a:pt x="110" y="734"/>
                  </a:lnTo>
                  <a:lnTo>
                    <a:pt x="118" y="710"/>
                  </a:lnTo>
                  <a:lnTo>
                    <a:pt x="132" y="689"/>
                  </a:lnTo>
                  <a:lnTo>
                    <a:pt x="145" y="666"/>
                  </a:lnTo>
                  <a:lnTo>
                    <a:pt x="185" y="604"/>
                  </a:lnTo>
                  <a:lnTo>
                    <a:pt x="202" y="602"/>
                  </a:lnTo>
                  <a:lnTo>
                    <a:pt x="228" y="601"/>
                  </a:lnTo>
                  <a:lnTo>
                    <a:pt x="228" y="592"/>
                  </a:lnTo>
                  <a:lnTo>
                    <a:pt x="228" y="538"/>
                  </a:lnTo>
                  <a:lnTo>
                    <a:pt x="228" y="536"/>
                  </a:lnTo>
                  <a:lnTo>
                    <a:pt x="202" y="535"/>
                  </a:lnTo>
                  <a:lnTo>
                    <a:pt x="187" y="535"/>
                  </a:lnTo>
                  <a:lnTo>
                    <a:pt x="190" y="509"/>
                  </a:lnTo>
                  <a:lnTo>
                    <a:pt x="214" y="483"/>
                  </a:lnTo>
                  <a:lnTo>
                    <a:pt x="190" y="440"/>
                  </a:lnTo>
                  <a:lnTo>
                    <a:pt x="187" y="435"/>
                  </a:lnTo>
                  <a:lnTo>
                    <a:pt x="194" y="398"/>
                  </a:lnTo>
                  <a:lnTo>
                    <a:pt x="201" y="364"/>
                  </a:lnTo>
                  <a:lnTo>
                    <a:pt x="223" y="358"/>
                  </a:lnTo>
                  <a:lnTo>
                    <a:pt x="222" y="397"/>
                  </a:lnTo>
                  <a:lnTo>
                    <a:pt x="281" y="449"/>
                  </a:lnTo>
                  <a:lnTo>
                    <a:pt x="273" y="498"/>
                  </a:lnTo>
                  <a:lnTo>
                    <a:pt x="350" y="487"/>
                  </a:lnTo>
                  <a:lnTo>
                    <a:pt x="357" y="511"/>
                  </a:lnTo>
                  <a:lnTo>
                    <a:pt x="358" y="523"/>
                  </a:lnTo>
                  <a:lnTo>
                    <a:pt x="354" y="533"/>
                  </a:lnTo>
                  <a:lnTo>
                    <a:pt x="333" y="571"/>
                  </a:lnTo>
                  <a:lnTo>
                    <a:pt x="292" y="655"/>
                  </a:lnTo>
                  <a:lnTo>
                    <a:pt x="303" y="656"/>
                  </a:lnTo>
                  <a:lnTo>
                    <a:pt x="323" y="653"/>
                  </a:lnTo>
                  <a:lnTo>
                    <a:pt x="337" y="636"/>
                  </a:lnTo>
                  <a:lnTo>
                    <a:pt x="362" y="606"/>
                  </a:lnTo>
                  <a:lnTo>
                    <a:pt x="386" y="574"/>
                  </a:lnTo>
                  <a:lnTo>
                    <a:pt x="404" y="563"/>
                  </a:lnTo>
                  <a:lnTo>
                    <a:pt x="420" y="516"/>
                  </a:lnTo>
                  <a:lnTo>
                    <a:pt x="452" y="518"/>
                  </a:lnTo>
                  <a:lnTo>
                    <a:pt x="489" y="500"/>
                  </a:lnTo>
                  <a:lnTo>
                    <a:pt x="506" y="492"/>
                  </a:lnTo>
                  <a:lnTo>
                    <a:pt x="539" y="478"/>
                  </a:lnTo>
                  <a:lnTo>
                    <a:pt x="530" y="465"/>
                  </a:lnTo>
                  <a:lnTo>
                    <a:pt x="519" y="452"/>
                  </a:lnTo>
                  <a:lnTo>
                    <a:pt x="484" y="462"/>
                  </a:lnTo>
                  <a:lnTo>
                    <a:pt x="455" y="471"/>
                  </a:lnTo>
                  <a:lnTo>
                    <a:pt x="454" y="417"/>
                  </a:lnTo>
                  <a:lnTo>
                    <a:pt x="490" y="399"/>
                  </a:lnTo>
                  <a:lnTo>
                    <a:pt x="523" y="374"/>
                  </a:lnTo>
                  <a:lnTo>
                    <a:pt x="587" y="339"/>
                  </a:lnTo>
                  <a:lnTo>
                    <a:pt x="608" y="320"/>
                  </a:lnTo>
                  <a:lnTo>
                    <a:pt x="605" y="307"/>
                  </a:lnTo>
                  <a:lnTo>
                    <a:pt x="603" y="297"/>
                  </a:lnTo>
                  <a:lnTo>
                    <a:pt x="581" y="304"/>
                  </a:lnTo>
                  <a:lnTo>
                    <a:pt x="561" y="313"/>
                  </a:lnTo>
                  <a:lnTo>
                    <a:pt x="542" y="285"/>
                  </a:lnTo>
                  <a:lnTo>
                    <a:pt x="509" y="318"/>
                  </a:lnTo>
                  <a:lnTo>
                    <a:pt x="453" y="354"/>
                  </a:lnTo>
                  <a:lnTo>
                    <a:pt x="448" y="356"/>
                  </a:lnTo>
                  <a:lnTo>
                    <a:pt x="429" y="368"/>
                  </a:lnTo>
                  <a:lnTo>
                    <a:pt x="391" y="334"/>
                  </a:lnTo>
                  <a:lnTo>
                    <a:pt x="399" y="303"/>
                  </a:lnTo>
                  <a:lnTo>
                    <a:pt x="418" y="236"/>
                  </a:lnTo>
                  <a:lnTo>
                    <a:pt x="426" y="209"/>
                  </a:lnTo>
                  <a:lnTo>
                    <a:pt x="439" y="165"/>
                  </a:lnTo>
                  <a:lnTo>
                    <a:pt x="443" y="153"/>
                  </a:lnTo>
                  <a:lnTo>
                    <a:pt x="446" y="139"/>
                  </a:lnTo>
                  <a:lnTo>
                    <a:pt x="490" y="112"/>
                  </a:lnTo>
                  <a:close/>
                  <a:moveTo>
                    <a:pt x="285" y="200"/>
                  </a:moveTo>
                  <a:lnTo>
                    <a:pt x="370" y="180"/>
                  </a:lnTo>
                  <a:lnTo>
                    <a:pt x="371" y="198"/>
                  </a:lnTo>
                  <a:lnTo>
                    <a:pt x="375" y="274"/>
                  </a:lnTo>
                  <a:lnTo>
                    <a:pt x="322" y="230"/>
                  </a:lnTo>
                  <a:lnTo>
                    <a:pt x="285" y="200"/>
                  </a:lnTo>
                  <a:close/>
                  <a:moveTo>
                    <a:pt x="281" y="238"/>
                  </a:moveTo>
                  <a:lnTo>
                    <a:pt x="282" y="239"/>
                  </a:lnTo>
                  <a:lnTo>
                    <a:pt x="292" y="250"/>
                  </a:lnTo>
                  <a:lnTo>
                    <a:pt x="297" y="257"/>
                  </a:lnTo>
                  <a:lnTo>
                    <a:pt x="315" y="263"/>
                  </a:lnTo>
                  <a:lnTo>
                    <a:pt x="363" y="317"/>
                  </a:lnTo>
                  <a:lnTo>
                    <a:pt x="359" y="354"/>
                  </a:lnTo>
                  <a:lnTo>
                    <a:pt x="402" y="375"/>
                  </a:lnTo>
                  <a:lnTo>
                    <a:pt x="432" y="390"/>
                  </a:lnTo>
                  <a:lnTo>
                    <a:pt x="407" y="440"/>
                  </a:lnTo>
                  <a:lnTo>
                    <a:pt x="366" y="440"/>
                  </a:lnTo>
                  <a:lnTo>
                    <a:pt x="358" y="424"/>
                  </a:lnTo>
                  <a:lnTo>
                    <a:pt x="350" y="407"/>
                  </a:lnTo>
                  <a:lnTo>
                    <a:pt x="337" y="379"/>
                  </a:lnTo>
                  <a:lnTo>
                    <a:pt x="308" y="385"/>
                  </a:lnTo>
                  <a:lnTo>
                    <a:pt x="279" y="392"/>
                  </a:lnTo>
                  <a:lnTo>
                    <a:pt x="268" y="334"/>
                  </a:lnTo>
                  <a:lnTo>
                    <a:pt x="277" y="327"/>
                  </a:lnTo>
                  <a:lnTo>
                    <a:pt x="286" y="319"/>
                  </a:lnTo>
                  <a:lnTo>
                    <a:pt x="285" y="316"/>
                  </a:lnTo>
                  <a:lnTo>
                    <a:pt x="276" y="291"/>
                  </a:lnTo>
                  <a:lnTo>
                    <a:pt x="264" y="285"/>
                  </a:lnTo>
                  <a:lnTo>
                    <a:pt x="224" y="268"/>
                  </a:lnTo>
                  <a:lnTo>
                    <a:pt x="224" y="257"/>
                  </a:lnTo>
                  <a:lnTo>
                    <a:pt x="233" y="214"/>
                  </a:lnTo>
                  <a:lnTo>
                    <a:pt x="258" y="210"/>
                  </a:lnTo>
                  <a:lnTo>
                    <a:pt x="281" y="238"/>
                  </a:lnTo>
                  <a:close/>
                </a:path>
              </a:pathLst>
            </a:custGeom>
            <a:solidFill>
              <a:srgbClr val="FFC0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D603ABD3-C214-4B5E-AFA4-06C56DFD8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6" y="533"/>
              <a:ext cx="748" cy="845"/>
            </a:xfrm>
            <a:custGeom>
              <a:avLst/>
              <a:gdLst>
                <a:gd name="T0" fmla="*/ 657 w 748"/>
                <a:gd name="T1" fmla="*/ 0 h 845"/>
                <a:gd name="T2" fmla="*/ 748 w 748"/>
                <a:gd name="T3" fmla="*/ 28 h 845"/>
                <a:gd name="T4" fmla="*/ 729 w 748"/>
                <a:gd name="T5" fmla="*/ 60 h 845"/>
                <a:gd name="T6" fmla="*/ 702 w 748"/>
                <a:gd name="T7" fmla="*/ 105 h 845"/>
                <a:gd name="T8" fmla="*/ 691 w 748"/>
                <a:gd name="T9" fmla="*/ 123 h 845"/>
                <a:gd name="T10" fmla="*/ 662 w 748"/>
                <a:gd name="T11" fmla="*/ 171 h 845"/>
                <a:gd name="T12" fmla="*/ 635 w 748"/>
                <a:gd name="T13" fmla="*/ 216 h 845"/>
                <a:gd name="T14" fmla="*/ 629 w 748"/>
                <a:gd name="T15" fmla="*/ 225 h 845"/>
                <a:gd name="T16" fmla="*/ 613 w 748"/>
                <a:gd name="T17" fmla="*/ 253 h 845"/>
                <a:gd name="T18" fmla="*/ 603 w 748"/>
                <a:gd name="T19" fmla="*/ 270 h 845"/>
                <a:gd name="T20" fmla="*/ 592 w 748"/>
                <a:gd name="T21" fmla="*/ 290 h 845"/>
                <a:gd name="T22" fmla="*/ 589 w 748"/>
                <a:gd name="T23" fmla="*/ 294 h 845"/>
                <a:gd name="T24" fmla="*/ 585 w 748"/>
                <a:gd name="T25" fmla="*/ 303 h 845"/>
                <a:gd name="T26" fmla="*/ 567 w 748"/>
                <a:gd name="T27" fmla="*/ 335 h 845"/>
                <a:gd name="T28" fmla="*/ 544 w 748"/>
                <a:gd name="T29" fmla="*/ 376 h 845"/>
                <a:gd name="T30" fmla="*/ 516 w 748"/>
                <a:gd name="T31" fmla="*/ 426 h 845"/>
                <a:gd name="T32" fmla="*/ 485 w 748"/>
                <a:gd name="T33" fmla="*/ 435 h 845"/>
                <a:gd name="T34" fmla="*/ 409 w 748"/>
                <a:gd name="T35" fmla="*/ 459 h 845"/>
                <a:gd name="T36" fmla="*/ 355 w 748"/>
                <a:gd name="T37" fmla="*/ 476 h 845"/>
                <a:gd name="T38" fmla="*/ 292 w 748"/>
                <a:gd name="T39" fmla="*/ 495 h 845"/>
                <a:gd name="T40" fmla="*/ 282 w 748"/>
                <a:gd name="T41" fmla="*/ 497 h 845"/>
                <a:gd name="T42" fmla="*/ 241 w 748"/>
                <a:gd name="T43" fmla="*/ 521 h 845"/>
                <a:gd name="T44" fmla="*/ 204 w 748"/>
                <a:gd name="T45" fmla="*/ 542 h 845"/>
                <a:gd name="T46" fmla="*/ 194 w 748"/>
                <a:gd name="T47" fmla="*/ 548 h 845"/>
                <a:gd name="T48" fmla="*/ 195 w 748"/>
                <a:gd name="T49" fmla="*/ 563 h 845"/>
                <a:gd name="T50" fmla="*/ 197 w 748"/>
                <a:gd name="T51" fmla="*/ 588 h 845"/>
                <a:gd name="T52" fmla="*/ 195 w 748"/>
                <a:gd name="T53" fmla="*/ 594 h 845"/>
                <a:gd name="T54" fmla="*/ 175 w 748"/>
                <a:gd name="T55" fmla="*/ 633 h 845"/>
                <a:gd name="T56" fmla="*/ 125 w 748"/>
                <a:gd name="T57" fmla="*/ 733 h 845"/>
                <a:gd name="T58" fmla="*/ 26 w 748"/>
                <a:gd name="T59" fmla="*/ 838 h 845"/>
                <a:gd name="T60" fmla="*/ 19 w 748"/>
                <a:gd name="T61" fmla="*/ 845 h 845"/>
                <a:gd name="T62" fmla="*/ 20 w 748"/>
                <a:gd name="T63" fmla="*/ 840 h 845"/>
                <a:gd name="T64" fmla="*/ 41 w 748"/>
                <a:gd name="T65" fmla="*/ 676 h 845"/>
                <a:gd name="T66" fmla="*/ 43 w 748"/>
                <a:gd name="T67" fmla="*/ 656 h 845"/>
                <a:gd name="T68" fmla="*/ 40 w 748"/>
                <a:gd name="T69" fmla="*/ 643 h 845"/>
                <a:gd name="T70" fmla="*/ 31 w 748"/>
                <a:gd name="T71" fmla="*/ 613 h 845"/>
                <a:gd name="T72" fmla="*/ 25 w 748"/>
                <a:gd name="T73" fmla="*/ 592 h 845"/>
                <a:gd name="T74" fmla="*/ 8 w 748"/>
                <a:gd name="T75" fmla="*/ 533 h 845"/>
                <a:gd name="T76" fmla="*/ 0 w 748"/>
                <a:gd name="T77" fmla="*/ 508 h 845"/>
                <a:gd name="T78" fmla="*/ 82 w 748"/>
                <a:gd name="T79" fmla="*/ 513 h 845"/>
                <a:gd name="T80" fmla="*/ 78 w 748"/>
                <a:gd name="T81" fmla="*/ 467 h 845"/>
                <a:gd name="T82" fmla="*/ 178 w 748"/>
                <a:gd name="T83" fmla="*/ 294 h 845"/>
                <a:gd name="T84" fmla="*/ 187 w 748"/>
                <a:gd name="T85" fmla="*/ 278 h 845"/>
                <a:gd name="T86" fmla="*/ 234 w 748"/>
                <a:gd name="T87" fmla="*/ 122 h 845"/>
                <a:gd name="T88" fmla="*/ 253 w 748"/>
                <a:gd name="T89" fmla="*/ 109 h 845"/>
                <a:gd name="T90" fmla="*/ 253 w 748"/>
                <a:gd name="T91" fmla="*/ 108 h 845"/>
                <a:gd name="T92" fmla="*/ 351 w 748"/>
                <a:gd name="T93" fmla="*/ 41 h 845"/>
                <a:gd name="T94" fmla="*/ 370 w 748"/>
                <a:gd name="T95" fmla="*/ 37 h 845"/>
                <a:gd name="T96" fmla="*/ 570 w 748"/>
                <a:gd name="T97" fmla="*/ 11 h 845"/>
                <a:gd name="T98" fmla="*/ 600 w 748"/>
                <a:gd name="T99" fmla="*/ 23 h 845"/>
                <a:gd name="T100" fmla="*/ 657 w 748"/>
                <a:gd name="T101" fmla="*/ 0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48" h="845">
                  <a:moveTo>
                    <a:pt x="657" y="0"/>
                  </a:moveTo>
                  <a:lnTo>
                    <a:pt x="748" y="28"/>
                  </a:lnTo>
                  <a:lnTo>
                    <a:pt x="729" y="60"/>
                  </a:lnTo>
                  <a:lnTo>
                    <a:pt x="702" y="105"/>
                  </a:lnTo>
                  <a:lnTo>
                    <a:pt x="691" y="123"/>
                  </a:lnTo>
                  <a:lnTo>
                    <a:pt x="662" y="171"/>
                  </a:lnTo>
                  <a:lnTo>
                    <a:pt x="635" y="216"/>
                  </a:lnTo>
                  <a:lnTo>
                    <a:pt x="629" y="225"/>
                  </a:lnTo>
                  <a:lnTo>
                    <a:pt x="613" y="253"/>
                  </a:lnTo>
                  <a:lnTo>
                    <a:pt x="603" y="270"/>
                  </a:lnTo>
                  <a:lnTo>
                    <a:pt x="592" y="290"/>
                  </a:lnTo>
                  <a:lnTo>
                    <a:pt x="589" y="294"/>
                  </a:lnTo>
                  <a:lnTo>
                    <a:pt x="585" y="303"/>
                  </a:lnTo>
                  <a:lnTo>
                    <a:pt x="567" y="335"/>
                  </a:lnTo>
                  <a:lnTo>
                    <a:pt x="544" y="376"/>
                  </a:lnTo>
                  <a:lnTo>
                    <a:pt x="516" y="426"/>
                  </a:lnTo>
                  <a:lnTo>
                    <a:pt x="485" y="435"/>
                  </a:lnTo>
                  <a:lnTo>
                    <a:pt x="409" y="459"/>
                  </a:lnTo>
                  <a:lnTo>
                    <a:pt x="355" y="476"/>
                  </a:lnTo>
                  <a:lnTo>
                    <a:pt x="292" y="495"/>
                  </a:lnTo>
                  <a:lnTo>
                    <a:pt x="282" y="497"/>
                  </a:lnTo>
                  <a:lnTo>
                    <a:pt x="241" y="521"/>
                  </a:lnTo>
                  <a:lnTo>
                    <a:pt x="204" y="542"/>
                  </a:lnTo>
                  <a:lnTo>
                    <a:pt x="194" y="548"/>
                  </a:lnTo>
                  <a:lnTo>
                    <a:pt x="195" y="563"/>
                  </a:lnTo>
                  <a:lnTo>
                    <a:pt x="197" y="588"/>
                  </a:lnTo>
                  <a:lnTo>
                    <a:pt x="195" y="594"/>
                  </a:lnTo>
                  <a:lnTo>
                    <a:pt x="175" y="633"/>
                  </a:lnTo>
                  <a:lnTo>
                    <a:pt x="125" y="733"/>
                  </a:lnTo>
                  <a:lnTo>
                    <a:pt x="26" y="838"/>
                  </a:lnTo>
                  <a:lnTo>
                    <a:pt x="19" y="845"/>
                  </a:lnTo>
                  <a:lnTo>
                    <a:pt x="20" y="840"/>
                  </a:lnTo>
                  <a:lnTo>
                    <a:pt x="41" y="676"/>
                  </a:lnTo>
                  <a:lnTo>
                    <a:pt x="43" y="656"/>
                  </a:lnTo>
                  <a:lnTo>
                    <a:pt x="40" y="643"/>
                  </a:lnTo>
                  <a:lnTo>
                    <a:pt x="31" y="613"/>
                  </a:lnTo>
                  <a:lnTo>
                    <a:pt x="25" y="592"/>
                  </a:lnTo>
                  <a:lnTo>
                    <a:pt x="8" y="533"/>
                  </a:lnTo>
                  <a:lnTo>
                    <a:pt x="0" y="508"/>
                  </a:lnTo>
                  <a:lnTo>
                    <a:pt x="82" y="513"/>
                  </a:lnTo>
                  <a:lnTo>
                    <a:pt x="78" y="467"/>
                  </a:lnTo>
                  <a:lnTo>
                    <a:pt x="178" y="294"/>
                  </a:lnTo>
                  <a:lnTo>
                    <a:pt x="187" y="278"/>
                  </a:lnTo>
                  <a:lnTo>
                    <a:pt x="234" y="122"/>
                  </a:lnTo>
                  <a:lnTo>
                    <a:pt x="253" y="109"/>
                  </a:lnTo>
                  <a:lnTo>
                    <a:pt x="253" y="108"/>
                  </a:lnTo>
                  <a:lnTo>
                    <a:pt x="351" y="41"/>
                  </a:lnTo>
                  <a:lnTo>
                    <a:pt x="370" y="37"/>
                  </a:lnTo>
                  <a:lnTo>
                    <a:pt x="570" y="11"/>
                  </a:lnTo>
                  <a:lnTo>
                    <a:pt x="600" y="23"/>
                  </a:lnTo>
                  <a:lnTo>
                    <a:pt x="657" y="0"/>
                  </a:lnTo>
                  <a:close/>
                </a:path>
              </a:pathLst>
            </a:custGeom>
            <a:solidFill>
              <a:srgbClr val="FFC0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956C38F5-603A-45C1-B339-A0D82067DA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6" y="715"/>
              <a:ext cx="413" cy="613"/>
            </a:xfrm>
            <a:custGeom>
              <a:avLst/>
              <a:gdLst>
                <a:gd name="T0" fmla="*/ 225 w 413"/>
                <a:gd name="T1" fmla="*/ 97 h 613"/>
                <a:gd name="T2" fmla="*/ 236 w 413"/>
                <a:gd name="T3" fmla="*/ 106 h 613"/>
                <a:gd name="T4" fmla="*/ 253 w 413"/>
                <a:gd name="T5" fmla="*/ 95 h 613"/>
                <a:gd name="T6" fmla="*/ 297 w 413"/>
                <a:gd name="T7" fmla="*/ 64 h 613"/>
                <a:gd name="T8" fmla="*/ 338 w 413"/>
                <a:gd name="T9" fmla="*/ 0 h 613"/>
                <a:gd name="T10" fmla="*/ 362 w 413"/>
                <a:gd name="T11" fmla="*/ 65 h 613"/>
                <a:gd name="T12" fmla="*/ 413 w 413"/>
                <a:gd name="T13" fmla="*/ 50 h 613"/>
                <a:gd name="T14" fmla="*/ 412 w 413"/>
                <a:gd name="T15" fmla="*/ 112 h 613"/>
                <a:gd name="T16" fmla="*/ 412 w 413"/>
                <a:gd name="T17" fmla="*/ 146 h 613"/>
                <a:gd name="T18" fmla="*/ 295 w 413"/>
                <a:gd name="T19" fmla="*/ 180 h 613"/>
                <a:gd name="T20" fmla="*/ 332 w 413"/>
                <a:gd name="T21" fmla="*/ 217 h 613"/>
                <a:gd name="T22" fmla="*/ 295 w 413"/>
                <a:gd name="T23" fmla="*/ 251 h 613"/>
                <a:gd name="T24" fmla="*/ 287 w 413"/>
                <a:gd name="T25" fmla="*/ 356 h 613"/>
                <a:gd name="T26" fmla="*/ 320 w 413"/>
                <a:gd name="T27" fmla="*/ 369 h 613"/>
                <a:gd name="T28" fmla="*/ 290 w 413"/>
                <a:gd name="T29" fmla="*/ 406 h 613"/>
                <a:gd name="T30" fmla="*/ 249 w 413"/>
                <a:gd name="T31" fmla="*/ 458 h 613"/>
                <a:gd name="T32" fmla="*/ 269 w 413"/>
                <a:gd name="T33" fmla="*/ 476 h 613"/>
                <a:gd name="T34" fmla="*/ 272 w 413"/>
                <a:gd name="T35" fmla="*/ 478 h 613"/>
                <a:gd name="T36" fmla="*/ 267 w 413"/>
                <a:gd name="T37" fmla="*/ 483 h 613"/>
                <a:gd name="T38" fmla="*/ 215 w 413"/>
                <a:gd name="T39" fmla="*/ 524 h 613"/>
                <a:gd name="T40" fmla="*/ 126 w 413"/>
                <a:gd name="T41" fmla="*/ 597 h 613"/>
                <a:gd name="T42" fmla="*/ 109 w 413"/>
                <a:gd name="T43" fmla="*/ 611 h 613"/>
                <a:gd name="T44" fmla="*/ 92 w 413"/>
                <a:gd name="T45" fmla="*/ 613 h 613"/>
                <a:gd name="T46" fmla="*/ 91 w 413"/>
                <a:gd name="T47" fmla="*/ 611 h 613"/>
                <a:gd name="T48" fmla="*/ 78 w 413"/>
                <a:gd name="T49" fmla="*/ 587 h 613"/>
                <a:gd name="T50" fmla="*/ 71 w 413"/>
                <a:gd name="T51" fmla="*/ 574 h 613"/>
                <a:gd name="T52" fmla="*/ 41 w 413"/>
                <a:gd name="T53" fmla="*/ 580 h 613"/>
                <a:gd name="T54" fmla="*/ 17 w 413"/>
                <a:gd name="T55" fmla="*/ 474 h 613"/>
                <a:gd name="T56" fmla="*/ 0 w 413"/>
                <a:gd name="T57" fmla="*/ 404 h 613"/>
                <a:gd name="T58" fmla="*/ 85 w 413"/>
                <a:gd name="T59" fmla="*/ 349 h 613"/>
                <a:gd name="T60" fmla="*/ 117 w 413"/>
                <a:gd name="T61" fmla="*/ 267 h 613"/>
                <a:gd name="T62" fmla="*/ 91 w 413"/>
                <a:gd name="T63" fmla="*/ 244 h 613"/>
                <a:gd name="T64" fmla="*/ 107 w 413"/>
                <a:gd name="T65" fmla="*/ 236 h 613"/>
                <a:gd name="T66" fmla="*/ 133 w 413"/>
                <a:gd name="T67" fmla="*/ 229 h 613"/>
                <a:gd name="T68" fmla="*/ 175 w 413"/>
                <a:gd name="T69" fmla="*/ 112 h 613"/>
                <a:gd name="T70" fmla="*/ 179 w 413"/>
                <a:gd name="T71" fmla="*/ 100 h 613"/>
                <a:gd name="T72" fmla="*/ 183 w 413"/>
                <a:gd name="T73" fmla="*/ 88 h 613"/>
                <a:gd name="T74" fmla="*/ 184 w 413"/>
                <a:gd name="T75" fmla="*/ 87 h 613"/>
                <a:gd name="T76" fmla="*/ 188 w 413"/>
                <a:gd name="T77" fmla="*/ 89 h 613"/>
                <a:gd name="T78" fmla="*/ 216 w 413"/>
                <a:gd name="T79" fmla="*/ 109 h 613"/>
                <a:gd name="T80" fmla="*/ 218 w 413"/>
                <a:gd name="T81" fmla="*/ 112 h 613"/>
                <a:gd name="T82" fmla="*/ 222 w 413"/>
                <a:gd name="T83" fmla="*/ 114 h 613"/>
                <a:gd name="T84" fmla="*/ 222 w 413"/>
                <a:gd name="T85" fmla="*/ 112 h 613"/>
                <a:gd name="T86" fmla="*/ 225 w 413"/>
                <a:gd name="T87" fmla="*/ 97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13" h="613">
                  <a:moveTo>
                    <a:pt x="225" y="97"/>
                  </a:moveTo>
                  <a:lnTo>
                    <a:pt x="236" y="106"/>
                  </a:lnTo>
                  <a:lnTo>
                    <a:pt x="253" y="95"/>
                  </a:lnTo>
                  <a:lnTo>
                    <a:pt x="297" y="64"/>
                  </a:lnTo>
                  <a:lnTo>
                    <a:pt x="338" y="0"/>
                  </a:lnTo>
                  <a:lnTo>
                    <a:pt x="362" y="65"/>
                  </a:lnTo>
                  <a:lnTo>
                    <a:pt x="413" y="50"/>
                  </a:lnTo>
                  <a:lnTo>
                    <a:pt x="412" y="112"/>
                  </a:lnTo>
                  <a:lnTo>
                    <a:pt x="412" y="146"/>
                  </a:lnTo>
                  <a:lnTo>
                    <a:pt x="295" y="180"/>
                  </a:lnTo>
                  <a:lnTo>
                    <a:pt x="332" y="217"/>
                  </a:lnTo>
                  <a:lnTo>
                    <a:pt x="295" y="251"/>
                  </a:lnTo>
                  <a:lnTo>
                    <a:pt x="287" y="356"/>
                  </a:lnTo>
                  <a:lnTo>
                    <a:pt x="320" y="369"/>
                  </a:lnTo>
                  <a:lnTo>
                    <a:pt x="290" y="406"/>
                  </a:lnTo>
                  <a:lnTo>
                    <a:pt x="249" y="458"/>
                  </a:lnTo>
                  <a:lnTo>
                    <a:pt x="269" y="476"/>
                  </a:lnTo>
                  <a:lnTo>
                    <a:pt x="272" y="478"/>
                  </a:lnTo>
                  <a:lnTo>
                    <a:pt x="267" y="483"/>
                  </a:lnTo>
                  <a:lnTo>
                    <a:pt x="215" y="524"/>
                  </a:lnTo>
                  <a:lnTo>
                    <a:pt x="126" y="597"/>
                  </a:lnTo>
                  <a:lnTo>
                    <a:pt x="109" y="611"/>
                  </a:lnTo>
                  <a:lnTo>
                    <a:pt x="92" y="613"/>
                  </a:lnTo>
                  <a:lnTo>
                    <a:pt x="91" y="611"/>
                  </a:lnTo>
                  <a:lnTo>
                    <a:pt x="78" y="587"/>
                  </a:lnTo>
                  <a:lnTo>
                    <a:pt x="71" y="574"/>
                  </a:lnTo>
                  <a:lnTo>
                    <a:pt x="41" y="580"/>
                  </a:lnTo>
                  <a:lnTo>
                    <a:pt x="17" y="474"/>
                  </a:lnTo>
                  <a:lnTo>
                    <a:pt x="0" y="404"/>
                  </a:lnTo>
                  <a:lnTo>
                    <a:pt x="85" y="349"/>
                  </a:lnTo>
                  <a:lnTo>
                    <a:pt x="117" y="267"/>
                  </a:lnTo>
                  <a:lnTo>
                    <a:pt x="91" y="244"/>
                  </a:lnTo>
                  <a:lnTo>
                    <a:pt x="107" y="236"/>
                  </a:lnTo>
                  <a:lnTo>
                    <a:pt x="133" y="229"/>
                  </a:lnTo>
                  <a:lnTo>
                    <a:pt x="175" y="112"/>
                  </a:lnTo>
                  <a:lnTo>
                    <a:pt x="179" y="100"/>
                  </a:lnTo>
                  <a:lnTo>
                    <a:pt x="183" y="88"/>
                  </a:lnTo>
                  <a:lnTo>
                    <a:pt x="184" y="87"/>
                  </a:lnTo>
                  <a:lnTo>
                    <a:pt x="188" y="89"/>
                  </a:lnTo>
                  <a:lnTo>
                    <a:pt x="216" y="109"/>
                  </a:lnTo>
                  <a:lnTo>
                    <a:pt x="218" y="112"/>
                  </a:lnTo>
                  <a:lnTo>
                    <a:pt x="222" y="114"/>
                  </a:lnTo>
                  <a:lnTo>
                    <a:pt x="222" y="112"/>
                  </a:lnTo>
                  <a:lnTo>
                    <a:pt x="225" y="97"/>
                  </a:lnTo>
                  <a:close/>
                </a:path>
              </a:pathLst>
            </a:custGeom>
            <a:solidFill>
              <a:srgbClr val="FFC0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C73056-D9C8-4581-A348-0BEC406CBF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02" y="1180"/>
              <a:ext cx="344" cy="439"/>
            </a:xfrm>
            <a:custGeom>
              <a:avLst/>
              <a:gdLst>
                <a:gd name="T0" fmla="*/ 0 w 344"/>
                <a:gd name="T1" fmla="*/ 220 h 439"/>
                <a:gd name="T2" fmla="*/ 1 w 344"/>
                <a:gd name="T3" fmla="*/ 219 h 439"/>
                <a:gd name="T4" fmla="*/ 2 w 344"/>
                <a:gd name="T5" fmla="*/ 220 h 439"/>
                <a:gd name="T6" fmla="*/ 0 w 344"/>
                <a:gd name="T7" fmla="*/ 220 h 439"/>
                <a:gd name="T8" fmla="*/ 18 w 344"/>
                <a:gd name="T9" fmla="*/ 237 h 439"/>
                <a:gd name="T10" fmla="*/ 27 w 344"/>
                <a:gd name="T11" fmla="*/ 246 h 439"/>
                <a:gd name="T12" fmla="*/ 42 w 344"/>
                <a:gd name="T13" fmla="*/ 240 h 439"/>
                <a:gd name="T14" fmla="*/ 18 w 344"/>
                <a:gd name="T15" fmla="*/ 207 h 439"/>
                <a:gd name="T16" fmla="*/ 39 w 344"/>
                <a:gd name="T17" fmla="*/ 192 h 439"/>
                <a:gd name="T18" fmla="*/ 43 w 344"/>
                <a:gd name="T19" fmla="*/ 200 h 439"/>
                <a:gd name="T20" fmla="*/ 127 w 344"/>
                <a:gd name="T21" fmla="*/ 280 h 439"/>
                <a:gd name="T22" fmla="*/ 128 w 344"/>
                <a:gd name="T23" fmla="*/ 282 h 439"/>
                <a:gd name="T24" fmla="*/ 160 w 344"/>
                <a:gd name="T25" fmla="*/ 307 h 439"/>
                <a:gd name="T26" fmla="*/ 193 w 344"/>
                <a:gd name="T27" fmla="*/ 285 h 439"/>
                <a:gd name="T28" fmla="*/ 185 w 344"/>
                <a:gd name="T29" fmla="*/ 264 h 439"/>
                <a:gd name="T30" fmla="*/ 173 w 344"/>
                <a:gd name="T31" fmla="*/ 230 h 439"/>
                <a:gd name="T32" fmla="*/ 170 w 344"/>
                <a:gd name="T33" fmla="*/ 218 h 439"/>
                <a:gd name="T34" fmla="*/ 119 w 344"/>
                <a:gd name="T35" fmla="*/ 199 h 439"/>
                <a:gd name="T36" fmla="*/ 125 w 344"/>
                <a:gd name="T37" fmla="*/ 163 h 439"/>
                <a:gd name="T38" fmla="*/ 168 w 344"/>
                <a:gd name="T39" fmla="*/ 178 h 439"/>
                <a:gd name="T40" fmla="*/ 195 w 344"/>
                <a:gd name="T41" fmla="*/ 180 h 439"/>
                <a:gd name="T42" fmla="*/ 180 w 344"/>
                <a:gd name="T43" fmla="*/ 130 h 439"/>
                <a:gd name="T44" fmla="*/ 222 w 344"/>
                <a:gd name="T45" fmla="*/ 136 h 439"/>
                <a:gd name="T46" fmla="*/ 238 w 344"/>
                <a:gd name="T47" fmla="*/ 140 h 439"/>
                <a:gd name="T48" fmla="*/ 243 w 344"/>
                <a:gd name="T49" fmla="*/ 129 h 439"/>
                <a:gd name="T50" fmla="*/ 276 w 344"/>
                <a:gd name="T51" fmla="*/ 141 h 439"/>
                <a:gd name="T52" fmla="*/ 276 w 344"/>
                <a:gd name="T53" fmla="*/ 141 h 439"/>
                <a:gd name="T54" fmla="*/ 283 w 344"/>
                <a:gd name="T55" fmla="*/ 103 h 439"/>
                <a:gd name="T56" fmla="*/ 276 w 344"/>
                <a:gd name="T57" fmla="*/ 58 h 439"/>
                <a:gd name="T58" fmla="*/ 252 w 344"/>
                <a:gd name="T59" fmla="*/ 26 h 439"/>
                <a:gd name="T60" fmla="*/ 284 w 344"/>
                <a:gd name="T61" fmla="*/ 0 h 439"/>
                <a:gd name="T62" fmla="*/ 304 w 344"/>
                <a:gd name="T63" fmla="*/ 21 h 439"/>
                <a:gd name="T64" fmla="*/ 340 w 344"/>
                <a:gd name="T65" fmla="*/ 56 h 439"/>
                <a:gd name="T66" fmla="*/ 339 w 344"/>
                <a:gd name="T67" fmla="*/ 87 h 439"/>
                <a:gd name="T68" fmla="*/ 317 w 344"/>
                <a:gd name="T69" fmla="*/ 93 h 439"/>
                <a:gd name="T70" fmla="*/ 310 w 344"/>
                <a:gd name="T71" fmla="*/ 127 h 439"/>
                <a:gd name="T72" fmla="*/ 303 w 344"/>
                <a:gd name="T73" fmla="*/ 164 h 439"/>
                <a:gd name="T74" fmla="*/ 306 w 344"/>
                <a:gd name="T75" fmla="*/ 169 h 439"/>
                <a:gd name="T76" fmla="*/ 330 w 344"/>
                <a:gd name="T77" fmla="*/ 212 h 439"/>
                <a:gd name="T78" fmla="*/ 306 w 344"/>
                <a:gd name="T79" fmla="*/ 238 h 439"/>
                <a:gd name="T80" fmla="*/ 303 w 344"/>
                <a:gd name="T81" fmla="*/ 264 h 439"/>
                <a:gd name="T82" fmla="*/ 318 w 344"/>
                <a:gd name="T83" fmla="*/ 264 h 439"/>
                <a:gd name="T84" fmla="*/ 344 w 344"/>
                <a:gd name="T85" fmla="*/ 265 h 439"/>
                <a:gd name="T86" fmla="*/ 344 w 344"/>
                <a:gd name="T87" fmla="*/ 267 h 439"/>
                <a:gd name="T88" fmla="*/ 344 w 344"/>
                <a:gd name="T89" fmla="*/ 321 h 439"/>
                <a:gd name="T90" fmla="*/ 344 w 344"/>
                <a:gd name="T91" fmla="*/ 330 h 439"/>
                <a:gd name="T92" fmla="*/ 318 w 344"/>
                <a:gd name="T93" fmla="*/ 331 h 439"/>
                <a:gd name="T94" fmla="*/ 301 w 344"/>
                <a:gd name="T95" fmla="*/ 333 h 439"/>
                <a:gd name="T96" fmla="*/ 261 w 344"/>
                <a:gd name="T97" fmla="*/ 395 h 439"/>
                <a:gd name="T98" fmla="*/ 248 w 344"/>
                <a:gd name="T99" fmla="*/ 418 h 439"/>
                <a:gd name="T100" fmla="*/ 234 w 344"/>
                <a:gd name="T101" fmla="*/ 439 h 439"/>
                <a:gd name="T102" fmla="*/ 131 w 344"/>
                <a:gd name="T103" fmla="*/ 386 h 439"/>
                <a:gd name="T104" fmla="*/ 115 w 344"/>
                <a:gd name="T105" fmla="*/ 356 h 439"/>
                <a:gd name="T106" fmla="*/ 107 w 344"/>
                <a:gd name="T107" fmla="*/ 342 h 439"/>
                <a:gd name="T108" fmla="*/ 115 w 344"/>
                <a:gd name="T109" fmla="*/ 307 h 439"/>
                <a:gd name="T110" fmla="*/ 113 w 344"/>
                <a:gd name="T111" fmla="*/ 302 h 439"/>
                <a:gd name="T112" fmla="*/ 108 w 344"/>
                <a:gd name="T113" fmla="*/ 293 h 439"/>
                <a:gd name="T114" fmla="*/ 70 w 344"/>
                <a:gd name="T115" fmla="*/ 299 h 439"/>
                <a:gd name="T116" fmla="*/ 18 w 344"/>
                <a:gd name="T117" fmla="*/ 23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44" h="439">
                  <a:moveTo>
                    <a:pt x="0" y="220"/>
                  </a:moveTo>
                  <a:lnTo>
                    <a:pt x="1" y="219"/>
                  </a:lnTo>
                  <a:lnTo>
                    <a:pt x="2" y="220"/>
                  </a:lnTo>
                  <a:lnTo>
                    <a:pt x="0" y="220"/>
                  </a:lnTo>
                  <a:close/>
                  <a:moveTo>
                    <a:pt x="18" y="237"/>
                  </a:moveTo>
                  <a:lnTo>
                    <a:pt x="27" y="246"/>
                  </a:lnTo>
                  <a:lnTo>
                    <a:pt x="42" y="240"/>
                  </a:lnTo>
                  <a:lnTo>
                    <a:pt x="18" y="207"/>
                  </a:lnTo>
                  <a:lnTo>
                    <a:pt x="39" y="192"/>
                  </a:lnTo>
                  <a:lnTo>
                    <a:pt x="43" y="200"/>
                  </a:lnTo>
                  <a:lnTo>
                    <a:pt x="127" y="280"/>
                  </a:lnTo>
                  <a:lnTo>
                    <a:pt x="128" y="282"/>
                  </a:lnTo>
                  <a:lnTo>
                    <a:pt x="160" y="307"/>
                  </a:lnTo>
                  <a:lnTo>
                    <a:pt x="193" y="285"/>
                  </a:lnTo>
                  <a:lnTo>
                    <a:pt x="185" y="264"/>
                  </a:lnTo>
                  <a:lnTo>
                    <a:pt x="173" y="230"/>
                  </a:lnTo>
                  <a:lnTo>
                    <a:pt x="170" y="218"/>
                  </a:lnTo>
                  <a:lnTo>
                    <a:pt x="119" y="199"/>
                  </a:lnTo>
                  <a:lnTo>
                    <a:pt x="125" y="163"/>
                  </a:lnTo>
                  <a:lnTo>
                    <a:pt x="168" y="178"/>
                  </a:lnTo>
                  <a:lnTo>
                    <a:pt x="195" y="180"/>
                  </a:lnTo>
                  <a:lnTo>
                    <a:pt x="180" y="130"/>
                  </a:lnTo>
                  <a:lnTo>
                    <a:pt x="222" y="136"/>
                  </a:lnTo>
                  <a:lnTo>
                    <a:pt x="238" y="140"/>
                  </a:lnTo>
                  <a:lnTo>
                    <a:pt x="243" y="129"/>
                  </a:lnTo>
                  <a:lnTo>
                    <a:pt x="276" y="141"/>
                  </a:lnTo>
                  <a:lnTo>
                    <a:pt x="276" y="141"/>
                  </a:lnTo>
                  <a:lnTo>
                    <a:pt x="283" y="103"/>
                  </a:lnTo>
                  <a:lnTo>
                    <a:pt x="276" y="58"/>
                  </a:lnTo>
                  <a:lnTo>
                    <a:pt x="252" y="26"/>
                  </a:lnTo>
                  <a:lnTo>
                    <a:pt x="284" y="0"/>
                  </a:lnTo>
                  <a:lnTo>
                    <a:pt x="304" y="21"/>
                  </a:lnTo>
                  <a:lnTo>
                    <a:pt x="340" y="56"/>
                  </a:lnTo>
                  <a:lnTo>
                    <a:pt x="339" y="87"/>
                  </a:lnTo>
                  <a:lnTo>
                    <a:pt x="317" y="93"/>
                  </a:lnTo>
                  <a:lnTo>
                    <a:pt x="310" y="127"/>
                  </a:lnTo>
                  <a:lnTo>
                    <a:pt x="303" y="164"/>
                  </a:lnTo>
                  <a:lnTo>
                    <a:pt x="306" y="169"/>
                  </a:lnTo>
                  <a:lnTo>
                    <a:pt x="330" y="212"/>
                  </a:lnTo>
                  <a:lnTo>
                    <a:pt x="306" y="238"/>
                  </a:lnTo>
                  <a:lnTo>
                    <a:pt x="303" y="264"/>
                  </a:lnTo>
                  <a:lnTo>
                    <a:pt x="318" y="264"/>
                  </a:lnTo>
                  <a:lnTo>
                    <a:pt x="344" y="265"/>
                  </a:lnTo>
                  <a:lnTo>
                    <a:pt x="344" y="267"/>
                  </a:lnTo>
                  <a:lnTo>
                    <a:pt x="344" y="321"/>
                  </a:lnTo>
                  <a:lnTo>
                    <a:pt x="344" y="330"/>
                  </a:lnTo>
                  <a:lnTo>
                    <a:pt x="318" y="331"/>
                  </a:lnTo>
                  <a:lnTo>
                    <a:pt x="301" y="333"/>
                  </a:lnTo>
                  <a:lnTo>
                    <a:pt x="261" y="395"/>
                  </a:lnTo>
                  <a:lnTo>
                    <a:pt x="248" y="418"/>
                  </a:lnTo>
                  <a:lnTo>
                    <a:pt x="234" y="439"/>
                  </a:lnTo>
                  <a:lnTo>
                    <a:pt x="131" y="386"/>
                  </a:lnTo>
                  <a:lnTo>
                    <a:pt x="115" y="356"/>
                  </a:lnTo>
                  <a:lnTo>
                    <a:pt x="107" y="342"/>
                  </a:lnTo>
                  <a:lnTo>
                    <a:pt x="115" y="307"/>
                  </a:lnTo>
                  <a:lnTo>
                    <a:pt x="113" y="302"/>
                  </a:lnTo>
                  <a:lnTo>
                    <a:pt x="108" y="293"/>
                  </a:lnTo>
                  <a:lnTo>
                    <a:pt x="70" y="299"/>
                  </a:lnTo>
                  <a:lnTo>
                    <a:pt x="18" y="237"/>
                  </a:lnTo>
                  <a:close/>
                </a:path>
              </a:pathLst>
            </a:custGeom>
            <a:solidFill>
              <a:srgbClr val="FFC0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6D903426-C42B-4229-BD4E-3BD3410F60B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1" y="2169"/>
              <a:ext cx="325" cy="161"/>
            </a:xfrm>
            <a:custGeom>
              <a:avLst/>
              <a:gdLst>
                <a:gd name="T0" fmla="*/ 0 w 325"/>
                <a:gd name="T1" fmla="*/ 149 h 161"/>
                <a:gd name="T2" fmla="*/ 0 w 325"/>
                <a:gd name="T3" fmla="*/ 116 h 161"/>
                <a:gd name="T4" fmla="*/ 168 w 325"/>
                <a:gd name="T5" fmla="*/ 95 h 161"/>
                <a:gd name="T6" fmla="*/ 300 w 325"/>
                <a:gd name="T7" fmla="*/ 0 h 161"/>
                <a:gd name="T8" fmla="*/ 323 w 325"/>
                <a:gd name="T9" fmla="*/ 15 h 161"/>
                <a:gd name="T10" fmla="*/ 310 w 325"/>
                <a:gd name="T11" fmla="*/ 47 h 161"/>
                <a:gd name="T12" fmla="*/ 325 w 325"/>
                <a:gd name="T13" fmla="*/ 70 h 161"/>
                <a:gd name="T14" fmla="*/ 313 w 325"/>
                <a:gd name="T15" fmla="*/ 142 h 161"/>
                <a:gd name="T16" fmla="*/ 132 w 325"/>
                <a:gd name="T17" fmla="*/ 161 h 161"/>
                <a:gd name="T18" fmla="*/ 0 w 325"/>
                <a:gd name="T19" fmla="*/ 14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5" h="161">
                  <a:moveTo>
                    <a:pt x="0" y="149"/>
                  </a:moveTo>
                  <a:lnTo>
                    <a:pt x="0" y="116"/>
                  </a:lnTo>
                  <a:lnTo>
                    <a:pt x="168" y="95"/>
                  </a:lnTo>
                  <a:lnTo>
                    <a:pt x="300" y="0"/>
                  </a:lnTo>
                  <a:lnTo>
                    <a:pt x="323" y="15"/>
                  </a:lnTo>
                  <a:lnTo>
                    <a:pt x="310" y="47"/>
                  </a:lnTo>
                  <a:lnTo>
                    <a:pt x="325" y="70"/>
                  </a:lnTo>
                  <a:lnTo>
                    <a:pt x="313" y="142"/>
                  </a:lnTo>
                  <a:lnTo>
                    <a:pt x="132" y="161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00B05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5669F462-1B63-4D75-A2EB-41C5A5EDD9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8" y="1588"/>
              <a:ext cx="555" cy="697"/>
            </a:xfrm>
            <a:custGeom>
              <a:avLst/>
              <a:gdLst>
                <a:gd name="T0" fmla="*/ 275 w 555"/>
                <a:gd name="T1" fmla="*/ 0 h 697"/>
                <a:gd name="T2" fmla="*/ 284 w 555"/>
                <a:gd name="T3" fmla="*/ 28 h 697"/>
                <a:gd name="T4" fmla="*/ 293 w 555"/>
                <a:gd name="T5" fmla="*/ 55 h 697"/>
                <a:gd name="T6" fmla="*/ 324 w 555"/>
                <a:gd name="T7" fmla="*/ 79 h 697"/>
                <a:gd name="T8" fmla="*/ 399 w 555"/>
                <a:gd name="T9" fmla="*/ 136 h 697"/>
                <a:gd name="T10" fmla="*/ 388 w 555"/>
                <a:gd name="T11" fmla="*/ 175 h 697"/>
                <a:gd name="T12" fmla="*/ 480 w 555"/>
                <a:gd name="T13" fmla="*/ 162 h 697"/>
                <a:gd name="T14" fmla="*/ 501 w 555"/>
                <a:gd name="T15" fmla="*/ 248 h 697"/>
                <a:gd name="T16" fmla="*/ 549 w 555"/>
                <a:gd name="T17" fmla="*/ 254 h 697"/>
                <a:gd name="T18" fmla="*/ 555 w 555"/>
                <a:gd name="T19" fmla="*/ 274 h 697"/>
                <a:gd name="T20" fmla="*/ 528 w 555"/>
                <a:gd name="T21" fmla="*/ 283 h 697"/>
                <a:gd name="T22" fmla="*/ 525 w 555"/>
                <a:gd name="T23" fmla="*/ 283 h 697"/>
                <a:gd name="T24" fmla="*/ 513 w 555"/>
                <a:gd name="T25" fmla="*/ 329 h 697"/>
                <a:gd name="T26" fmla="*/ 506 w 555"/>
                <a:gd name="T27" fmla="*/ 336 h 697"/>
                <a:gd name="T28" fmla="*/ 480 w 555"/>
                <a:gd name="T29" fmla="*/ 363 h 697"/>
                <a:gd name="T30" fmla="*/ 480 w 555"/>
                <a:gd name="T31" fmla="*/ 423 h 697"/>
                <a:gd name="T32" fmla="*/ 442 w 555"/>
                <a:gd name="T33" fmla="*/ 480 h 697"/>
                <a:gd name="T34" fmla="*/ 378 w 555"/>
                <a:gd name="T35" fmla="*/ 519 h 697"/>
                <a:gd name="T36" fmla="*/ 270 w 555"/>
                <a:gd name="T37" fmla="*/ 697 h 697"/>
                <a:gd name="T38" fmla="*/ 262 w 555"/>
                <a:gd name="T39" fmla="*/ 672 h 697"/>
                <a:gd name="T40" fmla="*/ 252 w 555"/>
                <a:gd name="T41" fmla="*/ 610 h 697"/>
                <a:gd name="T42" fmla="*/ 213 w 555"/>
                <a:gd name="T43" fmla="*/ 565 h 697"/>
                <a:gd name="T44" fmla="*/ 163 w 555"/>
                <a:gd name="T45" fmla="*/ 573 h 697"/>
                <a:gd name="T46" fmla="*/ 137 w 555"/>
                <a:gd name="T47" fmla="*/ 578 h 697"/>
                <a:gd name="T48" fmla="*/ 135 w 555"/>
                <a:gd name="T49" fmla="*/ 579 h 697"/>
                <a:gd name="T50" fmla="*/ 132 w 555"/>
                <a:gd name="T51" fmla="*/ 553 h 697"/>
                <a:gd name="T52" fmla="*/ 105 w 555"/>
                <a:gd name="T53" fmla="*/ 563 h 697"/>
                <a:gd name="T54" fmla="*/ 70 w 555"/>
                <a:gd name="T55" fmla="*/ 537 h 697"/>
                <a:gd name="T56" fmla="*/ 52 w 555"/>
                <a:gd name="T57" fmla="*/ 536 h 697"/>
                <a:gd name="T58" fmla="*/ 10 w 555"/>
                <a:gd name="T59" fmla="*/ 532 h 697"/>
                <a:gd name="T60" fmla="*/ 0 w 555"/>
                <a:gd name="T61" fmla="*/ 519 h 697"/>
                <a:gd name="T62" fmla="*/ 45 w 555"/>
                <a:gd name="T63" fmla="*/ 506 h 697"/>
                <a:gd name="T64" fmla="*/ 114 w 555"/>
                <a:gd name="T65" fmla="*/ 464 h 697"/>
                <a:gd name="T66" fmla="*/ 141 w 555"/>
                <a:gd name="T67" fmla="*/ 494 h 697"/>
                <a:gd name="T68" fmla="*/ 142 w 555"/>
                <a:gd name="T69" fmla="*/ 496 h 697"/>
                <a:gd name="T70" fmla="*/ 169 w 555"/>
                <a:gd name="T71" fmla="*/ 492 h 697"/>
                <a:gd name="T72" fmla="*/ 146 w 555"/>
                <a:gd name="T73" fmla="*/ 444 h 697"/>
                <a:gd name="T74" fmla="*/ 141 w 555"/>
                <a:gd name="T75" fmla="*/ 427 h 697"/>
                <a:gd name="T76" fmla="*/ 102 w 555"/>
                <a:gd name="T77" fmla="*/ 434 h 697"/>
                <a:gd name="T78" fmla="*/ 90 w 555"/>
                <a:gd name="T79" fmla="*/ 391 h 697"/>
                <a:gd name="T80" fmla="*/ 35 w 555"/>
                <a:gd name="T81" fmla="*/ 408 h 697"/>
                <a:gd name="T82" fmla="*/ 4 w 555"/>
                <a:gd name="T83" fmla="*/ 417 h 697"/>
                <a:gd name="T84" fmla="*/ 34 w 555"/>
                <a:gd name="T85" fmla="*/ 364 h 697"/>
                <a:gd name="T86" fmla="*/ 65 w 555"/>
                <a:gd name="T87" fmla="*/ 321 h 697"/>
                <a:gd name="T88" fmla="*/ 78 w 555"/>
                <a:gd name="T89" fmla="*/ 312 h 697"/>
                <a:gd name="T90" fmla="*/ 88 w 555"/>
                <a:gd name="T91" fmla="*/ 306 h 697"/>
                <a:gd name="T92" fmla="*/ 86 w 555"/>
                <a:gd name="T93" fmla="*/ 299 h 697"/>
                <a:gd name="T94" fmla="*/ 71 w 555"/>
                <a:gd name="T95" fmla="*/ 270 h 697"/>
                <a:gd name="T96" fmla="*/ 62 w 555"/>
                <a:gd name="T97" fmla="*/ 225 h 697"/>
                <a:gd name="T98" fmla="*/ 90 w 555"/>
                <a:gd name="T99" fmla="*/ 236 h 697"/>
                <a:gd name="T100" fmla="*/ 114 w 555"/>
                <a:gd name="T101" fmla="*/ 269 h 697"/>
                <a:gd name="T102" fmla="*/ 135 w 555"/>
                <a:gd name="T103" fmla="*/ 257 h 697"/>
                <a:gd name="T104" fmla="*/ 169 w 555"/>
                <a:gd name="T105" fmla="*/ 239 h 697"/>
                <a:gd name="T106" fmla="*/ 136 w 555"/>
                <a:gd name="T107" fmla="*/ 225 h 697"/>
                <a:gd name="T108" fmla="*/ 119 w 555"/>
                <a:gd name="T109" fmla="*/ 199 h 697"/>
                <a:gd name="T110" fmla="*/ 168 w 555"/>
                <a:gd name="T111" fmla="*/ 171 h 697"/>
                <a:gd name="T112" fmla="*/ 176 w 555"/>
                <a:gd name="T113" fmla="*/ 117 h 697"/>
                <a:gd name="T114" fmla="*/ 224 w 555"/>
                <a:gd name="T115" fmla="*/ 106 h 697"/>
                <a:gd name="T116" fmla="*/ 240 w 555"/>
                <a:gd name="T117" fmla="*/ 86 h 697"/>
                <a:gd name="T118" fmla="*/ 215 w 555"/>
                <a:gd name="T119" fmla="*/ 54 h 697"/>
                <a:gd name="T120" fmla="*/ 275 w 555"/>
                <a:gd name="T121" fmla="*/ 0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55" h="697">
                  <a:moveTo>
                    <a:pt x="275" y="0"/>
                  </a:moveTo>
                  <a:lnTo>
                    <a:pt x="284" y="28"/>
                  </a:lnTo>
                  <a:lnTo>
                    <a:pt x="293" y="55"/>
                  </a:lnTo>
                  <a:lnTo>
                    <a:pt x="324" y="79"/>
                  </a:lnTo>
                  <a:lnTo>
                    <a:pt x="399" y="136"/>
                  </a:lnTo>
                  <a:lnTo>
                    <a:pt x="388" y="175"/>
                  </a:lnTo>
                  <a:lnTo>
                    <a:pt x="480" y="162"/>
                  </a:lnTo>
                  <a:lnTo>
                    <a:pt x="501" y="248"/>
                  </a:lnTo>
                  <a:lnTo>
                    <a:pt x="549" y="254"/>
                  </a:lnTo>
                  <a:lnTo>
                    <a:pt x="555" y="274"/>
                  </a:lnTo>
                  <a:lnTo>
                    <a:pt x="528" y="283"/>
                  </a:lnTo>
                  <a:lnTo>
                    <a:pt x="525" y="283"/>
                  </a:lnTo>
                  <a:lnTo>
                    <a:pt x="513" y="329"/>
                  </a:lnTo>
                  <a:lnTo>
                    <a:pt x="506" y="336"/>
                  </a:lnTo>
                  <a:lnTo>
                    <a:pt x="480" y="363"/>
                  </a:lnTo>
                  <a:lnTo>
                    <a:pt x="480" y="423"/>
                  </a:lnTo>
                  <a:lnTo>
                    <a:pt x="442" y="480"/>
                  </a:lnTo>
                  <a:lnTo>
                    <a:pt x="378" y="519"/>
                  </a:lnTo>
                  <a:lnTo>
                    <a:pt x="270" y="697"/>
                  </a:lnTo>
                  <a:lnTo>
                    <a:pt x="262" y="672"/>
                  </a:lnTo>
                  <a:lnTo>
                    <a:pt x="252" y="610"/>
                  </a:lnTo>
                  <a:lnTo>
                    <a:pt x="213" y="565"/>
                  </a:lnTo>
                  <a:lnTo>
                    <a:pt x="163" y="573"/>
                  </a:lnTo>
                  <a:lnTo>
                    <a:pt x="137" y="578"/>
                  </a:lnTo>
                  <a:lnTo>
                    <a:pt x="135" y="579"/>
                  </a:lnTo>
                  <a:lnTo>
                    <a:pt x="132" y="553"/>
                  </a:lnTo>
                  <a:lnTo>
                    <a:pt x="105" y="563"/>
                  </a:lnTo>
                  <a:lnTo>
                    <a:pt x="70" y="537"/>
                  </a:lnTo>
                  <a:lnTo>
                    <a:pt x="52" y="536"/>
                  </a:lnTo>
                  <a:lnTo>
                    <a:pt x="10" y="532"/>
                  </a:lnTo>
                  <a:lnTo>
                    <a:pt x="0" y="519"/>
                  </a:lnTo>
                  <a:lnTo>
                    <a:pt x="45" y="506"/>
                  </a:lnTo>
                  <a:lnTo>
                    <a:pt x="114" y="464"/>
                  </a:lnTo>
                  <a:lnTo>
                    <a:pt x="141" y="494"/>
                  </a:lnTo>
                  <a:lnTo>
                    <a:pt x="142" y="496"/>
                  </a:lnTo>
                  <a:lnTo>
                    <a:pt x="169" y="492"/>
                  </a:lnTo>
                  <a:lnTo>
                    <a:pt x="146" y="444"/>
                  </a:lnTo>
                  <a:lnTo>
                    <a:pt x="141" y="427"/>
                  </a:lnTo>
                  <a:lnTo>
                    <a:pt x="102" y="434"/>
                  </a:lnTo>
                  <a:lnTo>
                    <a:pt x="90" y="391"/>
                  </a:lnTo>
                  <a:lnTo>
                    <a:pt x="35" y="408"/>
                  </a:lnTo>
                  <a:lnTo>
                    <a:pt x="4" y="417"/>
                  </a:lnTo>
                  <a:lnTo>
                    <a:pt x="34" y="364"/>
                  </a:lnTo>
                  <a:lnTo>
                    <a:pt x="65" y="321"/>
                  </a:lnTo>
                  <a:lnTo>
                    <a:pt x="78" y="312"/>
                  </a:lnTo>
                  <a:lnTo>
                    <a:pt x="88" y="306"/>
                  </a:lnTo>
                  <a:lnTo>
                    <a:pt x="86" y="299"/>
                  </a:lnTo>
                  <a:lnTo>
                    <a:pt x="71" y="270"/>
                  </a:lnTo>
                  <a:lnTo>
                    <a:pt x="62" y="225"/>
                  </a:lnTo>
                  <a:lnTo>
                    <a:pt x="90" y="236"/>
                  </a:lnTo>
                  <a:lnTo>
                    <a:pt x="114" y="269"/>
                  </a:lnTo>
                  <a:lnTo>
                    <a:pt x="135" y="257"/>
                  </a:lnTo>
                  <a:lnTo>
                    <a:pt x="169" y="239"/>
                  </a:lnTo>
                  <a:lnTo>
                    <a:pt x="136" y="225"/>
                  </a:lnTo>
                  <a:lnTo>
                    <a:pt x="119" y="199"/>
                  </a:lnTo>
                  <a:lnTo>
                    <a:pt x="168" y="171"/>
                  </a:lnTo>
                  <a:lnTo>
                    <a:pt x="176" y="117"/>
                  </a:lnTo>
                  <a:lnTo>
                    <a:pt x="224" y="106"/>
                  </a:lnTo>
                  <a:lnTo>
                    <a:pt x="240" y="86"/>
                  </a:lnTo>
                  <a:lnTo>
                    <a:pt x="215" y="54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00B05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E2278F5-DA91-4888-973E-41B169ED16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23" y="2029"/>
              <a:ext cx="533" cy="326"/>
            </a:xfrm>
            <a:custGeom>
              <a:avLst/>
              <a:gdLst>
                <a:gd name="T0" fmla="*/ 475 w 533"/>
                <a:gd name="T1" fmla="*/ 210 h 326"/>
                <a:gd name="T2" fmla="*/ 469 w 533"/>
                <a:gd name="T3" fmla="*/ 196 h 326"/>
                <a:gd name="T4" fmla="*/ 436 w 533"/>
                <a:gd name="T5" fmla="*/ 192 h 326"/>
                <a:gd name="T6" fmla="*/ 409 w 533"/>
                <a:gd name="T7" fmla="*/ 185 h 326"/>
                <a:gd name="T8" fmla="*/ 406 w 533"/>
                <a:gd name="T9" fmla="*/ 167 h 326"/>
                <a:gd name="T10" fmla="*/ 442 w 533"/>
                <a:gd name="T11" fmla="*/ 148 h 326"/>
                <a:gd name="T12" fmla="*/ 448 w 533"/>
                <a:gd name="T13" fmla="*/ 137 h 326"/>
                <a:gd name="T14" fmla="*/ 457 w 533"/>
                <a:gd name="T15" fmla="*/ 137 h 326"/>
                <a:gd name="T16" fmla="*/ 467 w 533"/>
                <a:gd name="T17" fmla="*/ 133 h 326"/>
                <a:gd name="T18" fmla="*/ 481 w 533"/>
                <a:gd name="T19" fmla="*/ 129 h 326"/>
                <a:gd name="T20" fmla="*/ 481 w 533"/>
                <a:gd name="T21" fmla="*/ 145 h 326"/>
                <a:gd name="T22" fmla="*/ 483 w 533"/>
                <a:gd name="T23" fmla="*/ 162 h 326"/>
                <a:gd name="T24" fmla="*/ 489 w 533"/>
                <a:gd name="T25" fmla="*/ 160 h 326"/>
                <a:gd name="T26" fmla="*/ 514 w 533"/>
                <a:gd name="T27" fmla="*/ 156 h 326"/>
                <a:gd name="T28" fmla="*/ 533 w 533"/>
                <a:gd name="T29" fmla="*/ 176 h 326"/>
                <a:gd name="T30" fmla="*/ 498 w 533"/>
                <a:gd name="T31" fmla="*/ 196 h 326"/>
                <a:gd name="T32" fmla="*/ 489 w 533"/>
                <a:gd name="T33" fmla="*/ 202 h 326"/>
                <a:gd name="T34" fmla="*/ 484 w 533"/>
                <a:gd name="T35" fmla="*/ 205 h 326"/>
                <a:gd name="T36" fmla="*/ 475 w 533"/>
                <a:gd name="T37" fmla="*/ 210 h 326"/>
                <a:gd name="T38" fmla="*/ 445 w 533"/>
                <a:gd name="T39" fmla="*/ 54 h 326"/>
                <a:gd name="T40" fmla="*/ 437 w 533"/>
                <a:gd name="T41" fmla="*/ 53 h 326"/>
                <a:gd name="T42" fmla="*/ 419 w 533"/>
                <a:gd name="T43" fmla="*/ 77 h 326"/>
                <a:gd name="T44" fmla="*/ 405 w 533"/>
                <a:gd name="T45" fmla="*/ 117 h 326"/>
                <a:gd name="T46" fmla="*/ 400 w 533"/>
                <a:gd name="T47" fmla="*/ 126 h 326"/>
                <a:gd name="T48" fmla="*/ 394 w 533"/>
                <a:gd name="T49" fmla="*/ 141 h 326"/>
                <a:gd name="T50" fmla="*/ 355 w 533"/>
                <a:gd name="T51" fmla="*/ 150 h 326"/>
                <a:gd name="T52" fmla="*/ 328 w 533"/>
                <a:gd name="T53" fmla="*/ 172 h 326"/>
                <a:gd name="T54" fmla="*/ 288 w 533"/>
                <a:gd name="T55" fmla="*/ 173 h 326"/>
                <a:gd name="T56" fmla="*/ 286 w 533"/>
                <a:gd name="T57" fmla="*/ 155 h 326"/>
                <a:gd name="T58" fmla="*/ 284 w 533"/>
                <a:gd name="T59" fmla="*/ 138 h 326"/>
                <a:gd name="T60" fmla="*/ 284 w 533"/>
                <a:gd name="T61" fmla="*/ 109 h 326"/>
                <a:gd name="T62" fmla="*/ 325 w 533"/>
                <a:gd name="T63" fmla="*/ 75 h 326"/>
                <a:gd name="T64" fmla="*/ 389 w 533"/>
                <a:gd name="T65" fmla="*/ 27 h 326"/>
                <a:gd name="T66" fmla="*/ 415 w 533"/>
                <a:gd name="T67" fmla="*/ 9 h 326"/>
                <a:gd name="T68" fmla="*/ 434 w 533"/>
                <a:gd name="T69" fmla="*/ 5 h 326"/>
                <a:gd name="T70" fmla="*/ 463 w 533"/>
                <a:gd name="T71" fmla="*/ 1 h 326"/>
                <a:gd name="T72" fmla="*/ 467 w 533"/>
                <a:gd name="T73" fmla="*/ 0 h 326"/>
                <a:gd name="T74" fmla="*/ 445 w 533"/>
                <a:gd name="T75" fmla="*/ 54 h 326"/>
                <a:gd name="T76" fmla="*/ 5 w 533"/>
                <a:gd name="T77" fmla="*/ 199 h 326"/>
                <a:gd name="T78" fmla="*/ 16 w 533"/>
                <a:gd name="T79" fmla="*/ 198 h 326"/>
                <a:gd name="T80" fmla="*/ 35 w 533"/>
                <a:gd name="T81" fmla="*/ 187 h 326"/>
                <a:gd name="T82" fmla="*/ 68 w 533"/>
                <a:gd name="T83" fmla="*/ 172 h 326"/>
                <a:gd name="T84" fmla="*/ 111 w 533"/>
                <a:gd name="T85" fmla="*/ 157 h 326"/>
                <a:gd name="T86" fmla="*/ 156 w 533"/>
                <a:gd name="T87" fmla="*/ 138 h 326"/>
                <a:gd name="T88" fmla="*/ 174 w 533"/>
                <a:gd name="T89" fmla="*/ 130 h 326"/>
                <a:gd name="T90" fmla="*/ 192 w 533"/>
                <a:gd name="T91" fmla="*/ 115 h 326"/>
                <a:gd name="T92" fmla="*/ 197 w 533"/>
                <a:gd name="T93" fmla="*/ 111 h 326"/>
                <a:gd name="T94" fmla="*/ 214 w 533"/>
                <a:gd name="T95" fmla="*/ 98 h 326"/>
                <a:gd name="T96" fmla="*/ 235 w 533"/>
                <a:gd name="T97" fmla="*/ 118 h 326"/>
                <a:gd name="T98" fmla="*/ 228 w 533"/>
                <a:gd name="T99" fmla="*/ 164 h 326"/>
                <a:gd name="T100" fmla="*/ 223 w 533"/>
                <a:gd name="T101" fmla="*/ 189 h 326"/>
                <a:gd name="T102" fmla="*/ 222 w 533"/>
                <a:gd name="T103" fmla="*/ 193 h 326"/>
                <a:gd name="T104" fmla="*/ 203 w 533"/>
                <a:gd name="T105" fmla="*/ 222 h 326"/>
                <a:gd name="T106" fmla="*/ 197 w 533"/>
                <a:gd name="T107" fmla="*/ 232 h 326"/>
                <a:gd name="T108" fmla="*/ 166 w 533"/>
                <a:gd name="T109" fmla="*/ 277 h 326"/>
                <a:gd name="T110" fmla="*/ 154 w 533"/>
                <a:gd name="T111" fmla="*/ 308 h 326"/>
                <a:gd name="T112" fmla="*/ 121 w 533"/>
                <a:gd name="T113" fmla="*/ 326 h 326"/>
                <a:gd name="T114" fmla="*/ 113 w 533"/>
                <a:gd name="T115" fmla="*/ 293 h 326"/>
                <a:gd name="T116" fmla="*/ 12 w 533"/>
                <a:gd name="T117" fmla="*/ 236 h 326"/>
                <a:gd name="T118" fmla="*/ 0 w 533"/>
                <a:gd name="T119" fmla="*/ 203 h 326"/>
                <a:gd name="T120" fmla="*/ 5 w 533"/>
                <a:gd name="T121" fmla="*/ 19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33" h="326">
                  <a:moveTo>
                    <a:pt x="475" y="210"/>
                  </a:moveTo>
                  <a:lnTo>
                    <a:pt x="469" y="196"/>
                  </a:lnTo>
                  <a:lnTo>
                    <a:pt x="436" y="192"/>
                  </a:lnTo>
                  <a:lnTo>
                    <a:pt x="409" y="185"/>
                  </a:lnTo>
                  <a:lnTo>
                    <a:pt x="406" y="167"/>
                  </a:lnTo>
                  <a:lnTo>
                    <a:pt x="442" y="148"/>
                  </a:lnTo>
                  <a:lnTo>
                    <a:pt x="448" y="137"/>
                  </a:lnTo>
                  <a:lnTo>
                    <a:pt x="457" y="137"/>
                  </a:lnTo>
                  <a:lnTo>
                    <a:pt x="467" y="133"/>
                  </a:lnTo>
                  <a:lnTo>
                    <a:pt x="481" y="129"/>
                  </a:lnTo>
                  <a:lnTo>
                    <a:pt x="481" y="145"/>
                  </a:lnTo>
                  <a:lnTo>
                    <a:pt x="483" y="162"/>
                  </a:lnTo>
                  <a:lnTo>
                    <a:pt x="489" y="160"/>
                  </a:lnTo>
                  <a:lnTo>
                    <a:pt x="514" y="156"/>
                  </a:lnTo>
                  <a:lnTo>
                    <a:pt x="533" y="176"/>
                  </a:lnTo>
                  <a:lnTo>
                    <a:pt x="498" y="196"/>
                  </a:lnTo>
                  <a:lnTo>
                    <a:pt x="489" y="202"/>
                  </a:lnTo>
                  <a:lnTo>
                    <a:pt x="484" y="205"/>
                  </a:lnTo>
                  <a:lnTo>
                    <a:pt x="475" y="210"/>
                  </a:lnTo>
                  <a:close/>
                  <a:moveTo>
                    <a:pt x="445" y="54"/>
                  </a:moveTo>
                  <a:lnTo>
                    <a:pt x="437" y="53"/>
                  </a:lnTo>
                  <a:lnTo>
                    <a:pt x="419" y="77"/>
                  </a:lnTo>
                  <a:lnTo>
                    <a:pt x="405" y="117"/>
                  </a:lnTo>
                  <a:lnTo>
                    <a:pt x="400" y="126"/>
                  </a:lnTo>
                  <a:lnTo>
                    <a:pt x="394" y="141"/>
                  </a:lnTo>
                  <a:lnTo>
                    <a:pt x="355" y="150"/>
                  </a:lnTo>
                  <a:lnTo>
                    <a:pt x="328" y="172"/>
                  </a:lnTo>
                  <a:lnTo>
                    <a:pt x="288" y="173"/>
                  </a:lnTo>
                  <a:lnTo>
                    <a:pt x="286" y="155"/>
                  </a:lnTo>
                  <a:lnTo>
                    <a:pt x="284" y="138"/>
                  </a:lnTo>
                  <a:lnTo>
                    <a:pt x="284" y="109"/>
                  </a:lnTo>
                  <a:lnTo>
                    <a:pt x="325" y="75"/>
                  </a:lnTo>
                  <a:lnTo>
                    <a:pt x="389" y="27"/>
                  </a:lnTo>
                  <a:lnTo>
                    <a:pt x="415" y="9"/>
                  </a:lnTo>
                  <a:lnTo>
                    <a:pt x="434" y="5"/>
                  </a:lnTo>
                  <a:lnTo>
                    <a:pt x="463" y="1"/>
                  </a:lnTo>
                  <a:lnTo>
                    <a:pt x="467" y="0"/>
                  </a:lnTo>
                  <a:lnTo>
                    <a:pt x="445" y="54"/>
                  </a:lnTo>
                  <a:close/>
                  <a:moveTo>
                    <a:pt x="5" y="199"/>
                  </a:moveTo>
                  <a:lnTo>
                    <a:pt x="16" y="198"/>
                  </a:lnTo>
                  <a:lnTo>
                    <a:pt x="35" y="187"/>
                  </a:lnTo>
                  <a:lnTo>
                    <a:pt x="68" y="172"/>
                  </a:lnTo>
                  <a:lnTo>
                    <a:pt x="111" y="157"/>
                  </a:lnTo>
                  <a:lnTo>
                    <a:pt x="156" y="138"/>
                  </a:lnTo>
                  <a:lnTo>
                    <a:pt x="174" y="130"/>
                  </a:lnTo>
                  <a:lnTo>
                    <a:pt x="192" y="115"/>
                  </a:lnTo>
                  <a:lnTo>
                    <a:pt x="197" y="111"/>
                  </a:lnTo>
                  <a:lnTo>
                    <a:pt x="214" y="98"/>
                  </a:lnTo>
                  <a:lnTo>
                    <a:pt x="235" y="118"/>
                  </a:lnTo>
                  <a:lnTo>
                    <a:pt x="228" y="164"/>
                  </a:lnTo>
                  <a:lnTo>
                    <a:pt x="223" y="189"/>
                  </a:lnTo>
                  <a:lnTo>
                    <a:pt x="222" y="193"/>
                  </a:lnTo>
                  <a:lnTo>
                    <a:pt x="203" y="222"/>
                  </a:lnTo>
                  <a:lnTo>
                    <a:pt x="197" y="232"/>
                  </a:lnTo>
                  <a:lnTo>
                    <a:pt x="166" y="277"/>
                  </a:lnTo>
                  <a:lnTo>
                    <a:pt x="154" y="308"/>
                  </a:lnTo>
                  <a:lnTo>
                    <a:pt x="121" y="326"/>
                  </a:lnTo>
                  <a:lnTo>
                    <a:pt x="113" y="293"/>
                  </a:lnTo>
                  <a:lnTo>
                    <a:pt x="12" y="236"/>
                  </a:lnTo>
                  <a:lnTo>
                    <a:pt x="0" y="203"/>
                  </a:lnTo>
                  <a:lnTo>
                    <a:pt x="5" y="199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8C006562-6A43-4E92-9BBD-8AFEBA5CD01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79" y="2377"/>
              <a:ext cx="701" cy="277"/>
            </a:xfrm>
            <a:custGeom>
              <a:avLst/>
              <a:gdLst>
                <a:gd name="T0" fmla="*/ 699 w 701"/>
                <a:gd name="T1" fmla="*/ 166 h 277"/>
                <a:gd name="T2" fmla="*/ 701 w 701"/>
                <a:gd name="T3" fmla="*/ 162 h 277"/>
                <a:gd name="T4" fmla="*/ 601 w 701"/>
                <a:gd name="T5" fmla="*/ 256 h 277"/>
                <a:gd name="T6" fmla="*/ 598 w 701"/>
                <a:gd name="T7" fmla="*/ 268 h 277"/>
                <a:gd name="T8" fmla="*/ 543 w 701"/>
                <a:gd name="T9" fmla="*/ 274 h 277"/>
                <a:gd name="T10" fmla="*/ 520 w 701"/>
                <a:gd name="T11" fmla="*/ 221 h 277"/>
                <a:gd name="T12" fmla="*/ 568 w 701"/>
                <a:gd name="T13" fmla="*/ 200 h 277"/>
                <a:gd name="T14" fmla="*/ 606 w 701"/>
                <a:gd name="T15" fmla="*/ 188 h 277"/>
                <a:gd name="T16" fmla="*/ 666 w 701"/>
                <a:gd name="T17" fmla="*/ 141 h 277"/>
                <a:gd name="T18" fmla="*/ 678 w 701"/>
                <a:gd name="T19" fmla="*/ 178 h 277"/>
                <a:gd name="T20" fmla="*/ 669 w 701"/>
                <a:gd name="T21" fmla="*/ 188 h 277"/>
                <a:gd name="T22" fmla="*/ 662 w 701"/>
                <a:gd name="T23" fmla="*/ 191 h 277"/>
                <a:gd name="T24" fmla="*/ 655 w 701"/>
                <a:gd name="T25" fmla="*/ 194 h 277"/>
                <a:gd name="T26" fmla="*/ 651 w 701"/>
                <a:gd name="T27" fmla="*/ 200 h 277"/>
                <a:gd name="T28" fmla="*/ 653 w 701"/>
                <a:gd name="T29" fmla="*/ 208 h 277"/>
                <a:gd name="T30" fmla="*/ 650 w 701"/>
                <a:gd name="T31" fmla="*/ 218 h 277"/>
                <a:gd name="T32" fmla="*/ 645 w 701"/>
                <a:gd name="T33" fmla="*/ 224 h 277"/>
                <a:gd name="T34" fmla="*/ 648 w 701"/>
                <a:gd name="T35" fmla="*/ 230 h 277"/>
                <a:gd name="T36" fmla="*/ 644 w 701"/>
                <a:gd name="T37" fmla="*/ 233 h 277"/>
                <a:gd name="T38" fmla="*/ 632 w 701"/>
                <a:gd name="T39" fmla="*/ 234 h 277"/>
                <a:gd name="T40" fmla="*/ 623 w 701"/>
                <a:gd name="T41" fmla="*/ 236 h 277"/>
                <a:gd name="T42" fmla="*/ 616 w 701"/>
                <a:gd name="T43" fmla="*/ 240 h 277"/>
                <a:gd name="T44" fmla="*/ 602 w 701"/>
                <a:gd name="T45" fmla="*/ 256 h 277"/>
                <a:gd name="T46" fmla="*/ 409 w 701"/>
                <a:gd name="T47" fmla="*/ 6 h 277"/>
                <a:gd name="T48" fmla="*/ 442 w 701"/>
                <a:gd name="T49" fmla="*/ 61 h 277"/>
                <a:gd name="T50" fmla="*/ 517 w 701"/>
                <a:gd name="T51" fmla="*/ 91 h 277"/>
                <a:gd name="T52" fmla="*/ 566 w 701"/>
                <a:gd name="T53" fmla="*/ 132 h 277"/>
                <a:gd name="T54" fmla="*/ 409 w 701"/>
                <a:gd name="T55" fmla="*/ 203 h 277"/>
                <a:gd name="T56" fmla="*/ 349 w 701"/>
                <a:gd name="T57" fmla="*/ 230 h 277"/>
                <a:gd name="T58" fmla="*/ 227 w 701"/>
                <a:gd name="T59" fmla="*/ 224 h 277"/>
                <a:gd name="T60" fmla="*/ 131 w 701"/>
                <a:gd name="T61" fmla="*/ 261 h 277"/>
                <a:gd name="T62" fmla="*/ 86 w 701"/>
                <a:gd name="T63" fmla="*/ 277 h 277"/>
                <a:gd name="T64" fmla="*/ 104 w 701"/>
                <a:gd name="T65" fmla="*/ 99 h 277"/>
                <a:gd name="T66" fmla="*/ 204 w 701"/>
                <a:gd name="T67" fmla="*/ 106 h 277"/>
                <a:gd name="T68" fmla="*/ 232 w 701"/>
                <a:gd name="T69" fmla="*/ 87 h 277"/>
                <a:gd name="T70" fmla="*/ 334 w 701"/>
                <a:gd name="T71" fmla="*/ 18 h 277"/>
                <a:gd name="T72" fmla="*/ 374 w 701"/>
                <a:gd name="T73" fmla="*/ 55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01" h="277">
                  <a:moveTo>
                    <a:pt x="701" y="162"/>
                  </a:moveTo>
                  <a:lnTo>
                    <a:pt x="699" y="166"/>
                  </a:lnTo>
                  <a:lnTo>
                    <a:pt x="693" y="171"/>
                  </a:lnTo>
                  <a:lnTo>
                    <a:pt x="701" y="162"/>
                  </a:lnTo>
                  <a:close/>
                  <a:moveTo>
                    <a:pt x="602" y="256"/>
                  </a:moveTo>
                  <a:lnTo>
                    <a:pt x="601" y="256"/>
                  </a:lnTo>
                  <a:lnTo>
                    <a:pt x="601" y="257"/>
                  </a:lnTo>
                  <a:lnTo>
                    <a:pt x="598" y="268"/>
                  </a:lnTo>
                  <a:lnTo>
                    <a:pt x="556" y="271"/>
                  </a:lnTo>
                  <a:lnTo>
                    <a:pt x="543" y="274"/>
                  </a:lnTo>
                  <a:lnTo>
                    <a:pt x="527" y="244"/>
                  </a:lnTo>
                  <a:lnTo>
                    <a:pt x="520" y="221"/>
                  </a:lnTo>
                  <a:lnTo>
                    <a:pt x="554" y="193"/>
                  </a:lnTo>
                  <a:lnTo>
                    <a:pt x="568" y="200"/>
                  </a:lnTo>
                  <a:lnTo>
                    <a:pt x="580" y="206"/>
                  </a:lnTo>
                  <a:lnTo>
                    <a:pt x="606" y="188"/>
                  </a:lnTo>
                  <a:lnTo>
                    <a:pt x="622" y="176"/>
                  </a:lnTo>
                  <a:lnTo>
                    <a:pt x="666" y="141"/>
                  </a:lnTo>
                  <a:lnTo>
                    <a:pt x="681" y="177"/>
                  </a:lnTo>
                  <a:lnTo>
                    <a:pt x="678" y="178"/>
                  </a:lnTo>
                  <a:lnTo>
                    <a:pt x="671" y="182"/>
                  </a:lnTo>
                  <a:lnTo>
                    <a:pt x="669" y="188"/>
                  </a:lnTo>
                  <a:lnTo>
                    <a:pt x="667" y="191"/>
                  </a:lnTo>
                  <a:lnTo>
                    <a:pt x="662" y="191"/>
                  </a:lnTo>
                  <a:lnTo>
                    <a:pt x="657" y="191"/>
                  </a:lnTo>
                  <a:lnTo>
                    <a:pt x="655" y="194"/>
                  </a:lnTo>
                  <a:lnTo>
                    <a:pt x="652" y="196"/>
                  </a:lnTo>
                  <a:lnTo>
                    <a:pt x="651" y="200"/>
                  </a:lnTo>
                  <a:lnTo>
                    <a:pt x="653" y="204"/>
                  </a:lnTo>
                  <a:lnTo>
                    <a:pt x="653" y="208"/>
                  </a:lnTo>
                  <a:lnTo>
                    <a:pt x="652" y="214"/>
                  </a:lnTo>
                  <a:lnTo>
                    <a:pt x="650" y="218"/>
                  </a:lnTo>
                  <a:lnTo>
                    <a:pt x="648" y="221"/>
                  </a:lnTo>
                  <a:lnTo>
                    <a:pt x="645" y="224"/>
                  </a:lnTo>
                  <a:lnTo>
                    <a:pt x="645" y="227"/>
                  </a:lnTo>
                  <a:lnTo>
                    <a:pt x="648" y="230"/>
                  </a:lnTo>
                  <a:lnTo>
                    <a:pt x="649" y="233"/>
                  </a:lnTo>
                  <a:lnTo>
                    <a:pt x="644" y="233"/>
                  </a:lnTo>
                  <a:lnTo>
                    <a:pt x="637" y="234"/>
                  </a:lnTo>
                  <a:lnTo>
                    <a:pt x="632" y="234"/>
                  </a:lnTo>
                  <a:lnTo>
                    <a:pt x="627" y="234"/>
                  </a:lnTo>
                  <a:lnTo>
                    <a:pt x="623" y="236"/>
                  </a:lnTo>
                  <a:lnTo>
                    <a:pt x="616" y="239"/>
                  </a:lnTo>
                  <a:lnTo>
                    <a:pt x="616" y="240"/>
                  </a:lnTo>
                  <a:lnTo>
                    <a:pt x="608" y="238"/>
                  </a:lnTo>
                  <a:lnTo>
                    <a:pt x="602" y="256"/>
                  </a:lnTo>
                  <a:close/>
                  <a:moveTo>
                    <a:pt x="393" y="0"/>
                  </a:moveTo>
                  <a:lnTo>
                    <a:pt x="409" y="6"/>
                  </a:lnTo>
                  <a:lnTo>
                    <a:pt x="426" y="12"/>
                  </a:lnTo>
                  <a:lnTo>
                    <a:pt x="442" y="61"/>
                  </a:lnTo>
                  <a:lnTo>
                    <a:pt x="485" y="78"/>
                  </a:lnTo>
                  <a:lnTo>
                    <a:pt x="517" y="91"/>
                  </a:lnTo>
                  <a:lnTo>
                    <a:pt x="529" y="96"/>
                  </a:lnTo>
                  <a:lnTo>
                    <a:pt x="566" y="132"/>
                  </a:lnTo>
                  <a:lnTo>
                    <a:pt x="485" y="170"/>
                  </a:lnTo>
                  <a:lnTo>
                    <a:pt x="409" y="203"/>
                  </a:lnTo>
                  <a:lnTo>
                    <a:pt x="370" y="220"/>
                  </a:lnTo>
                  <a:lnTo>
                    <a:pt x="349" y="230"/>
                  </a:lnTo>
                  <a:lnTo>
                    <a:pt x="243" y="218"/>
                  </a:lnTo>
                  <a:lnTo>
                    <a:pt x="227" y="224"/>
                  </a:lnTo>
                  <a:lnTo>
                    <a:pt x="151" y="253"/>
                  </a:lnTo>
                  <a:lnTo>
                    <a:pt x="131" y="261"/>
                  </a:lnTo>
                  <a:lnTo>
                    <a:pt x="90" y="277"/>
                  </a:lnTo>
                  <a:lnTo>
                    <a:pt x="86" y="277"/>
                  </a:lnTo>
                  <a:lnTo>
                    <a:pt x="0" y="191"/>
                  </a:lnTo>
                  <a:lnTo>
                    <a:pt x="104" y="99"/>
                  </a:lnTo>
                  <a:lnTo>
                    <a:pt x="163" y="113"/>
                  </a:lnTo>
                  <a:lnTo>
                    <a:pt x="204" y="106"/>
                  </a:lnTo>
                  <a:lnTo>
                    <a:pt x="243" y="99"/>
                  </a:lnTo>
                  <a:lnTo>
                    <a:pt x="232" y="87"/>
                  </a:lnTo>
                  <a:lnTo>
                    <a:pt x="184" y="37"/>
                  </a:lnTo>
                  <a:lnTo>
                    <a:pt x="334" y="18"/>
                  </a:lnTo>
                  <a:lnTo>
                    <a:pt x="341" y="52"/>
                  </a:lnTo>
                  <a:lnTo>
                    <a:pt x="374" y="55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rgbClr val="00B05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CDB67B73-8827-4328-8309-250827DE6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9" y="2699"/>
              <a:ext cx="391" cy="420"/>
            </a:xfrm>
            <a:custGeom>
              <a:avLst/>
              <a:gdLst>
                <a:gd name="T0" fmla="*/ 91 w 391"/>
                <a:gd name="T1" fmla="*/ 154 h 420"/>
                <a:gd name="T2" fmla="*/ 69 w 391"/>
                <a:gd name="T3" fmla="*/ 144 h 420"/>
                <a:gd name="T4" fmla="*/ 27 w 391"/>
                <a:gd name="T5" fmla="*/ 137 h 420"/>
                <a:gd name="T6" fmla="*/ 0 w 391"/>
                <a:gd name="T7" fmla="*/ 90 h 420"/>
                <a:gd name="T8" fmla="*/ 8 w 391"/>
                <a:gd name="T9" fmla="*/ 47 h 420"/>
                <a:gd name="T10" fmla="*/ 53 w 391"/>
                <a:gd name="T11" fmla="*/ 18 h 420"/>
                <a:gd name="T12" fmla="*/ 56 w 391"/>
                <a:gd name="T13" fmla="*/ 16 h 420"/>
                <a:gd name="T14" fmla="*/ 107 w 391"/>
                <a:gd name="T15" fmla="*/ 2 h 420"/>
                <a:gd name="T16" fmla="*/ 118 w 391"/>
                <a:gd name="T17" fmla="*/ 0 h 420"/>
                <a:gd name="T18" fmla="*/ 156 w 391"/>
                <a:gd name="T19" fmla="*/ 17 h 420"/>
                <a:gd name="T20" fmla="*/ 170 w 391"/>
                <a:gd name="T21" fmla="*/ 34 h 420"/>
                <a:gd name="T22" fmla="*/ 174 w 391"/>
                <a:gd name="T23" fmla="*/ 37 h 420"/>
                <a:gd name="T24" fmla="*/ 214 w 391"/>
                <a:gd name="T25" fmla="*/ 28 h 420"/>
                <a:gd name="T26" fmla="*/ 215 w 391"/>
                <a:gd name="T27" fmla="*/ 28 h 420"/>
                <a:gd name="T28" fmla="*/ 239 w 391"/>
                <a:gd name="T29" fmla="*/ 12 h 420"/>
                <a:gd name="T30" fmla="*/ 265 w 391"/>
                <a:gd name="T31" fmla="*/ 25 h 420"/>
                <a:gd name="T32" fmla="*/ 288 w 391"/>
                <a:gd name="T33" fmla="*/ 48 h 420"/>
                <a:gd name="T34" fmla="*/ 309 w 391"/>
                <a:gd name="T35" fmla="*/ 45 h 420"/>
                <a:gd name="T36" fmla="*/ 311 w 391"/>
                <a:gd name="T37" fmla="*/ 50 h 420"/>
                <a:gd name="T38" fmla="*/ 318 w 391"/>
                <a:gd name="T39" fmla="*/ 70 h 420"/>
                <a:gd name="T40" fmla="*/ 322 w 391"/>
                <a:gd name="T41" fmla="*/ 85 h 420"/>
                <a:gd name="T42" fmla="*/ 334 w 391"/>
                <a:gd name="T43" fmla="*/ 119 h 420"/>
                <a:gd name="T44" fmla="*/ 355 w 391"/>
                <a:gd name="T45" fmla="*/ 145 h 420"/>
                <a:gd name="T46" fmla="*/ 343 w 391"/>
                <a:gd name="T47" fmla="*/ 158 h 420"/>
                <a:gd name="T48" fmla="*/ 364 w 391"/>
                <a:gd name="T49" fmla="*/ 146 h 420"/>
                <a:gd name="T50" fmla="*/ 379 w 391"/>
                <a:gd name="T51" fmla="*/ 167 h 420"/>
                <a:gd name="T52" fmla="*/ 371 w 391"/>
                <a:gd name="T53" fmla="*/ 196 h 420"/>
                <a:gd name="T54" fmla="*/ 391 w 391"/>
                <a:gd name="T55" fmla="*/ 224 h 420"/>
                <a:gd name="T56" fmla="*/ 353 w 391"/>
                <a:gd name="T57" fmla="*/ 221 h 420"/>
                <a:gd name="T58" fmla="*/ 326 w 391"/>
                <a:gd name="T59" fmla="*/ 250 h 420"/>
                <a:gd name="T60" fmla="*/ 331 w 391"/>
                <a:gd name="T61" fmla="*/ 256 h 420"/>
                <a:gd name="T62" fmla="*/ 346 w 391"/>
                <a:gd name="T63" fmla="*/ 273 h 420"/>
                <a:gd name="T64" fmla="*/ 347 w 391"/>
                <a:gd name="T65" fmla="*/ 286 h 420"/>
                <a:gd name="T66" fmla="*/ 349 w 391"/>
                <a:gd name="T67" fmla="*/ 310 h 420"/>
                <a:gd name="T68" fmla="*/ 356 w 391"/>
                <a:gd name="T69" fmla="*/ 383 h 420"/>
                <a:gd name="T70" fmla="*/ 359 w 391"/>
                <a:gd name="T71" fmla="*/ 420 h 420"/>
                <a:gd name="T72" fmla="*/ 321 w 391"/>
                <a:gd name="T73" fmla="*/ 413 h 420"/>
                <a:gd name="T74" fmla="*/ 278 w 391"/>
                <a:gd name="T75" fmla="*/ 351 h 420"/>
                <a:gd name="T76" fmla="*/ 268 w 391"/>
                <a:gd name="T77" fmla="*/ 336 h 420"/>
                <a:gd name="T78" fmla="*/ 245 w 391"/>
                <a:gd name="T79" fmla="*/ 322 h 420"/>
                <a:gd name="T80" fmla="*/ 162 w 391"/>
                <a:gd name="T81" fmla="*/ 268 h 420"/>
                <a:gd name="T82" fmla="*/ 193 w 391"/>
                <a:gd name="T83" fmla="*/ 215 h 420"/>
                <a:gd name="T84" fmla="*/ 181 w 391"/>
                <a:gd name="T85" fmla="*/ 202 h 420"/>
                <a:gd name="T86" fmla="*/ 168 w 391"/>
                <a:gd name="T87" fmla="*/ 187 h 420"/>
                <a:gd name="T88" fmla="*/ 135 w 391"/>
                <a:gd name="T89" fmla="*/ 208 h 420"/>
                <a:gd name="T90" fmla="*/ 135 w 391"/>
                <a:gd name="T91" fmla="*/ 208 h 420"/>
                <a:gd name="T92" fmla="*/ 134 w 391"/>
                <a:gd name="T93" fmla="*/ 207 h 420"/>
                <a:gd name="T94" fmla="*/ 122 w 391"/>
                <a:gd name="T95" fmla="*/ 183 h 420"/>
                <a:gd name="T96" fmla="*/ 108 w 391"/>
                <a:gd name="T97" fmla="*/ 158 h 420"/>
                <a:gd name="T98" fmla="*/ 107 w 391"/>
                <a:gd name="T99" fmla="*/ 158 h 420"/>
                <a:gd name="T100" fmla="*/ 91 w 391"/>
                <a:gd name="T101" fmla="*/ 154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91" h="420">
                  <a:moveTo>
                    <a:pt x="91" y="154"/>
                  </a:moveTo>
                  <a:lnTo>
                    <a:pt x="69" y="144"/>
                  </a:lnTo>
                  <a:lnTo>
                    <a:pt x="27" y="137"/>
                  </a:lnTo>
                  <a:lnTo>
                    <a:pt x="0" y="90"/>
                  </a:lnTo>
                  <a:lnTo>
                    <a:pt x="8" y="47"/>
                  </a:lnTo>
                  <a:lnTo>
                    <a:pt x="53" y="18"/>
                  </a:lnTo>
                  <a:lnTo>
                    <a:pt x="56" y="16"/>
                  </a:lnTo>
                  <a:lnTo>
                    <a:pt x="107" y="2"/>
                  </a:lnTo>
                  <a:lnTo>
                    <a:pt x="118" y="0"/>
                  </a:lnTo>
                  <a:lnTo>
                    <a:pt x="156" y="17"/>
                  </a:lnTo>
                  <a:lnTo>
                    <a:pt x="170" y="34"/>
                  </a:lnTo>
                  <a:lnTo>
                    <a:pt x="174" y="37"/>
                  </a:lnTo>
                  <a:lnTo>
                    <a:pt x="214" y="28"/>
                  </a:lnTo>
                  <a:lnTo>
                    <a:pt x="215" y="28"/>
                  </a:lnTo>
                  <a:lnTo>
                    <a:pt x="239" y="12"/>
                  </a:lnTo>
                  <a:lnTo>
                    <a:pt x="265" y="25"/>
                  </a:lnTo>
                  <a:lnTo>
                    <a:pt x="288" y="48"/>
                  </a:lnTo>
                  <a:lnTo>
                    <a:pt x="309" y="45"/>
                  </a:lnTo>
                  <a:lnTo>
                    <a:pt x="311" y="50"/>
                  </a:lnTo>
                  <a:lnTo>
                    <a:pt x="318" y="70"/>
                  </a:lnTo>
                  <a:lnTo>
                    <a:pt x="322" y="85"/>
                  </a:lnTo>
                  <a:lnTo>
                    <a:pt x="334" y="119"/>
                  </a:lnTo>
                  <a:lnTo>
                    <a:pt x="355" y="145"/>
                  </a:lnTo>
                  <a:lnTo>
                    <a:pt x="343" y="158"/>
                  </a:lnTo>
                  <a:lnTo>
                    <a:pt x="364" y="146"/>
                  </a:lnTo>
                  <a:lnTo>
                    <a:pt x="379" y="167"/>
                  </a:lnTo>
                  <a:lnTo>
                    <a:pt x="371" y="196"/>
                  </a:lnTo>
                  <a:lnTo>
                    <a:pt x="391" y="224"/>
                  </a:lnTo>
                  <a:lnTo>
                    <a:pt x="353" y="221"/>
                  </a:lnTo>
                  <a:lnTo>
                    <a:pt x="326" y="250"/>
                  </a:lnTo>
                  <a:lnTo>
                    <a:pt x="331" y="256"/>
                  </a:lnTo>
                  <a:lnTo>
                    <a:pt x="346" y="273"/>
                  </a:lnTo>
                  <a:lnTo>
                    <a:pt x="347" y="286"/>
                  </a:lnTo>
                  <a:lnTo>
                    <a:pt x="349" y="310"/>
                  </a:lnTo>
                  <a:lnTo>
                    <a:pt x="356" y="383"/>
                  </a:lnTo>
                  <a:lnTo>
                    <a:pt x="359" y="420"/>
                  </a:lnTo>
                  <a:lnTo>
                    <a:pt x="321" y="413"/>
                  </a:lnTo>
                  <a:lnTo>
                    <a:pt x="278" y="351"/>
                  </a:lnTo>
                  <a:lnTo>
                    <a:pt x="268" y="336"/>
                  </a:lnTo>
                  <a:lnTo>
                    <a:pt x="245" y="322"/>
                  </a:lnTo>
                  <a:lnTo>
                    <a:pt x="162" y="268"/>
                  </a:lnTo>
                  <a:lnTo>
                    <a:pt x="193" y="215"/>
                  </a:lnTo>
                  <a:lnTo>
                    <a:pt x="181" y="202"/>
                  </a:lnTo>
                  <a:lnTo>
                    <a:pt x="168" y="187"/>
                  </a:lnTo>
                  <a:lnTo>
                    <a:pt x="135" y="208"/>
                  </a:lnTo>
                  <a:lnTo>
                    <a:pt x="135" y="208"/>
                  </a:lnTo>
                  <a:lnTo>
                    <a:pt x="134" y="207"/>
                  </a:lnTo>
                  <a:lnTo>
                    <a:pt x="122" y="183"/>
                  </a:lnTo>
                  <a:lnTo>
                    <a:pt x="108" y="158"/>
                  </a:lnTo>
                  <a:lnTo>
                    <a:pt x="107" y="158"/>
                  </a:lnTo>
                  <a:lnTo>
                    <a:pt x="91" y="154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75D3B3C0-C775-43AD-B122-1D1C3C3C3B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09" y="2419"/>
              <a:ext cx="464" cy="1004"/>
            </a:xfrm>
            <a:custGeom>
              <a:avLst/>
              <a:gdLst>
                <a:gd name="T0" fmla="*/ 71 w 464"/>
                <a:gd name="T1" fmla="*/ 214 h 1004"/>
                <a:gd name="T2" fmla="*/ 386 w 464"/>
                <a:gd name="T3" fmla="*/ 143 h 1004"/>
                <a:gd name="T4" fmla="*/ 397 w 464"/>
                <a:gd name="T5" fmla="*/ 179 h 1004"/>
                <a:gd name="T6" fmla="*/ 458 w 464"/>
                <a:gd name="T7" fmla="*/ 275 h 1004"/>
                <a:gd name="T8" fmla="*/ 451 w 464"/>
                <a:gd name="T9" fmla="*/ 326 h 1004"/>
                <a:gd name="T10" fmla="*/ 371 w 464"/>
                <a:gd name="T11" fmla="*/ 445 h 1004"/>
                <a:gd name="T12" fmla="*/ 378 w 464"/>
                <a:gd name="T13" fmla="*/ 465 h 1004"/>
                <a:gd name="T14" fmla="*/ 395 w 464"/>
                <a:gd name="T15" fmla="*/ 465 h 1004"/>
                <a:gd name="T16" fmla="*/ 418 w 464"/>
                <a:gd name="T17" fmla="*/ 483 h 1004"/>
                <a:gd name="T18" fmla="*/ 411 w 464"/>
                <a:gd name="T19" fmla="*/ 534 h 1004"/>
                <a:gd name="T20" fmla="*/ 406 w 464"/>
                <a:gd name="T21" fmla="*/ 660 h 1004"/>
                <a:gd name="T22" fmla="*/ 416 w 464"/>
                <a:gd name="T23" fmla="*/ 754 h 1004"/>
                <a:gd name="T24" fmla="*/ 458 w 464"/>
                <a:gd name="T25" fmla="*/ 859 h 1004"/>
                <a:gd name="T26" fmla="*/ 341 w 464"/>
                <a:gd name="T27" fmla="*/ 915 h 1004"/>
                <a:gd name="T28" fmla="*/ 183 w 464"/>
                <a:gd name="T29" fmla="*/ 1000 h 1004"/>
                <a:gd name="T30" fmla="*/ 98 w 464"/>
                <a:gd name="T31" fmla="*/ 1004 h 1004"/>
                <a:gd name="T32" fmla="*/ 136 w 464"/>
                <a:gd name="T33" fmla="*/ 867 h 1004"/>
                <a:gd name="T34" fmla="*/ 157 w 464"/>
                <a:gd name="T35" fmla="*/ 843 h 1004"/>
                <a:gd name="T36" fmla="*/ 132 w 464"/>
                <a:gd name="T37" fmla="*/ 805 h 1004"/>
                <a:gd name="T38" fmla="*/ 120 w 464"/>
                <a:gd name="T39" fmla="*/ 721 h 1004"/>
                <a:gd name="T40" fmla="*/ 143 w 464"/>
                <a:gd name="T41" fmla="*/ 626 h 1004"/>
                <a:gd name="T42" fmla="*/ 83 w 464"/>
                <a:gd name="T43" fmla="*/ 580 h 1004"/>
                <a:gd name="T44" fmla="*/ 80 w 464"/>
                <a:gd name="T45" fmla="*/ 539 h 1004"/>
                <a:gd name="T46" fmla="*/ 128 w 464"/>
                <a:gd name="T47" fmla="*/ 480 h 1004"/>
                <a:gd name="T48" fmla="*/ 95 w 464"/>
                <a:gd name="T49" fmla="*/ 446 h 1004"/>
                <a:gd name="T50" fmla="*/ 106 w 464"/>
                <a:gd name="T51" fmla="*/ 420 h 1004"/>
                <a:gd name="T52" fmla="*/ 114 w 464"/>
                <a:gd name="T53" fmla="*/ 399 h 1004"/>
                <a:gd name="T54" fmla="*/ 136 w 464"/>
                <a:gd name="T55" fmla="*/ 375 h 1004"/>
                <a:gd name="T56" fmla="*/ 156 w 464"/>
                <a:gd name="T57" fmla="*/ 356 h 1004"/>
                <a:gd name="T58" fmla="*/ 187 w 464"/>
                <a:gd name="T59" fmla="*/ 332 h 1004"/>
                <a:gd name="T60" fmla="*/ 142 w 464"/>
                <a:gd name="T61" fmla="*/ 329 h 1004"/>
                <a:gd name="T62" fmla="*/ 12 w 464"/>
                <a:gd name="T63" fmla="*/ 326 h 1004"/>
                <a:gd name="T64" fmla="*/ 25 w 464"/>
                <a:gd name="T65" fmla="*/ 263 h 1004"/>
                <a:gd name="T66" fmla="*/ 96 w 464"/>
                <a:gd name="T67" fmla="*/ 256 h 1004"/>
                <a:gd name="T68" fmla="*/ 201 w 464"/>
                <a:gd name="T69" fmla="*/ 233 h 1004"/>
                <a:gd name="T70" fmla="*/ 86 w 464"/>
                <a:gd name="T71" fmla="*/ 198 h 1004"/>
                <a:gd name="T72" fmla="*/ 97 w 464"/>
                <a:gd name="T73" fmla="*/ 192 h 1004"/>
                <a:gd name="T74" fmla="*/ 114 w 464"/>
                <a:gd name="T75" fmla="*/ 191 h 1004"/>
                <a:gd name="T76" fmla="*/ 115 w 464"/>
                <a:gd name="T77" fmla="*/ 185 h 1004"/>
                <a:gd name="T78" fmla="*/ 120 w 464"/>
                <a:gd name="T79" fmla="*/ 176 h 1004"/>
                <a:gd name="T80" fmla="*/ 123 w 464"/>
                <a:gd name="T81" fmla="*/ 162 h 1004"/>
                <a:gd name="T82" fmla="*/ 125 w 464"/>
                <a:gd name="T83" fmla="*/ 152 h 1004"/>
                <a:gd name="T84" fmla="*/ 137 w 464"/>
                <a:gd name="T85" fmla="*/ 149 h 1004"/>
                <a:gd name="T86" fmla="*/ 148 w 464"/>
                <a:gd name="T87" fmla="*/ 136 h 1004"/>
                <a:gd name="T88" fmla="*/ 163 w 464"/>
                <a:gd name="T89" fmla="*/ 129 h 1004"/>
                <a:gd name="T90" fmla="*/ 187 w 464"/>
                <a:gd name="T91" fmla="*/ 99 h 1004"/>
                <a:gd name="T92" fmla="*/ 232 w 464"/>
                <a:gd name="T93" fmla="*/ 59 h 1004"/>
                <a:gd name="T94" fmla="*/ 349 w 464"/>
                <a:gd name="T95" fmla="*/ 0 h 1004"/>
                <a:gd name="T96" fmla="*/ 370 w 464"/>
                <a:gd name="T97" fmla="*/ 65 h 1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64" h="1004">
                  <a:moveTo>
                    <a:pt x="72" y="214"/>
                  </a:moveTo>
                  <a:lnTo>
                    <a:pt x="71" y="215"/>
                  </a:lnTo>
                  <a:lnTo>
                    <a:pt x="71" y="214"/>
                  </a:lnTo>
                  <a:lnTo>
                    <a:pt x="72" y="214"/>
                  </a:lnTo>
                  <a:close/>
                  <a:moveTo>
                    <a:pt x="377" y="113"/>
                  </a:moveTo>
                  <a:lnTo>
                    <a:pt x="386" y="143"/>
                  </a:lnTo>
                  <a:lnTo>
                    <a:pt x="394" y="171"/>
                  </a:lnTo>
                  <a:lnTo>
                    <a:pt x="396" y="176"/>
                  </a:lnTo>
                  <a:lnTo>
                    <a:pt x="397" y="179"/>
                  </a:lnTo>
                  <a:lnTo>
                    <a:pt x="406" y="202"/>
                  </a:lnTo>
                  <a:lnTo>
                    <a:pt x="415" y="224"/>
                  </a:lnTo>
                  <a:lnTo>
                    <a:pt x="458" y="275"/>
                  </a:lnTo>
                  <a:lnTo>
                    <a:pt x="459" y="282"/>
                  </a:lnTo>
                  <a:lnTo>
                    <a:pt x="464" y="300"/>
                  </a:lnTo>
                  <a:lnTo>
                    <a:pt x="451" y="326"/>
                  </a:lnTo>
                  <a:lnTo>
                    <a:pt x="425" y="381"/>
                  </a:lnTo>
                  <a:lnTo>
                    <a:pt x="394" y="417"/>
                  </a:lnTo>
                  <a:lnTo>
                    <a:pt x="371" y="445"/>
                  </a:lnTo>
                  <a:lnTo>
                    <a:pt x="374" y="456"/>
                  </a:lnTo>
                  <a:lnTo>
                    <a:pt x="376" y="460"/>
                  </a:lnTo>
                  <a:lnTo>
                    <a:pt x="378" y="465"/>
                  </a:lnTo>
                  <a:lnTo>
                    <a:pt x="380" y="476"/>
                  </a:lnTo>
                  <a:lnTo>
                    <a:pt x="389" y="469"/>
                  </a:lnTo>
                  <a:lnTo>
                    <a:pt x="395" y="465"/>
                  </a:lnTo>
                  <a:lnTo>
                    <a:pt x="418" y="449"/>
                  </a:lnTo>
                  <a:lnTo>
                    <a:pt x="418" y="456"/>
                  </a:lnTo>
                  <a:lnTo>
                    <a:pt x="418" y="483"/>
                  </a:lnTo>
                  <a:lnTo>
                    <a:pt x="432" y="482"/>
                  </a:lnTo>
                  <a:lnTo>
                    <a:pt x="414" y="519"/>
                  </a:lnTo>
                  <a:lnTo>
                    <a:pt x="411" y="534"/>
                  </a:lnTo>
                  <a:lnTo>
                    <a:pt x="422" y="595"/>
                  </a:lnTo>
                  <a:lnTo>
                    <a:pt x="417" y="644"/>
                  </a:lnTo>
                  <a:lnTo>
                    <a:pt x="406" y="660"/>
                  </a:lnTo>
                  <a:lnTo>
                    <a:pt x="389" y="682"/>
                  </a:lnTo>
                  <a:lnTo>
                    <a:pt x="402" y="767"/>
                  </a:lnTo>
                  <a:lnTo>
                    <a:pt x="416" y="754"/>
                  </a:lnTo>
                  <a:lnTo>
                    <a:pt x="432" y="770"/>
                  </a:lnTo>
                  <a:lnTo>
                    <a:pt x="450" y="829"/>
                  </a:lnTo>
                  <a:lnTo>
                    <a:pt x="458" y="859"/>
                  </a:lnTo>
                  <a:lnTo>
                    <a:pt x="447" y="901"/>
                  </a:lnTo>
                  <a:lnTo>
                    <a:pt x="438" y="931"/>
                  </a:lnTo>
                  <a:lnTo>
                    <a:pt x="341" y="915"/>
                  </a:lnTo>
                  <a:lnTo>
                    <a:pt x="313" y="911"/>
                  </a:lnTo>
                  <a:lnTo>
                    <a:pt x="309" y="910"/>
                  </a:lnTo>
                  <a:lnTo>
                    <a:pt x="183" y="1000"/>
                  </a:lnTo>
                  <a:lnTo>
                    <a:pt x="143" y="978"/>
                  </a:lnTo>
                  <a:lnTo>
                    <a:pt x="137" y="974"/>
                  </a:lnTo>
                  <a:lnTo>
                    <a:pt x="98" y="1004"/>
                  </a:lnTo>
                  <a:lnTo>
                    <a:pt x="95" y="935"/>
                  </a:lnTo>
                  <a:lnTo>
                    <a:pt x="94" y="917"/>
                  </a:lnTo>
                  <a:lnTo>
                    <a:pt x="136" y="867"/>
                  </a:lnTo>
                  <a:lnTo>
                    <a:pt x="146" y="865"/>
                  </a:lnTo>
                  <a:lnTo>
                    <a:pt x="194" y="851"/>
                  </a:lnTo>
                  <a:lnTo>
                    <a:pt x="157" y="843"/>
                  </a:lnTo>
                  <a:lnTo>
                    <a:pt x="138" y="839"/>
                  </a:lnTo>
                  <a:lnTo>
                    <a:pt x="137" y="829"/>
                  </a:lnTo>
                  <a:lnTo>
                    <a:pt x="132" y="805"/>
                  </a:lnTo>
                  <a:lnTo>
                    <a:pt x="105" y="790"/>
                  </a:lnTo>
                  <a:lnTo>
                    <a:pt x="116" y="730"/>
                  </a:lnTo>
                  <a:lnTo>
                    <a:pt x="120" y="721"/>
                  </a:lnTo>
                  <a:lnTo>
                    <a:pt x="137" y="681"/>
                  </a:lnTo>
                  <a:lnTo>
                    <a:pt x="130" y="641"/>
                  </a:lnTo>
                  <a:lnTo>
                    <a:pt x="143" y="626"/>
                  </a:lnTo>
                  <a:lnTo>
                    <a:pt x="143" y="618"/>
                  </a:lnTo>
                  <a:lnTo>
                    <a:pt x="140" y="616"/>
                  </a:lnTo>
                  <a:lnTo>
                    <a:pt x="83" y="580"/>
                  </a:lnTo>
                  <a:lnTo>
                    <a:pt x="83" y="579"/>
                  </a:lnTo>
                  <a:lnTo>
                    <a:pt x="81" y="567"/>
                  </a:lnTo>
                  <a:lnTo>
                    <a:pt x="80" y="539"/>
                  </a:lnTo>
                  <a:lnTo>
                    <a:pt x="77" y="496"/>
                  </a:lnTo>
                  <a:lnTo>
                    <a:pt x="97" y="489"/>
                  </a:lnTo>
                  <a:lnTo>
                    <a:pt x="128" y="480"/>
                  </a:lnTo>
                  <a:lnTo>
                    <a:pt x="95" y="446"/>
                  </a:lnTo>
                  <a:lnTo>
                    <a:pt x="95" y="446"/>
                  </a:lnTo>
                  <a:lnTo>
                    <a:pt x="95" y="446"/>
                  </a:lnTo>
                  <a:lnTo>
                    <a:pt x="93" y="440"/>
                  </a:lnTo>
                  <a:lnTo>
                    <a:pt x="98" y="432"/>
                  </a:lnTo>
                  <a:lnTo>
                    <a:pt x="106" y="420"/>
                  </a:lnTo>
                  <a:lnTo>
                    <a:pt x="103" y="413"/>
                  </a:lnTo>
                  <a:lnTo>
                    <a:pt x="116" y="404"/>
                  </a:lnTo>
                  <a:lnTo>
                    <a:pt x="114" y="399"/>
                  </a:lnTo>
                  <a:lnTo>
                    <a:pt x="123" y="381"/>
                  </a:lnTo>
                  <a:lnTo>
                    <a:pt x="132" y="380"/>
                  </a:lnTo>
                  <a:lnTo>
                    <a:pt x="136" y="375"/>
                  </a:lnTo>
                  <a:lnTo>
                    <a:pt x="146" y="372"/>
                  </a:lnTo>
                  <a:lnTo>
                    <a:pt x="157" y="366"/>
                  </a:lnTo>
                  <a:lnTo>
                    <a:pt x="156" y="356"/>
                  </a:lnTo>
                  <a:lnTo>
                    <a:pt x="155" y="354"/>
                  </a:lnTo>
                  <a:lnTo>
                    <a:pt x="169" y="351"/>
                  </a:lnTo>
                  <a:lnTo>
                    <a:pt x="187" y="332"/>
                  </a:lnTo>
                  <a:lnTo>
                    <a:pt x="194" y="326"/>
                  </a:lnTo>
                  <a:lnTo>
                    <a:pt x="160" y="328"/>
                  </a:lnTo>
                  <a:lnTo>
                    <a:pt x="142" y="329"/>
                  </a:lnTo>
                  <a:lnTo>
                    <a:pt x="91" y="337"/>
                  </a:lnTo>
                  <a:lnTo>
                    <a:pt x="43" y="344"/>
                  </a:lnTo>
                  <a:lnTo>
                    <a:pt x="12" y="326"/>
                  </a:lnTo>
                  <a:lnTo>
                    <a:pt x="8" y="311"/>
                  </a:lnTo>
                  <a:lnTo>
                    <a:pt x="0" y="284"/>
                  </a:lnTo>
                  <a:lnTo>
                    <a:pt x="25" y="263"/>
                  </a:lnTo>
                  <a:lnTo>
                    <a:pt x="43" y="261"/>
                  </a:lnTo>
                  <a:lnTo>
                    <a:pt x="74" y="259"/>
                  </a:lnTo>
                  <a:lnTo>
                    <a:pt x="96" y="256"/>
                  </a:lnTo>
                  <a:lnTo>
                    <a:pt x="148" y="248"/>
                  </a:lnTo>
                  <a:lnTo>
                    <a:pt x="174" y="244"/>
                  </a:lnTo>
                  <a:lnTo>
                    <a:pt x="201" y="233"/>
                  </a:lnTo>
                  <a:lnTo>
                    <a:pt x="196" y="212"/>
                  </a:lnTo>
                  <a:lnTo>
                    <a:pt x="142" y="210"/>
                  </a:lnTo>
                  <a:lnTo>
                    <a:pt x="86" y="198"/>
                  </a:lnTo>
                  <a:lnTo>
                    <a:pt x="86" y="197"/>
                  </a:lnTo>
                  <a:lnTo>
                    <a:pt x="93" y="194"/>
                  </a:lnTo>
                  <a:lnTo>
                    <a:pt x="97" y="192"/>
                  </a:lnTo>
                  <a:lnTo>
                    <a:pt x="102" y="192"/>
                  </a:lnTo>
                  <a:lnTo>
                    <a:pt x="107" y="192"/>
                  </a:lnTo>
                  <a:lnTo>
                    <a:pt x="114" y="191"/>
                  </a:lnTo>
                  <a:lnTo>
                    <a:pt x="119" y="191"/>
                  </a:lnTo>
                  <a:lnTo>
                    <a:pt x="118" y="188"/>
                  </a:lnTo>
                  <a:lnTo>
                    <a:pt x="115" y="185"/>
                  </a:lnTo>
                  <a:lnTo>
                    <a:pt x="115" y="182"/>
                  </a:lnTo>
                  <a:lnTo>
                    <a:pt x="118" y="179"/>
                  </a:lnTo>
                  <a:lnTo>
                    <a:pt x="120" y="176"/>
                  </a:lnTo>
                  <a:lnTo>
                    <a:pt x="122" y="172"/>
                  </a:lnTo>
                  <a:lnTo>
                    <a:pt x="123" y="166"/>
                  </a:lnTo>
                  <a:lnTo>
                    <a:pt x="123" y="162"/>
                  </a:lnTo>
                  <a:lnTo>
                    <a:pt x="121" y="158"/>
                  </a:lnTo>
                  <a:lnTo>
                    <a:pt x="122" y="154"/>
                  </a:lnTo>
                  <a:lnTo>
                    <a:pt x="125" y="152"/>
                  </a:lnTo>
                  <a:lnTo>
                    <a:pt x="127" y="149"/>
                  </a:lnTo>
                  <a:lnTo>
                    <a:pt x="132" y="149"/>
                  </a:lnTo>
                  <a:lnTo>
                    <a:pt x="137" y="149"/>
                  </a:lnTo>
                  <a:lnTo>
                    <a:pt x="139" y="146"/>
                  </a:lnTo>
                  <a:lnTo>
                    <a:pt x="141" y="140"/>
                  </a:lnTo>
                  <a:lnTo>
                    <a:pt x="148" y="136"/>
                  </a:lnTo>
                  <a:lnTo>
                    <a:pt x="151" y="135"/>
                  </a:lnTo>
                  <a:lnTo>
                    <a:pt x="154" y="139"/>
                  </a:lnTo>
                  <a:lnTo>
                    <a:pt x="163" y="129"/>
                  </a:lnTo>
                  <a:lnTo>
                    <a:pt x="169" y="124"/>
                  </a:lnTo>
                  <a:lnTo>
                    <a:pt x="171" y="120"/>
                  </a:lnTo>
                  <a:lnTo>
                    <a:pt x="187" y="99"/>
                  </a:lnTo>
                  <a:lnTo>
                    <a:pt x="235" y="90"/>
                  </a:lnTo>
                  <a:lnTo>
                    <a:pt x="247" y="89"/>
                  </a:lnTo>
                  <a:lnTo>
                    <a:pt x="232" y="59"/>
                  </a:lnTo>
                  <a:lnTo>
                    <a:pt x="270" y="27"/>
                  </a:lnTo>
                  <a:lnTo>
                    <a:pt x="315" y="18"/>
                  </a:lnTo>
                  <a:lnTo>
                    <a:pt x="349" y="0"/>
                  </a:lnTo>
                  <a:lnTo>
                    <a:pt x="365" y="28"/>
                  </a:lnTo>
                  <a:lnTo>
                    <a:pt x="368" y="48"/>
                  </a:lnTo>
                  <a:lnTo>
                    <a:pt x="370" y="65"/>
                  </a:lnTo>
                  <a:lnTo>
                    <a:pt x="377" y="113"/>
                  </a:lnTo>
                  <a:close/>
                </a:path>
              </a:pathLst>
            </a:custGeom>
            <a:solidFill>
              <a:srgbClr val="00B05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129CC37A-5D79-42FE-9A80-A545185A65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1" y="3329"/>
              <a:ext cx="546" cy="570"/>
            </a:xfrm>
            <a:custGeom>
              <a:avLst/>
              <a:gdLst>
                <a:gd name="T0" fmla="*/ 392 w 546"/>
                <a:gd name="T1" fmla="*/ 69 h 570"/>
                <a:gd name="T2" fmla="*/ 415 w 546"/>
                <a:gd name="T3" fmla="*/ 112 h 570"/>
                <a:gd name="T4" fmla="*/ 428 w 546"/>
                <a:gd name="T5" fmla="*/ 135 h 570"/>
                <a:gd name="T6" fmla="*/ 428 w 546"/>
                <a:gd name="T7" fmla="*/ 136 h 570"/>
                <a:gd name="T8" fmla="*/ 441 w 546"/>
                <a:gd name="T9" fmla="*/ 160 h 570"/>
                <a:gd name="T10" fmla="*/ 451 w 546"/>
                <a:gd name="T11" fmla="*/ 219 h 570"/>
                <a:gd name="T12" fmla="*/ 458 w 546"/>
                <a:gd name="T13" fmla="*/ 256 h 570"/>
                <a:gd name="T14" fmla="*/ 467 w 546"/>
                <a:gd name="T15" fmla="*/ 308 h 570"/>
                <a:gd name="T16" fmla="*/ 545 w 546"/>
                <a:gd name="T17" fmla="*/ 357 h 570"/>
                <a:gd name="T18" fmla="*/ 546 w 546"/>
                <a:gd name="T19" fmla="*/ 400 h 570"/>
                <a:gd name="T20" fmla="*/ 495 w 546"/>
                <a:gd name="T21" fmla="*/ 401 h 570"/>
                <a:gd name="T22" fmla="*/ 437 w 546"/>
                <a:gd name="T23" fmla="*/ 402 h 570"/>
                <a:gd name="T24" fmla="*/ 433 w 546"/>
                <a:gd name="T25" fmla="*/ 402 h 570"/>
                <a:gd name="T26" fmla="*/ 431 w 546"/>
                <a:gd name="T27" fmla="*/ 406 h 570"/>
                <a:gd name="T28" fmla="*/ 413 w 546"/>
                <a:gd name="T29" fmla="*/ 435 h 570"/>
                <a:gd name="T30" fmla="*/ 378 w 546"/>
                <a:gd name="T31" fmla="*/ 494 h 570"/>
                <a:gd name="T32" fmla="*/ 355 w 546"/>
                <a:gd name="T33" fmla="*/ 534 h 570"/>
                <a:gd name="T34" fmla="*/ 334 w 546"/>
                <a:gd name="T35" fmla="*/ 570 h 570"/>
                <a:gd name="T36" fmla="*/ 317 w 546"/>
                <a:gd name="T37" fmla="*/ 465 h 570"/>
                <a:gd name="T38" fmla="*/ 325 w 546"/>
                <a:gd name="T39" fmla="*/ 444 h 570"/>
                <a:gd name="T40" fmla="*/ 330 w 546"/>
                <a:gd name="T41" fmla="*/ 433 h 570"/>
                <a:gd name="T42" fmla="*/ 299 w 546"/>
                <a:gd name="T43" fmla="*/ 407 h 570"/>
                <a:gd name="T44" fmla="*/ 302 w 546"/>
                <a:gd name="T45" fmla="*/ 397 h 570"/>
                <a:gd name="T46" fmla="*/ 309 w 546"/>
                <a:gd name="T47" fmla="*/ 381 h 570"/>
                <a:gd name="T48" fmla="*/ 297 w 546"/>
                <a:gd name="T49" fmla="*/ 365 h 570"/>
                <a:gd name="T50" fmla="*/ 280 w 546"/>
                <a:gd name="T51" fmla="*/ 341 h 570"/>
                <a:gd name="T52" fmla="*/ 260 w 546"/>
                <a:gd name="T53" fmla="*/ 349 h 570"/>
                <a:gd name="T54" fmla="*/ 239 w 546"/>
                <a:gd name="T55" fmla="*/ 349 h 570"/>
                <a:gd name="T56" fmla="*/ 230 w 546"/>
                <a:gd name="T57" fmla="*/ 341 h 570"/>
                <a:gd name="T58" fmla="*/ 201 w 546"/>
                <a:gd name="T59" fmla="*/ 314 h 570"/>
                <a:gd name="T60" fmla="*/ 176 w 546"/>
                <a:gd name="T61" fmla="*/ 346 h 570"/>
                <a:gd name="T62" fmla="*/ 114 w 546"/>
                <a:gd name="T63" fmla="*/ 283 h 570"/>
                <a:gd name="T64" fmla="*/ 84 w 546"/>
                <a:gd name="T65" fmla="*/ 253 h 570"/>
                <a:gd name="T66" fmla="*/ 85 w 546"/>
                <a:gd name="T67" fmla="*/ 235 h 570"/>
                <a:gd name="T68" fmla="*/ 68 w 546"/>
                <a:gd name="T69" fmla="*/ 227 h 570"/>
                <a:gd name="T70" fmla="*/ 0 w 546"/>
                <a:gd name="T71" fmla="*/ 193 h 570"/>
                <a:gd name="T72" fmla="*/ 30 w 546"/>
                <a:gd name="T73" fmla="*/ 151 h 570"/>
                <a:gd name="T74" fmla="*/ 30 w 546"/>
                <a:gd name="T75" fmla="*/ 148 h 570"/>
                <a:gd name="T76" fmla="*/ 29 w 546"/>
                <a:gd name="T77" fmla="*/ 138 h 570"/>
                <a:gd name="T78" fmla="*/ 26 w 546"/>
                <a:gd name="T79" fmla="*/ 94 h 570"/>
                <a:gd name="T80" fmla="*/ 65 w 546"/>
                <a:gd name="T81" fmla="*/ 64 h 570"/>
                <a:gd name="T82" fmla="*/ 71 w 546"/>
                <a:gd name="T83" fmla="*/ 68 h 570"/>
                <a:gd name="T84" fmla="*/ 111 w 546"/>
                <a:gd name="T85" fmla="*/ 90 h 570"/>
                <a:gd name="T86" fmla="*/ 237 w 546"/>
                <a:gd name="T87" fmla="*/ 0 h 570"/>
                <a:gd name="T88" fmla="*/ 241 w 546"/>
                <a:gd name="T89" fmla="*/ 1 h 570"/>
                <a:gd name="T90" fmla="*/ 269 w 546"/>
                <a:gd name="T91" fmla="*/ 5 h 570"/>
                <a:gd name="T92" fmla="*/ 366 w 546"/>
                <a:gd name="T93" fmla="*/ 21 h 570"/>
                <a:gd name="T94" fmla="*/ 392 w 546"/>
                <a:gd name="T95" fmla="*/ 69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46" h="570">
                  <a:moveTo>
                    <a:pt x="392" y="69"/>
                  </a:moveTo>
                  <a:lnTo>
                    <a:pt x="415" y="112"/>
                  </a:lnTo>
                  <a:lnTo>
                    <a:pt x="428" y="135"/>
                  </a:lnTo>
                  <a:lnTo>
                    <a:pt x="428" y="136"/>
                  </a:lnTo>
                  <a:lnTo>
                    <a:pt x="441" y="160"/>
                  </a:lnTo>
                  <a:lnTo>
                    <a:pt x="451" y="219"/>
                  </a:lnTo>
                  <a:lnTo>
                    <a:pt x="458" y="256"/>
                  </a:lnTo>
                  <a:lnTo>
                    <a:pt x="467" y="308"/>
                  </a:lnTo>
                  <a:lnTo>
                    <a:pt x="545" y="357"/>
                  </a:lnTo>
                  <a:lnTo>
                    <a:pt x="546" y="400"/>
                  </a:lnTo>
                  <a:lnTo>
                    <a:pt x="495" y="401"/>
                  </a:lnTo>
                  <a:lnTo>
                    <a:pt x="437" y="402"/>
                  </a:lnTo>
                  <a:lnTo>
                    <a:pt x="433" y="402"/>
                  </a:lnTo>
                  <a:lnTo>
                    <a:pt x="431" y="406"/>
                  </a:lnTo>
                  <a:lnTo>
                    <a:pt x="413" y="435"/>
                  </a:lnTo>
                  <a:lnTo>
                    <a:pt x="378" y="494"/>
                  </a:lnTo>
                  <a:lnTo>
                    <a:pt x="355" y="534"/>
                  </a:lnTo>
                  <a:lnTo>
                    <a:pt x="334" y="570"/>
                  </a:lnTo>
                  <a:lnTo>
                    <a:pt x="317" y="465"/>
                  </a:lnTo>
                  <a:lnTo>
                    <a:pt x="325" y="444"/>
                  </a:lnTo>
                  <a:lnTo>
                    <a:pt x="330" y="433"/>
                  </a:lnTo>
                  <a:lnTo>
                    <a:pt x="299" y="407"/>
                  </a:lnTo>
                  <a:lnTo>
                    <a:pt x="302" y="397"/>
                  </a:lnTo>
                  <a:lnTo>
                    <a:pt x="309" y="381"/>
                  </a:lnTo>
                  <a:lnTo>
                    <a:pt x="297" y="365"/>
                  </a:lnTo>
                  <a:lnTo>
                    <a:pt x="280" y="341"/>
                  </a:lnTo>
                  <a:lnTo>
                    <a:pt x="260" y="349"/>
                  </a:lnTo>
                  <a:lnTo>
                    <a:pt x="239" y="349"/>
                  </a:lnTo>
                  <a:lnTo>
                    <a:pt x="230" y="341"/>
                  </a:lnTo>
                  <a:lnTo>
                    <a:pt x="201" y="314"/>
                  </a:lnTo>
                  <a:lnTo>
                    <a:pt x="176" y="346"/>
                  </a:lnTo>
                  <a:lnTo>
                    <a:pt x="114" y="283"/>
                  </a:lnTo>
                  <a:lnTo>
                    <a:pt x="84" y="253"/>
                  </a:lnTo>
                  <a:lnTo>
                    <a:pt x="85" y="235"/>
                  </a:lnTo>
                  <a:lnTo>
                    <a:pt x="68" y="227"/>
                  </a:lnTo>
                  <a:lnTo>
                    <a:pt x="0" y="193"/>
                  </a:lnTo>
                  <a:lnTo>
                    <a:pt x="30" y="151"/>
                  </a:lnTo>
                  <a:lnTo>
                    <a:pt x="30" y="148"/>
                  </a:lnTo>
                  <a:lnTo>
                    <a:pt x="29" y="138"/>
                  </a:lnTo>
                  <a:lnTo>
                    <a:pt x="26" y="94"/>
                  </a:lnTo>
                  <a:lnTo>
                    <a:pt x="65" y="64"/>
                  </a:lnTo>
                  <a:lnTo>
                    <a:pt x="71" y="68"/>
                  </a:lnTo>
                  <a:lnTo>
                    <a:pt x="111" y="90"/>
                  </a:lnTo>
                  <a:lnTo>
                    <a:pt x="237" y="0"/>
                  </a:lnTo>
                  <a:lnTo>
                    <a:pt x="241" y="1"/>
                  </a:lnTo>
                  <a:lnTo>
                    <a:pt x="269" y="5"/>
                  </a:lnTo>
                  <a:lnTo>
                    <a:pt x="366" y="21"/>
                  </a:lnTo>
                  <a:lnTo>
                    <a:pt x="392" y="6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0A9447EC-DC23-4AEC-8F06-E490D9E8C9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3" y="557"/>
              <a:ext cx="654" cy="821"/>
            </a:xfrm>
            <a:custGeom>
              <a:avLst/>
              <a:gdLst>
                <a:gd name="T0" fmla="*/ 654 w 654"/>
                <a:gd name="T1" fmla="*/ 17 h 821"/>
                <a:gd name="T2" fmla="*/ 556 w 654"/>
                <a:gd name="T3" fmla="*/ 84 h 821"/>
                <a:gd name="T4" fmla="*/ 556 w 654"/>
                <a:gd name="T5" fmla="*/ 85 h 821"/>
                <a:gd name="T6" fmla="*/ 537 w 654"/>
                <a:gd name="T7" fmla="*/ 98 h 821"/>
                <a:gd name="T8" fmla="*/ 490 w 654"/>
                <a:gd name="T9" fmla="*/ 254 h 821"/>
                <a:gd name="T10" fmla="*/ 481 w 654"/>
                <a:gd name="T11" fmla="*/ 270 h 821"/>
                <a:gd name="T12" fmla="*/ 381 w 654"/>
                <a:gd name="T13" fmla="*/ 443 h 821"/>
                <a:gd name="T14" fmla="*/ 385 w 654"/>
                <a:gd name="T15" fmla="*/ 489 h 821"/>
                <a:gd name="T16" fmla="*/ 303 w 654"/>
                <a:gd name="T17" fmla="*/ 484 h 821"/>
                <a:gd name="T18" fmla="*/ 311 w 654"/>
                <a:gd name="T19" fmla="*/ 509 h 821"/>
                <a:gd name="T20" fmla="*/ 328 w 654"/>
                <a:gd name="T21" fmla="*/ 568 h 821"/>
                <a:gd name="T22" fmla="*/ 334 w 654"/>
                <a:gd name="T23" fmla="*/ 589 h 821"/>
                <a:gd name="T24" fmla="*/ 343 w 654"/>
                <a:gd name="T25" fmla="*/ 619 h 821"/>
                <a:gd name="T26" fmla="*/ 346 w 654"/>
                <a:gd name="T27" fmla="*/ 632 h 821"/>
                <a:gd name="T28" fmla="*/ 344 w 654"/>
                <a:gd name="T29" fmla="*/ 652 h 821"/>
                <a:gd name="T30" fmla="*/ 323 w 654"/>
                <a:gd name="T31" fmla="*/ 816 h 821"/>
                <a:gd name="T32" fmla="*/ 322 w 654"/>
                <a:gd name="T33" fmla="*/ 821 h 821"/>
                <a:gd name="T34" fmla="*/ 320 w 654"/>
                <a:gd name="T35" fmla="*/ 816 h 821"/>
                <a:gd name="T36" fmla="*/ 222 w 654"/>
                <a:gd name="T37" fmla="*/ 645 h 821"/>
                <a:gd name="T38" fmla="*/ 221 w 654"/>
                <a:gd name="T39" fmla="*/ 643 h 821"/>
                <a:gd name="T40" fmla="*/ 193 w 654"/>
                <a:gd name="T41" fmla="*/ 595 h 821"/>
                <a:gd name="T42" fmla="*/ 170 w 654"/>
                <a:gd name="T43" fmla="*/ 584 h 821"/>
                <a:gd name="T44" fmla="*/ 135 w 654"/>
                <a:gd name="T45" fmla="*/ 554 h 821"/>
                <a:gd name="T46" fmla="*/ 134 w 654"/>
                <a:gd name="T47" fmla="*/ 553 h 821"/>
                <a:gd name="T48" fmla="*/ 101 w 654"/>
                <a:gd name="T49" fmla="*/ 570 h 821"/>
                <a:gd name="T50" fmla="*/ 100 w 654"/>
                <a:gd name="T51" fmla="*/ 569 h 821"/>
                <a:gd name="T52" fmla="*/ 93 w 654"/>
                <a:gd name="T53" fmla="*/ 563 h 821"/>
                <a:gd name="T54" fmla="*/ 52 w 654"/>
                <a:gd name="T55" fmla="*/ 532 h 821"/>
                <a:gd name="T56" fmla="*/ 55 w 654"/>
                <a:gd name="T57" fmla="*/ 526 h 821"/>
                <a:gd name="T58" fmla="*/ 65 w 654"/>
                <a:gd name="T59" fmla="*/ 510 h 821"/>
                <a:gd name="T60" fmla="*/ 0 w 654"/>
                <a:gd name="T61" fmla="*/ 514 h 821"/>
                <a:gd name="T62" fmla="*/ 8 w 654"/>
                <a:gd name="T63" fmla="*/ 409 h 821"/>
                <a:gd name="T64" fmla="*/ 45 w 654"/>
                <a:gd name="T65" fmla="*/ 375 h 821"/>
                <a:gd name="T66" fmla="*/ 8 w 654"/>
                <a:gd name="T67" fmla="*/ 338 h 821"/>
                <a:gd name="T68" fmla="*/ 125 w 654"/>
                <a:gd name="T69" fmla="*/ 304 h 821"/>
                <a:gd name="T70" fmla="*/ 125 w 654"/>
                <a:gd name="T71" fmla="*/ 270 h 821"/>
                <a:gd name="T72" fmla="*/ 126 w 654"/>
                <a:gd name="T73" fmla="*/ 208 h 821"/>
                <a:gd name="T74" fmla="*/ 155 w 654"/>
                <a:gd name="T75" fmla="*/ 225 h 821"/>
                <a:gd name="T76" fmla="*/ 161 w 654"/>
                <a:gd name="T77" fmla="*/ 177 h 821"/>
                <a:gd name="T78" fmla="*/ 222 w 654"/>
                <a:gd name="T79" fmla="*/ 172 h 821"/>
                <a:gd name="T80" fmla="*/ 252 w 654"/>
                <a:gd name="T81" fmla="*/ 168 h 821"/>
                <a:gd name="T82" fmla="*/ 261 w 654"/>
                <a:gd name="T83" fmla="*/ 148 h 821"/>
                <a:gd name="T84" fmla="*/ 240 w 654"/>
                <a:gd name="T85" fmla="*/ 108 h 821"/>
                <a:gd name="T86" fmla="*/ 274 w 654"/>
                <a:gd name="T87" fmla="*/ 104 h 821"/>
                <a:gd name="T88" fmla="*/ 292 w 654"/>
                <a:gd name="T89" fmla="*/ 57 h 821"/>
                <a:gd name="T90" fmla="*/ 325 w 654"/>
                <a:gd name="T91" fmla="*/ 50 h 821"/>
                <a:gd name="T92" fmla="*/ 345 w 654"/>
                <a:gd name="T93" fmla="*/ 2 h 821"/>
                <a:gd name="T94" fmla="*/ 421 w 654"/>
                <a:gd name="T95" fmla="*/ 10 h 821"/>
                <a:gd name="T96" fmla="*/ 487 w 654"/>
                <a:gd name="T97" fmla="*/ 18 h 821"/>
                <a:gd name="T98" fmla="*/ 507 w 654"/>
                <a:gd name="T99" fmla="*/ 20 h 821"/>
                <a:gd name="T100" fmla="*/ 521 w 654"/>
                <a:gd name="T101" fmla="*/ 21 h 821"/>
                <a:gd name="T102" fmla="*/ 523 w 654"/>
                <a:gd name="T103" fmla="*/ 21 h 821"/>
                <a:gd name="T104" fmla="*/ 530 w 654"/>
                <a:gd name="T105" fmla="*/ 22 h 821"/>
                <a:gd name="T106" fmla="*/ 597 w 654"/>
                <a:gd name="T107" fmla="*/ 0 h 821"/>
                <a:gd name="T108" fmla="*/ 654 w 654"/>
                <a:gd name="T109" fmla="*/ 17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54" h="821">
                  <a:moveTo>
                    <a:pt x="654" y="17"/>
                  </a:moveTo>
                  <a:lnTo>
                    <a:pt x="556" y="84"/>
                  </a:lnTo>
                  <a:lnTo>
                    <a:pt x="556" y="85"/>
                  </a:lnTo>
                  <a:lnTo>
                    <a:pt x="537" y="98"/>
                  </a:lnTo>
                  <a:lnTo>
                    <a:pt x="490" y="254"/>
                  </a:lnTo>
                  <a:lnTo>
                    <a:pt x="481" y="270"/>
                  </a:lnTo>
                  <a:lnTo>
                    <a:pt x="381" y="443"/>
                  </a:lnTo>
                  <a:lnTo>
                    <a:pt x="385" y="489"/>
                  </a:lnTo>
                  <a:lnTo>
                    <a:pt x="303" y="484"/>
                  </a:lnTo>
                  <a:lnTo>
                    <a:pt x="311" y="509"/>
                  </a:lnTo>
                  <a:lnTo>
                    <a:pt x="328" y="568"/>
                  </a:lnTo>
                  <a:lnTo>
                    <a:pt x="334" y="589"/>
                  </a:lnTo>
                  <a:lnTo>
                    <a:pt x="343" y="619"/>
                  </a:lnTo>
                  <a:lnTo>
                    <a:pt x="346" y="632"/>
                  </a:lnTo>
                  <a:lnTo>
                    <a:pt x="344" y="652"/>
                  </a:lnTo>
                  <a:lnTo>
                    <a:pt x="323" y="816"/>
                  </a:lnTo>
                  <a:lnTo>
                    <a:pt x="322" y="821"/>
                  </a:lnTo>
                  <a:lnTo>
                    <a:pt x="320" y="816"/>
                  </a:lnTo>
                  <a:lnTo>
                    <a:pt x="222" y="645"/>
                  </a:lnTo>
                  <a:lnTo>
                    <a:pt x="221" y="643"/>
                  </a:lnTo>
                  <a:lnTo>
                    <a:pt x="193" y="595"/>
                  </a:lnTo>
                  <a:lnTo>
                    <a:pt x="170" y="584"/>
                  </a:lnTo>
                  <a:lnTo>
                    <a:pt x="135" y="554"/>
                  </a:lnTo>
                  <a:lnTo>
                    <a:pt x="134" y="553"/>
                  </a:lnTo>
                  <a:lnTo>
                    <a:pt x="101" y="570"/>
                  </a:lnTo>
                  <a:lnTo>
                    <a:pt x="100" y="569"/>
                  </a:lnTo>
                  <a:lnTo>
                    <a:pt x="93" y="563"/>
                  </a:lnTo>
                  <a:lnTo>
                    <a:pt x="52" y="532"/>
                  </a:lnTo>
                  <a:lnTo>
                    <a:pt x="55" y="526"/>
                  </a:lnTo>
                  <a:lnTo>
                    <a:pt x="65" y="510"/>
                  </a:lnTo>
                  <a:lnTo>
                    <a:pt x="0" y="514"/>
                  </a:lnTo>
                  <a:lnTo>
                    <a:pt x="8" y="409"/>
                  </a:lnTo>
                  <a:lnTo>
                    <a:pt x="45" y="375"/>
                  </a:lnTo>
                  <a:lnTo>
                    <a:pt x="8" y="338"/>
                  </a:lnTo>
                  <a:lnTo>
                    <a:pt x="125" y="304"/>
                  </a:lnTo>
                  <a:lnTo>
                    <a:pt x="125" y="270"/>
                  </a:lnTo>
                  <a:lnTo>
                    <a:pt x="126" y="208"/>
                  </a:lnTo>
                  <a:lnTo>
                    <a:pt x="155" y="225"/>
                  </a:lnTo>
                  <a:lnTo>
                    <a:pt x="161" y="177"/>
                  </a:lnTo>
                  <a:lnTo>
                    <a:pt x="222" y="172"/>
                  </a:lnTo>
                  <a:lnTo>
                    <a:pt x="252" y="168"/>
                  </a:lnTo>
                  <a:lnTo>
                    <a:pt x="261" y="148"/>
                  </a:lnTo>
                  <a:lnTo>
                    <a:pt x="240" y="108"/>
                  </a:lnTo>
                  <a:lnTo>
                    <a:pt x="274" y="104"/>
                  </a:lnTo>
                  <a:lnTo>
                    <a:pt x="292" y="57"/>
                  </a:lnTo>
                  <a:lnTo>
                    <a:pt x="325" y="50"/>
                  </a:lnTo>
                  <a:lnTo>
                    <a:pt x="345" y="2"/>
                  </a:lnTo>
                  <a:lnTo>
                    <a:pt x="421" y="10"/>
                  </a:lnTo>
                  <a:lnTo>
                    <a:pt x="487" y="18"/>
                  </a:lnTo>
                  <a:lnTo>
                    <a:pt x="507" y="20"/>
                  </a:lnTo>
                  <a:lnTo>
                    <a:pt x="521" y="21"/>
                  </a:lnTo>
                  <a:lnTo>
                    <a:pt x="523" y="21"/>
                  </a:lnTo>
                  <a:lnTo>
                    <a:pt x="530" y="22"/>
                  </a:lnTo>
                  <a:lnTo>
                    <a:pt x="597" y="0"/>
                  </a:lnTo>
                  <a:lnTo>
                    <a:pt x="654" y="17"/>
                  </a:lnTo>
                  <a:close/>
                </a:path>
              </a:pathLst>
            </a:custGeom>
            <a:solidFill>
              <a:srgbClr val="FFC0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746D9415-F390-4F32-B1B4-82D46A08E5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3" y="1400"/>
              <a:ext cx="323" cy="363"/>
            </a:xfrm>
            <a:custGeom>
              <a:avLst/>
              <a:gdLst>
                <a:gd name="T0" fmla="*/ 89 w 323"/>
                <a:gd name="T1" fmla="*/ 0 h 363"/>
                <a:gd name="T2" fmla="*/ 91 w 323"/>
                <a:gd name="T3" fmla="*/ 0 h 363"/>
                <a:gd name="T4" fmla="*/ 105 w 323"/>
                <a:gd name="T5" fmla="*/ 16 h 363"/>
                <a:gd name="T6" fmla="*/ 107 w 323"/>
                <a:gd name="T7" fmla="*/ 17 h 363"/>
                <a:gd name="T8" fmla="*/ 159 w 323"/>
                <a:gd name="T9" fmla="*/ 79 h 363"/>
                <a:gd name="T10" fmla="*/ 197 w 323"/>
                <a:gd name="T11" fmla="*/ 73 h 363"/>
                <a:gd name="T12" fmla="*/ 202 w 323"/>
                <a:gd name="T13" fmla="*/ 82 h 363"/>
                <a:gd name="T14" fmla="*/ 204 w 323"/>
                <a:gd name="T15" fmla="*/ 87 h 363"/>
                <a:gd name="T16" fmla="*/ 196 w 323"/>
                <a:gd name="T17" fmla="*/ 122 h 363"/>
                <a:gd name="T18" fmla="*/ 204 w 323"/>
                <a:gd name="T19" fmla="*/ 136 h 363"/>
                <a:gd name="T20" fmla="*/ 220 w 323"/>
                <a:gd name="T21" fmla="*/ 166 h 363"/>
                <a:gd name="T22" fmla="*/ 323 w 323"/>
                <a:gd name="T23" fmla="*/ 219 h 363"/>
                <a:gd name="T24" fmla="*/ 315 w 323"/>
                <a:gd name="T25" fmla="*/ 243 h 363"/>
                <a:gd name="T26" fmla="*/ 301 w 323"/>
                <a:gd name="T27" fmla="*/ 287 h 363"/>
                <a:gd name="T28" fmla="*/ 292 w 323"/>
                <a:gd name="T29" fmla="*/ 315 h 363"/>
                <a:gd name="T30" fmla="*/ 205 w 323"/>
                <a:gd name="T31" fmla="*/ 350 h 363"/>
                <a:gd name="T32" fmla="*/ 113 w 323"/>
                <a:gd name="T33" fmla="*/ 363 h 363"/>
                <a:gd name="T34" fmla="*/ 124 w 323"/>
                <a:gd name="T35" fmla="*/ 324 h 363"/>
                <a:gd name="T36" fmla="*/ 49 w 323"/>
                <a:gd name="T37" fmla="*/ 267 h 363"/>
                <a:gd name="T38" fmla="*/ 18 w 323"/>
                <a:gd name="T39" fmla="*/ 243 h 363"/>
                <a:gd name="T40" fmla="*/ 9 w 323"/>
                <a:gd name="T41" fmla="*/ 216 h 363"/>
                <a:gd name="T42" fmla="*/ 0 w 323"/>
                <a:gd name="T43" fmla="*/ 188 h 363"/>
                <a:gd name="T44" fmla="*/ 1 w 323"/>
                <a:gd name="T45" fmla="*/ 187 h 363"/>
                <a:gd name="T46" fmla="*/ 7 w 323"/>
                <a:gd name="T47" fmla="*/ 195 h 363"/>
                <a:gd name="T48" fmla="*/ 26 w 323"/>
                <a:gd name="T49" fmla="*/ 214 h 363"/>
                <a:gd name="T50" fmla="*/ 66 w 323"/>
                <a:gd name="T51" fmla="*/ 178 h 363"/>
                <a:gd name="T52" fmla="*/ 80 w 323"/>
                <a:gd name="T53" fmla="*/ 166 h 363"/>
                <a:gd name="T54" fmla="*/ 78 w 323"/>
                <a:gd name="T55" fmla="*/ 161 h 363"/>
                <a:gd name="T56" fmla="*/ 57 w 323"/>
                <a:gd name="T57" fmla="*/ 109 h 363"/>
                <a:gd name="T58" fmla="*/ 84 w 323"/>
                <a:gd name="T59" fmla="*/ 89 h 363"/>
                <a:gd name="T60" fmla="*/ 87 w 323"/>
                <a:gd name="T61" fmla="*/ 87 h 363"/>
                <a:gd name="T62" fmla="*/ 128 w 323"/>
                <a:gd name="T63" fmla="*/ 131 h 363"/>
                <a:gd name="T64" fmla="*/ 155 w 323"/>
                <a:gd name="T65" fmla="*/ 107 h 363"/>
                <a:gd name="T66" fmla="*/ 109 w 323"/>
                <a:gd name="T67" fmla="*/ 53 h 363"/>
                <a:gd name="T68" fmla="*/ 103 w 323"/>
                <a:gd name="T69" fmla="*/ 53 h 363"/>
                <a:gd name="T70" fmla="*/ 75 w 323"/>
                <a:gd name="T71" fmla="*/ 60 h 363"/>
                <a:gd name="T72" fmla="*/ 46 w 323"/>
                <a:gd name="T73" fmla="*/ 30 h 363"/>
                <a:gd name="T74" fmla="*/ 89 w 323"/>
                <a:gd name="T75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23" h="363">
                  <a:moveTo>
                    <a:pt x="89" y="0"/>
                  </a:moveTo>
                  <a:lnTo>
                    <a:pt x="91" y="0"/>
                  </a:lnTo>
                  <a:lnTo>
                    <a:pt x="105" y="16"/>
                  </a:lnTo>
                  <a:lnTo>
                    <a:pt x="107" y="17"/>
                  </a:lnTo>
                  <a:lnTo>
                    <a:pt x="159" y="79"/>
                  </a:lnTo>
                  <a:lnTo>
                    <a:pt x="197" y="73"/>
                  </a:lnTo>
                  <a:lnTo>
                    <a:pt x="202" y="82"/>
                  </a:lnTo>
                  <a:lnTo>
                    <a:pt x="204" y="87"/>
                  </a:lnTo>
                  <a:lnTo>
                    <a:pt x="196" y="122"/>
                  </a:lnTo>
                  <a:lnTo>
                    <a:pt x="204" y="136"/>
                  </a:lnTo>
                  <a:lnTo>
                    <a:pt x="220" y="166"/>
                  </a:lnTo>
                  <a:lnTo>
                    <a:pt x="323" y="219"/>
                  </a:lnTo>
                  <a:lnTo>
                    <a:pt x="315" y="243"/>
                  </a:lnTo>
                  <a:lnTo>
                    <a:pt x="301" y="287"/>
                  </a:lnTo>
                  <a:lnTo>
                    <a:pt x="292" y="315"/>
                  </a:lnTo>
                  <a:lnTo>
                    <a:pt x="205" y="350"/>
                  </a:lnTo>
                  <a:lnTo>
                    <a:pt x="113" y="363"/>
                  </a:lnTo>
                  <a:lnTo>
                    <a:pt x="124" y="324"/>
                  </a:lnTo>
                  <a:lnTo>
                    <a:pt x="49" y="267"/>
                  </a:lnTo>
                  <a:lnTo>
                    <a:pt x="18" y="243"/>
                  </a:lnTo>
                  <a:lnTo>
                    <a:pt x="9" y="216"/>
                  </a:lnTo>
                  <a:lnTo>
                    <a:pt x="0" y="188"/>
                  </a:lnTo>
                  <a:lnTo>
                    <a:pt x="1" y="187"/>
                  </a:lnTo>
                  <a:lnTo>
                    <a:pt x="7" y="195"/>
                  </a:lnTo>
                  <a:lnTo>
                    <a:pt x="26" y="214"/>
                  </a:lnTo>
                  <a:lnTo>
                    <a:pt x="66" y="178"/>
                  </a:lnTo>
                  <a:lnTo>
                    <a:pt x="80" y="166"/>
                  </a:lnTo>
                  <a:lnTo>
                    <a:pt x="78" y="161"/>
                  </a:lnTo>
                  <a:lnTo>
                    <a:pt x="57" y="109"/>
                  </a:lnTo>
                  <a:lnTo>
                    <a:pt x="84" y="89"/>
                  </a:lnTo>
                  <a:lnTo>
                    <a:pt x="87" y="87"/>
                  </a:lnTo>
                  <a:lnTo>
                    <a:pt x="128" y="131"/>
                  </a:lnTo>
                  <a:lnTo>
                    <a:pt x="155" y="107"/>
                  </a:lnTo>
                  <a:lnTo>
                    <a:pt x="109" y="53"/>
                  </a:lnTo>
                  <a:lnTo>
                    <a:pt x="103" y="53"/>
                  </a:lnTo>
                  <a:lnTo>
                    <a:pt x="75" y="60"/>
                  </a:lnTo>
                  <a:lnTo>
                    <a:pt x="46" y="30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00B05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DDC1AABA-6762-4A37-A25C-0627F0F71A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4" y="2521"/>
              <a:ext cx="470" cy="613"/>
            </a:xfrm>
            <a:custGeom>
              <a:avLst/>
              <a:gdLst>
                <a:gd name="T0" fmla="*/ 339 w 470"/>
                <a:gd name="T1" fmla="*/ 570 h 613"/>
                <a:gd name="T2" fmla="*/ 348 w 470"/>
                <a:gd name="T3" fmla="*/ 596 h 613"/>
                <a:gd name="T4" fmla="*/ 352 w 470"/>
                <a:gd name="T5" fmla="*/ 605 h 613"/>
                <a:gd name="T6" fmla="*/ 355 w 470"/>
                <a:gd name="T7" fmla="*/ 613 h 613"/>
                <a:gd name="T8" fmla="*/ 316 w 470"/>
                <a:gd name="T9" fmla="*/ 603 h 613"/>
                <a:gd name="T10" fmla="*/ 281 w 470"/>
                <a:gd name="T11" fmla="*/ 594 h 613"/>
                <a:gd name="T12" fmla="*/ 145 w 470"/>
                <a:gd name="T13" fmla="*/ 602 h 613"/>
                <a:gd name="T14" fmla="*/ 97 w 470"/>
                <a:gd name="T15" fmla="*/ 604 h 613"/>
                <a:gd name="T16" fmla="*/ 0 w 470"/>
                <a:gd name="T17" fmla="*/ 402 h 613"/>
                <a:gd name="T18" fmla="*/ 30 w 470"/>
                <a:gd name="T19" fmla="*/ 302 h 613"/>
                <a:gd name="T20" fmla="*/ 45 w 470"/>
                <a:gd name="T21" fmla="*/ 251 h 613"/>
                <a:gd name="T22" fmla="*/ 51 w 470"/>
                <a:gd name="T23" fmla="*/ 232 h 613"/>
                <a:gd name="T24" fmla="*/ 54 w 470"/>
                <a:gd name="T25" fmla="*/ 222 h 613"/>
                <a:gd name="T26" fmla="*/ 55 w 470"/>
                <a:gd name="T27" fmla="*/ 216 h 613"/>
                <a:gd name="T28" fmla="*/ 60 w 470"/>
                <a:gd name="T29" fmla="*/ 212 h 613"/>
                <a:gd name="T30" fmla="*/ 65 w 470"/>
                <a:gd name="T31" fmla="*/ 205 h 613"/>
                <a:gd name="T32" fmla="*/ 185 w 470"/>
                <a:gd name="T33" fmla="*/ 51 h 613"/>
                <a:gd name="T34" fmla="*/ 185 w 470"/>
                <a:gd name="T35" fmla="*/ 51 h 613"/>
                <a:gd name="T36" fmla="*/ 239 w 470"/>
                <a:gd name="T37" fmla="*/ 0 h 613"/>
                <a:gd name="T38" fmla="*/ 335 w 470"/>
                <a:gd name="T39" fmla="*/ 47 h 613"/>
                <a:gd name="T40" fmla="*/ 438 w 470"/>
                <a:gd name="T41" fmla="*/ 62 h 613"/>
                <a:gd name="T42" fmla="*/ 443 w 470"/>
                <a:gd name="T43" fmla="*/ 83 h 613"/>
                <a:gd name="T44" fmla="*/ 454 w 470"/>
                <a:gd name="T45" fmla="*/ 144 h 613"/>
                <a:gd name="T46" fmla="*/ 460 w 470"/>
                <a:gd name="T47" fmla="*/ 167 h 613"/>
                <a:gd name="T48" fmla="*/ 470 w 470"/>
                <a:gd name="T49" fmla="*/ 219 h 613"/>
                <a:gd name="T50" fmla="*/ 456 w 470"/>
                <a:gd name="T51" fmla="*/ 244 h 613"/>
                <a:gd name="T52" fmla="*/ 443 w 470"/>
                <a:gd name="T53" fmla="*/ 270 h 613"/>
                <a:gd name="T54" fmla="*/ 421 w 470"/>
                <a:gd name="T55" fmla="*/ 309 h 613"/>
                <a:gd name="T56" fmla="*/ 394 w 470"/>
                <a:gd name="T57" fmla="*/ 363 h 613"/>
                <a:gd name="T58" fmla="*/ 384 w 470"/>
                <a:gd name="T59" fmla="*/ 381 h 613"/>
                <a:gd name="T60" fmla="*/ 378 w 470"/>
                <a:gd name="T61" fmla="*/ 393 h 613"/>
                <a:gd name="T62" fmla="*/ 370 w 470"/>
                <a:gd name="T63" fmla="*/ 405 h 613"/>
                <a:gd name="T64" fmla="*/ 369 w 470"/>
                <a:gd name="T65" fmla="*/ 406 h 613"/>
                <a:gd name="T66" fmla="*/ 369 w 470"/>
                <a:gd name="T67" fmla="*/ 407 h 613"/>
                <a:gd name="T68" fmla="*/ 353 w 470"/>
                <a:gd name="T69" fmla="*/ 431 h 613"/>
                <a:gd name="T70" fmla="*/ 352 w 470"/>
                <a:gd name="T71" fmla="*/ 433 h 613"/>
                <a:gd name="T72" fmla="*/ 341 w 470"/>
                <a:gd name="T73" fmla="*/ 450 h 613"/>
                <a:gd name="T74" fmla="*/ 312 w 470"/>
                <a:gd name="T75" fmla="*/ 495 h 613"/>
                <a:gd name="T76" fmla="*/ 326 w 470"/>
                <a:gd name="T77" fmla="*/ 532 h 613"/>
                <a:gd name="T78" fmla="*/ 339 w 470"/>
                <a:gd name="T79" fmla="*/ 57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70" h="613">
                  <a:moveTo>
                    <a:pt x="339" y="570"/>
                  </a:moveTo>
                  <a:lnTo>
                    <a:pt x="348" y="596"/>
                  </a:lnTo>
                  <a:lnTo>
                    <a:pt x="352" y="605"/>
                  </a:lnTo>
                  <a:lnTo>
                    <a:pt x="355" y="613"/>
                  </a:lnTo>
                  <a:lnTo>
                    <a:pt x="316" y="603"/>
                  </a:lnTo>
                  <a:lnTo>
                    <a:pt x="281" y="594"/>
                  </a:lnTo>
                  <a:lnTo>
                    <a:pt x="145" y="602"/>
                  </a:lnTo>
                  <a:lnTo>
                    <a:pt x="97" y="604"/>
                  </a:lnTo>
                  <a:lnTo>
                    <a:pt x="0" y="402"/>
                  </a:lnTo>
                  <a:lnTo>
                    <a:pt x="30" y="302"/>
                  </a:lnTo>
                  <a:lnTo>
                    <a:pt x="45" y="251"/>
                  </a:lnTo>
                  <a:lnTo>
                    <a:pt x="51" y="232"/>
                  </a:lnTo>
                  <a:lnTo>
                    <a:pt x="54" y="222"/>
                  </a:lnTo>
                  <a:lnTo>
                    <a:pt x="55" y="216"/>
                  </a:lnTo>
                  <a:lnTo>
                    <a:pt x="60" y="212"/>
                  </a:lnTo>
                  <a:lnTo>
                    <a:pt x="65" y="205"/>
                  </a:lnTo>
                  <a:lnTo>
                    <a:pt x="185" y="51"/>
                  </a:lnTo>
                  <a:lnTo>
                    <a:pt x="185" y="51"/>
                  </a:lnTo>
                  <a:lnTo>
                    <a:pt x="239" y="0"/>
                  </a:lnTo>
                  <a:lnTo>
                    <a:pt x="335" y="47"/>
                  </a:lnTo>
                  <a:lnTo>
                    <a:pt x="438" y="62"/>
                  </a:lnTo>
                  <a:lnTo>
                    <a:pt x="443" y="83"/>
                  </a:lnTo>
                  <a:lnTo>
                    <a:pt x="454" y="144"/>
                  </a:lnTo>
                  <a:lnTo>
                    <a:pt x="460" y="167"/>
                  </a:lnTo>
                  <a:lnTo>
                    <a:pt x="470" y="219"/>
                  </a:lnTo>
                  <a:lnTo>
                    <a:pt x="456" y="244"/>
                  </a:lnTo>
                  <a:lnTo>
                    <a:pt x="443" y="270"/>
                  </a:lnTo>
                  <a:lnTo>
                    <a:pt x="421" y="309"/>
                  </a:lnTo>
                  <a:lnTo>
                    <a:pt x="394" y="363"/>
                  </a:lnTo>
                  <a:lnTo>
                    <a:pt x="384" y="381"/>
                  </a:lnTo>
                  <a:lnTo>
                    <a:pt x="378" y="393"/>
                  </a:lnTo>
                  <a:lnTo>
                    <a:pt x="370" y="405"/>
                  </a:lnTo>
                  <a:lnTo>
                    <a:pt x="369" y="406"/>
                  </a:lnTo>
                  <a:lnTo>
                    <a:pt x="369" y="407"/>
                  </a:lnTo>
                  <a:lnTo>
                    <a:pt x="353" y="431"/>
                  </a:lnTo>
                  <a:lnTo>
                    <a:pt x="352" y="433"/>
                  </a:lnTo>
                  <a:lnTo>
                    <a:pt x="341" y="450"/>
                  </a:lnTo>
                  <a:lnTo>
                    <a:pt x="312" y="495"/>
                  </a:lnTo>
                  <a:lnTo>
                    <a:pt x="326" y="532"/>
                  </a:lnTo>
                  <a:lnTo>
                    <a:pt x="339" y="570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221315E2-AC24-43AA-8B6D-E2916E55D8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9" y="3605"/>
              <a:ext cx="683" cy="709"/>
            </a:xfrm>
            <a:custGeom>
              <a:avLst/>
              <a:gdLst>
                <a:gd name="T0" fmla="*/ 635 w 683"/>
                <a:gd name="T1" fmla="*/ 118 h 709"/>
                <a:gd name="T2" fmla="*/ 617 w 683"/>
                <a:gd name="T3" fmla="*/ 173 h 709"/>
                <a:gd name="T4" fmla="*/ 602 w 683"/>
                <a:gd name="T5" fmla="*/ 221 h 709"/>
                <a:gd name="T6" fmla="*/ 590 w 683"/>
                <a:gd name="T7" fmla="*/ 260 h 709"/>
                <a:gd name="T8" fmla="*/ 583 w 683"/>
                <a:gd name="T9" fmla="*/ 279 h 709"/>
                <a:gd name="T10" fmla="*/ 583 w 683"/>
                <a:gd name="T11" fmla="*/ 324 h 709"/>
                <a:gd name="T12" fmla="*/ 603 w 683"/>
                <a:gd name="T13" fmla="*/ 396 h 709"/>
                <a:gd name="T14" fmla="*/ 635 w 683"/>
                <a:gd name="T15" fmla="*/ 511 h 709"/>
                <a:gd name="T16" fmla="*/ 656 w 683"/>
                <a:gd name="T17" fmla="*/ 588 h 709"/>
                <a:gd name="T18" fmla="*/ 669 w 683"/>
                <a:gd name="T19" fmla="*/ 631 h 709"/>
                <a:gd name="T20" fmla="*/ 683 w 683"/>
                <a:gd name="T21" fmla="*/ 684 h 709"/>
                <a:gd name="T22" fmla="*/ 557 w 683"/>
                <a:gd name="T23" fmla="*/ 655 h 709"/>
                <a:gd name="T24" fmla="*/ 510 w 683"/>
                <a:gd name="T25" fmla="*/ 640 h 709"/>
                <a:gd name="T26" fmla="*/ 424 w 683"/>
                <a:gd name="T27" fmla="*/ 613 h 709"/>
                <a:gd name="T28" fmla="*/ 356 w 683"/>
                <a:gd name="T29" fmla="*/ 636 h 709"/>
                <a:gd name="T30" fmla="*/ 329 w 683"/>
                <a:gd name="T31" fmla="*/ 641 h 709"/>
                <a:gd name="T32" fmla="*/ 316 w 683"/>
                <a:gd name="T33" fmla="*/ 599 h 709"/>
                <a:gd name="T34" fmla="*/ 248 w 683"/>
                <a:gd name="T35" fmla="*/ 607 h 709"/>
                <a:gd name="T36" fmla="*/ 177 w 683"/>
                <a:gd name="T37" fmla="*/ 475 h 709"/>
                <a:gd name="T38" fmla="*/ 118 w 683"/>
                <a:gd name="T39" fmla="*/ 405 h 709"/>
                <a:gd name="T40" fmla="*/ 85 w 683"/>
                <a:gd name="T41" fmla="*/ 388 h 709"/>
                <a:gd name="T42" fmla="*/ 71 w 683"/>
                <a:gd name="T43" fmla="*/ 380 h 709"/>
                <a:gd name="T44" fmla="*/ 39 w 683"/>
                <a:gd name="T45" fmla="*/ 320 h 709"/>
                <a:gd name="T46" fmla="*/ 25 w 683"/>
                <a:gd name="T47" fmla="*/ 243 h 709"/>
                <a:gd name="T48" fmla="*/ 0 w 683"/>
                <a:gd name="T49" fmla="*/ 202 h 709"/>
                <a:gd name="T50" fmla="*/ 7 w 683"/>
                <a:gd name="T51" fmla="*/ 179 h 709"/>
                <a:gd name="T52" fmla="*/ 30 w 683"/>
                <a:gd name="T53" fmla="*/ 185 h 709"/>
                <a:gd name="T54" fmla="*/ 67 w 683"/>
                <a:gd name="T55" fmla="*/ 145 h 709"/>
                <a:gd name="T56" fmla="*/ 118 w 683"/>
                <a:gd name="T57" fmla="*/ 105 h 709"/>
                <a:gd name="T58" fmla="*/ 139 w 683"/>
                <a:gd name="T59" fmla="*/ 96 h 709"/>
                <a:gd name="T60" fmla="*/ 158 w 683"/>
                <a:gd name="T61" fmla="*/ 100 h 709"/>
                <a:gd name="T62" fmla="*/ 175 w 683"/>
                <a:gd name="T63" fmla="*/ 104 h 709"/>
                <a:gd name="T64" fmla="*/ 221 w 683"/>
                <a:gd name="T65" fmla="*/ 95 h 709"/>
                <a:gd name="T66" fmla="*/ 349 w 683"/>
                <a:gd name="T67" fmla="*/ 74 h 709"/>
                <a:gd name="T68" fmla="*/ 438 w 683"/>
                <a:gd name="T69" fmla="*/ 0 h 709"/>
                <a:gd name="T70" fmla="*/ 466 w 683"/>
                <a:gd name="T71" fmla="*/ 17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83" h="709">
                  <a:moveTo>
                    <a:pt x="493" y="33"/>
                  </a:moveTo>
                  <a:lnTo>
                    <a:pt x="635" y="118"/>
                  </a:lnTo>
                  <a:lnTo>
                    <a:pt x="620" y="163"/>
                  </a:lnTo>
                  <a:lnTo>
                    <a:pt x="617" y="173"/>
                  </a:lnTo>
                  <a:lnTo>
                    <a:pt x="607" y="207"/>
                  </a:lnTo>
                  <a:lnTo>
                    <a:pt x="602" y="221"/>
                  </a:lnTo>
                  <a:lnTo>
                    <a:pt x="594" y="243"/>
                  </a:lnTo>
                  <a:lnTo>
                    <a:pt x="590" y="260"/>
                  </a:lnTo>
                  <a:lnTo>
                    <a:pt x="587" y="266"/>
                  </a:lnTo>
                  <a:lnTo>
                    <a:pt x="583" y="279"/>
                  </a:lnTo>
                  <a:lnTo>
                    <a:pt x="576" y="299"/>
                  </a:lnTo>
                  <a:lnTo>
                    <a:pt x="583" y="324"/>
                  </a:lnTo>
                  <a:lnTo>
                    <a:pt x="594" y="366"/>
                  </a:lnTo>
                  <a:lnTo>
                    <a:pt x="603" y="396"/>
                  </a:lnTo>
                  <a:lnTo>
                    <a:pt x="622" y="465"/>
                  </a:lnTo>
                  <a:lnTo>
                    <a:pt x="635" y="511"/>
                  </a:lnTo>
                  <a:lnTo>
                    <a:pt x="644" y="542"/>
                  </a:lnTo>
                  <a:lnTo>
                    <a:pt x="656" y="588"/>
                  </a:lnTo>
                  <a:lnTo>
                    <a:pt x="665" y="619"/>
                  </a:lnTo>
                  <a:lnTo>
                    <a:pt x="669" y="631"/>
                  </a:lnTo>
                  <a:lnTo>
                    <a:pt x="679" y="665"/>
                  </a:lnTo>
                  <a:lnTo>
                    <a:pt x="683" y="684"/>
                  </a:lnTo>
                  <a:lnTo>
                    <a:pt x="604" y="709"/>
                  </a:lnTo>
                  <a:lnTo>
                    <a:pt x="557" y="655"/>
                  </a:lnTo>
                  <a:lnTo>
                    <a:pt x="515" y="641"/>
                  </a:lnTo>
                  <a:lnTo>
                    <a:pt x="510" y="640"/>
                  </a:lnTo>
                  <a:lnTo>
                    <a:pt x="467" y="627"/>
                  </a:lnTo>
                  <a:lnTo>
                    <a:pt x="424" y="613"/>
                  </a:lnTo>
                  <a:lnTo>
                    <a:pt x="382" y="601"/>
                  </a:lnTo>
                  <a:lnTo>
                    <a:pt x="356" y="636"/>
                  </a:lnTo>
                  <a:lnTo>
                    <a:pt x="349" y="646"/>
                  </a:lnTo>
                  <a:lnTo>
                    <a:pt x="329" y="641"/>
                  </a:lnTo>
                  <a:lnTo>
                    <a:pt x="321" y="597"/>
                  </a:lnTo>
                  <a:lnTo>
                    <a:pt x="316" y="599"/>
                  </a:lnTo>
                  <a:lnTo>
                    <a:pt x="278" y="604"/>
                  </a:lnTo>
                  <a:lnTo>
                    <a:pt x="248" y="607"/>
                  </a:lnTo>
                  <a:lnTo>
                    <a:pt x="205" y="510"/>
                  </a:lnTo>
                  <a:lnTo>
                    <a:pt x="177" y="475"/>
                  </a:lnTo>
                  <a:lnTo>
                    <a:pt x="123" y="408"/>
                  </a:lnTo>
                  <a:lnTo>
                    <a:pt x="118" y="405"/>
                  </a:lnTo>
                  <a:lnTo>
                    <a:pt x="105" y="398"/>
                  </a:lnTo>
                  <a:lnTo>
                    <a:pt x="85" y="388"/>
                  </a:lnTo>
                  <a:lnTo>
                    <a:pt x="85" y="388"/>
                  </a:lnTo>
                  <a:lnTo>
                    <a:pt x="71" y="380"/>
                  </a:lnTo>
                  <a:lnTo>
                    <a:pt x="63" y="332"/>
                  </a:lnTo>
                  <a:lnTo>
                    <a:pt x="39" y="320"/>
                  </a:lnTo>
                  <a:lnTo>
                    <a:pt x="36" y="307"/>
                  </a:lnTo>
                  <a:lnTo>
                    <a:pt x="25" y="243"/>
                  </a:lnTo>
                  <a:lnTo>
                    <a:pt x="22" y="223"/>
                  </a:lnTo>
                  <a:lnTo>
                    <a:pt x="0" y="202"/>
                  </a:lnTo>
                  <a:lnTo>
                    <a:pt x="3" y="196"/>
                  </a:lnTo>
                  <a:lnTo>
                    <a:pt x="7" y="179"/>
                  </a:lnTo>
                  <a:lnTo>
                    <a:pt x="7" y="178"/>
                  </a:lnTo>
                  <a:lnTo>
                    <a:pt x="30" y="185"/>
                  </a:lnTo>
                  <a:lnTo>
                    <a:pt x="43" y="170"/>
                  </a:lnTo>
                  <a:lnTo>
                    <a:pt x="67" y="145"/>
                  </a:lnTo>
                  <a:lnTo>
                    <a:pt x="110" y="136"/>
                  </a:lnTo>
                  <a:lnTo>
                    <a:pt x="118" y="105"/>
                  </a:lnTo>
                  <a:lnTo>
                    <a:pt x="120" y="104"/>
                  </a:lnTo>
                  <a:lnTo>
                    <a:pt x="139" y="96"/>
                  </a:lnTo>
                  <a:lnTo>
                    <a:pt x="142" y="96"/>
                  </a:lnTo>
                  <a:lnTo>
                    <a:pt x="158" y="100"/>
                  </a:lnTo>
                  <a:lnTo>
                    <a:pt x="163" y="101"/>
                  </a:lnTo>
                  <a:lnTo>
                    <a:pt x="175" y="104"/>
                  </a:lnTo>
                  <a:lnTo>
                    <a:pt x="187" y="83"/>
                  </a:lnTo>
                  <a:lnTo>
                    <a:pt x="221" y="95"/>
                  </a:lnTo>
                  <a:lnTo>
                    <a:pt x="278" y="69"/>
                  </a:lnTo>
                  <a:lnTo>
                    <a:pt x="349" y="74"/>
                  </a:lnTo>
                  <a:lnTo>
                    <a:pt x="418" y="16"/>
                  </a:lnTo>
                  <a:lnTo>
                    <a:pt x="438" y="0"/>
                  </a:lnTo>
                  <a:lnTo>
                    <a:pt x="444" y="4"/>
                  </a:lnTo>
                  <a:lnTo>
                    <a:pt x="466" y="17"/>
                  </a:lnTo>
                  <a:lnTo>
                    <a:pt x="493" y="3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6CAEF989-33F4-45EA-A37D-50EE548C2F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1" y="959"/>
              <a:ext cx="631" cy="1099"/>
            </a:xfrm>
            <a:custGeom>
              <a:avLst/>
              <a:gdLst>
                <a:gd name="T0" fmla="*/ 515 w 631"/>
                <a:gd name="T1" fmla="*/ 1099 h 1099"/>
                <a:gd name="T2" fmla="*/ 484 w 631"/>
                <a:gd name="T3" fmla="*/ 1088 h 1099"/>
                <a:gd name="T4" fmla="*/ 441 w 631"/>
                <a:gd name="T5" fmla="*/ 1072 h 1099"/>
                <a:gd name="T6" fmla="*/ 419 w 631"/>
                <a:gd name="T7" fmla="*/ 1064 h 1099"/>
                <a:gd name="T8" fmla="*/ 366 w 631"/>
                <a:gd name="T9" fmla="*/ 1044 h 1099"/>
                <a:gd name="T10" fmla="*/ 334 w 631"/>
                <a:gd name="T11" fmla="*/ 1036 h 1099"/>
                <a:gd name="T12" fmla="*/ 261 w 631"/>
                <a:gd name="T13" fmla="*/ 1016 h 1099"/>
                <a:gd name="T14" fmla="*/ 168 w 631"/>
                <a:gd name="T15" fmla="*/ 994 h 1099"/>
                <a:gd name="T16" fmla="*/ 69 w 631"/>
                <a:gd name="T17" fmla="*/ 971 h 1099"/>
                <a:gd name="T18" fmla="*/ 82 w 631"/>
                <a:gd name="T19" fmla="*/ 678 h 1099"/>
                <a:gd name="T20" fmla="*/ 0 w 631"/>
                <a:gd name="T21" fmla="*/ 512 h 1099"/>
                <a:gd name="T22" fmla="*/ 10 w 631"/>
                <a:gd name="T23" fmla="*/ 451 h 1099"/>
                <a:gd name="T24" fmla="*/ 13 w 631"/>
                <a:gd name="T25" fmla="*/ 430 h 1099"/>
                <a:gd name="T26" fmla="*/ 21 w 631"/>
                <a:gd name="T27" fmla="*/ 412 h 1099"/>
                <a:gd name="T28" fmla="*/ 170 w 631"/>
                <a:gd name="T29" fmla="*/ 207 h 1099"/>
                <a:gd name="T30" fmla="*/ 192 w 631"/>
                <a:gd name="T31" fmla="*/ 162 h 1099"/>
                <a:gd name="T32" fmla="*/ 189 w 631"/>
                <a:gd name="T33" fmla="*/ 122 h 1099"/>
                <a:gd name="T34" fmla="*/ 236 w 631"/>
                <a:gd name="T35" fmla="*/ 95 h 1099"/>
                <a:gd name="T36" fmla="*/ 287 w 631"/>
                <a:gd name="T37" fmla="*/ 69 h 1099"/>
                <a:gd name="T38" fmla="*/ 404 w 631"/>
                <a:gd name="T39" fmla="*/ 33 h 1099"/>
                <a:gd name="T40" fmla="*/ 511 w 631"/>
                <a:gd name="T41" fmla="*/ 0 h 1099"/>
                <a:gd name="T42" fmla="*/ 493 w 631"/>
                <a:gd name="T43" fmla="*/ 34 h 1099"/>
                <a:gd name="T44" fmla="*/ 466 w 631"/>
                <a:gd name="T45" fmla="*/ 81 h 1099"/>
                <a:gd name="T46" fmla="*/ 444 w 631"/>
                <a:gd name="T47" fmla="*/ 123 h 1099"/>
                <a:gd name="T48" fmla="*/ 408 w 631"/>
                <a:gd name="T49" fmla="*/ 188 h 1099"/>
                <a:gd name="T50" fmla="*/ 362 w 631"/>
                <a:gd name="T51" fmla="*/ 278 h 1099"/>
                <a:gd name="T52" fmla="*/ 371 w 631"/>
                <a:gd name="T53" fmla="*/ 343 h 1099"/>
                <a:gd name="T54" fmla="*/ 421 w 631"/>
                <a:gd name="T55" fmla="*/ 380 h 1099"/>
                <a:gd name="T56" fmla="*/ 481 w 631"/>
                <a:gd name="T57" fmla="*/ 424 h 1099"/>
                <a:gd name="T58" fmla="*/ 577 w 631"/>
                <a:gd name="T59" fmla="*/ 459 h 1099"/>
                <a:gd name="T60" fmla="*/ 595 w 631"/>
                <a:gd name="T61" fmla="*/ 466 h 1099"/>
                <a:gd name="T62" fmla="*/ 611 w 631"/>
                <a:gd name="T63" fmla="*/ 519 h 1099"/>
                <a:gd name="T64" fmla="*/ 615 w 631"/>
                <a:gd name="T65" fmla="*/ 574 h 1099"/>
                <a:gd name="T66" fmla="*/ 617 w 631"/>
                <a:gd name="T67" fmla="*/ 609 h 1099"/>
                <a:gd name="T68" fmla="*/ 625 w 631"/>
                <a:gd name="T69" fmla="*/ 728 h 1099"/>
                <a:gd name="T70" fmla="*/ 628 w 631"/>
                <a:gd name="T71" fmla="*/ 802 h 1099"/>
                <a:gd name="T72" fmla="*/ 631 w 631"/>
                <a:gd name="T73" fmla="*/ 848 h 1099"/>
                <a:gd name="T74" fmla="*/ 627 w 631"/>
                <a:gd name="T75" fmla="*/ 855 h 1099"/>
                <a:gd name="T76" fmla="*/ 607 w 631"/>
                <a:gd name="T77" fmla="*/ 900 h 1099"/>
                <a:gd name="T78" fmla="*/ 592 w 631"/>
                <a:gd name="T79" fmla="*/ 931 h 1099"/>
                <a:gd name="T80" fmla="*/ 568 w 631"/>
                <a:gd name="T81" fmla="*/ 988 h 1099"/>
                <a:gd name="T82" fmla="*/ 542 w 631"/>
                <a:gd name="T83" fmla="*/ 1042 h 1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31" h="1099">
                  <a:moveTo>
                    <a:pt x="528" y="1070"/>
                  </a:moveTo>
                  <a:lnTo>
                    <a:pt x="515" y="1099"/>
                  </a:lnTo>
                  <a:lnTo>
                    <a:pt x="486" y="1089"/>
                  </a:lnTo>
                  <a:lnTo>
                    <a:pt x="484" y="1088"/>
                  </a:lnTo>
                  <a:lnTo>
                    <a:pt x="468" y="1082"/>
                  </a:lnTo>
                  <a:lnTo>
                    <a:pt x="441" y="1072"/>
                  </a:lnTo>
                  <a:lnTo>
                    <a:pt x="433" y="1070"/>
                  </a:lnTo>
                  <a:lnTo>
                    <a:pt x="419" y="1064"/>
                  </a:lnTo>
                  <a:lnTo>
                    <a:pt x="367" y="1045"/>
                  </a:lnTo>
                  <a:lnTo>
                    <a:pt x="366" y="1044"/>
                  </a:lnTo>
                  <a:lnTo>
                    <a:pt x="359" y="1043"/>
                  </a:lnTo>
                  <a:lnTo>
                    <a:pt x="334" y="1036"/>
                  </a:lnTo>
                  <a:lnTo>
                    <a:pt x="313" y="1030"/>
                  </a:lnTo>
                  <a:lnTo>
                    <a:pt x="261" y="1016"/>
                  </a:lnTo>
                  <a:lnTo>
                    <a:pt x="209" y="1004"/>
                  </a:lnTo>
                  <a:lnTo>
                    <a:pt x="168" y="994"/>
                  </a:lnTo>
                  <a:lnTo>
                    <a:pt x="120" y="983"/>
                  </a:lnTo>
                  <a:lnTo>
                    <a:pt x="69" y="971"/>
                  </a:lnTo>
                  <a:lnTo>
                    <a:pt x="97" y="759"/>
                  </a:lnTo>
                  <a:lnTo>
                    <a:pt x="82" y="678"/>
                  </a:lnTo>
                  <a:lnTo>
                    <a:pt x="29" y="622"/>
                  </a:lnTo>
                  <a:lnTo>
                    <a:pt x="0" y="512"/>
                  </a:lnTo>
                  <a:lnTo>
                    <a:pt x="9" y="453"/>
                  </a:lnTo>
                  <a:lnTo>
                    <a:pt x="10" y="451"/>
                  </a:lnTo>
                  <a:lnTo>
                    <a:pt x="12" y="438"/>
                  </a:lnTo>
                  <a:lnTo>
                    <a:pt x="13" y="430"/>
                  </a:lnTo>
                  <a:lnTo>
                    <a:pt x="14" y="419"/>
                  </a:lnTo>
                  <a:lnTo>
                    <a:pt x="21" y="412"/>
                  </a:lnTo>
                  <a:lnTo>
                    <a:pt x="120" y="307"/>
                  </a:lnTo>
                  <a:lnTo>
                    <a:pt x="170" y="207"/>
                  </a:lnTo>
                  <a:lnTo>
                    <a:pt x="190" y="168"/>
                  </a:lnTo>
                  <a:lnTo>
                    <a:pt x="192" y="162"/>
                  </a:lnTo>
                  <a:lnTo>
                    <a:pt x="190" y="137"/>
                  </a:lnTo>
                  <a:lnTo>
                    <a:pt x="189" y="122"/>
                  </a:lnTo>
                  <a:lnTo>
                    <a:pt x="199" y="116"/>
                  </a:lnTo>
                  <a:lnTo>
                    <a:pt x="236" y="95"/>
                  </a:lnTo>
                  <a:lnTo>
                    <a:pt x="277" y="71"/>
                  </a:lnTo>
                  <a:lnTo>
                    <a:pt x="287" y="69"/>
                  </a:lnTo>
                  <a:lnTo>
                    <a:pt x="350" y="50"/>
                  </a:lnTo>
                  <a:lnTo>
                    <a:pt x="404" y="33"/>
                  </a:lnTo>
                  <a:lnTo>
                    <a:pt x="480" y="9"/>
                  </a:lnTo>
                  <a:lnTo>
                    <a:pt x="511" y="0"/>
                  </a:lnTo>
                  <a:lnTo>
                    <a:pt x="503" y="16"/>
                  </a:lnTo>
                  <a:lnTo>
                    <a:pt x="493" y="34"/>
                  </a:lnTo>
                  <a:lnTo>
                    <a:pt x="477" y="62"/>
                  </a:lnTo>
                  <a:lnTo>
                    <a:pt x="466" y="81"/>
                  </a:lnTo>
                  <a:lnTo>
                    <a:pt x="463" y="89"/>
                  </a:lnTo>
                  <a:lnTo>
                    <a:pt x="444" y="123"/>
                  </a:lnTo>
                  <a:lnTo>
                    <a:pt x="430" y="148"/>
                  </a:lnTo>
                  <a:lnTo>
                    <a:pt x="408" y="188"/>
                  </a:lnTo>
                  <a:lnTo>
                    <a:pt x="377" y="243"/>
                  </a:lnTo>
                  <a:lnTo>
                    <a:pt x="362" y="278"/>
                  </a:lnTo>
                  <a:lnTo>
                    <a:pt x="346" y="323"/>
                  </a:lnTo>
                  <a:lnTo>
                    <a:pt x="371" y="343"/>
                  </a:lnTo>
                  <a:lnTo>
                    <a:pt x="401" y="365"/>
                  </a:lnTo>
                  <a:lnTo>
                    <a:pt x="421" y="380"/>
                  </a:lnTo>
                  <a:lnTo>
                    <a:pt x="453" y="403"/>
                  </a:lnTo>
                  <a:lnTo>
                    <a:pt x="481" y="424"/>
                  </a:lnTo>
                  <a:lnTo>
                    <a:pt x="512" y="435"/>
                  </a:lnTo>
                  <a:lnTo>
                    <a:pt x="577" y="459"/>
                  </a:lnTo>
                  <a:lnTo>
                    <a:pt x="593" y="466"/>
                  </a:lnTo>
                  <a:lnTo>
                    <a:pt x="595" y="466"/>
                  </a:lnTo>
                  <a:lnTo>
                    <a:pt x="610" y="487"/>
                  </a:lnTo>
                  <a:lnTo>
                    <a:pt x="611" y="519"/>
                  </a:lnTo>
                  <a:lnTo>
                    <a:pt x="613" y="524"/>
                  </a:lnTo>
                  <a:lnTo>
                    <a:pt x="615" y="574"/>
                  </a:lnTo>
                  <a:lnTo>
                    <a:pt x="617" y="601"/>
                  </a:lnTo>
                  <a:lnTo>
                    <a:pt x="617" y="609"/>
                  </a:lnTo>
                  <a:lnTo>
                    <a:pt x="623" y="686"/>
                  </a:lnTo>
                  <a:lnTo>
                    <a:pt x="625" y="728"/>
                  </a:lnTo>
                  <a:lnTo>
                    <a:pt x="626" y="763"/>
                  </a:lnTo>
                  <a:lnTo>
                    <a:pt x="628" y="802"/>
                  </a:lnTo>
                  <a:lnTo>
                    <a:pt x="628" y="808"/>
                  </a:lnTo>
                  <a:lnTo>
                    <a:pt x="631" y="848"/>
                  </a:lnTo>
                  <a:lnTo>
                    <a:pt x="631" y="848"/>
                  </a:lnTo>
                  <a:lnTo>
                    <a:pt x="627" y="855"/>
                  </a:lnTo>
                  <a:lnTo>
                    <a:pt x="610" y="892"/>
                  </a:lnTo>
                  <a:lnTo>
                    <a:pt x="607" y="900"/>
                  </a:lnTo>
                  <a:lnTo>
                    <a:pt x="602" y="909"/>
                  </a:lnTo>
                  <a:lnTo>
                    <a:pt x="592" y="931"/>
                  </a:lnTo>
                  <a:lnTo>
                    <a:pt x="578" y="965"/>
                  </a:lnTo>
                  <a:lnTo>
                    <a:pt x="568" y="988"/>
                  </a:lnTo>
                  <a:lnTo>
                    <a:pt x="551" y="1024"/>
                  </a:lnTo>
                  <a:lnTo>
                    <a:pt x="542" y="1042"/>
                  </a:lnTo>
                  <a:lnTo>
                    <a:pt x="528" y="1070"/>
                  </a:lnTo>
                  <a:close/>
                </a:path>
              </a:pathLst>
            </a:custGeom>
            <a:solidFill>
              <a:srgbClr val="FFC0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58D16522-DDF6-4095-814D-DCCC0D7B7D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9" y="1471"/>
              <a:ext cx="759" cy="629"/>
            </a:xfrm>
            <a:custGeom>
              <a:avLst/>
              <a:gdLst>
                <a:gd name="T0" fmla="*/ 662 w 759"/>
                <a:gd name="T1" fmla="*/ 0 h 629"/>
                <a:gd name="T2" fmla="*/ 691 w 759"/>
                <a:gd name="T3" fmla="*/ 110 h 629"/>
                <a:gd name="T4" fmla="*/ 744 w 759"/>
                <a:gd name="T5" fmla="*/ 166 h 629"/>
                <a:gd name="T6" fmla="*/ 759 w 759"/>
                <a:gd name="T7" fmla="*/ 247 h 629"/>
                <a:gd name="T8" fmla="*/ 731 w 759"/>
                <a:gd name="T9" fmla="*/ 459 h 629"/>
                <a:gd name="T10" fmla="*/ 703 w 759"/>
                <a:gd name="T11" fmla="*/ 467 h 629"/>
                <a:gd name="T12" fmla="*/ 692 w 759"/>
                <a:gd name="T13" fmla="*/ 470 h 629"/>
                <a:gd name="T14" fmla="*/ 660 w 759"/>
                <a:gd name="T15" fmla="*/ 478 h 629"/>
                <a:gd name="T16" fmla="*/ 656 w 759"/>
                <a:gd name="T17" fmla="*/ 479 h 629"/>
                <a:gd name="T18" fmla="*/ 604 w 759"/>
                <a:gd name="T19" fmla="*/ 492 h 629"/>
                <a:gd name="T20" fmla="*/ 576 w 759"/>
                <a:gd name="T21" fmla="*/ 500 h 629"/>
                <a:gd name="T22" fmla="*/ 561 w 759"/>
                <a:gd name="T23" fmla="*/ 505 h 629"/>
                <a:gd name="T24" fmla="*/ 530 w 759"/>
                <a:gd name="T25" fmla="*/ 527 h 629"/>
                <a:gd name="T26" fmla="*/ 505 w 759"/>
                <a:gd name="T27" fmla="*/ 545 h 629"/>
                <a:gd name="T28" fmla="*/ 505 w 759"/>
                <a:gd name="T29" fmla="*/ 545 h 629"/>
                <a:gd name="T30" fmla="*/ 460 w 759"/>
                <a:gd name="T31" fmla="*/ 579 h 629"/>
                <a:gd name="T32" fmla="*/ 446 w 759"/>
                <a:gd name="T33" fmla="*/ 588 h 629"/>
                <a:gd name="T34" fmla="*/ 414 w 759"/>
                <a:gd name="T35" fmla="*/ 613 h 629"/>
                <a:gd name="T36" fmla="*/ 346 w 759"/>
                <a:gd name="T37" fmla="*/ 618 h 629"/>
                <a:gd name="T38" fmla="*/ 231 w 759"/>
                <a:gd name="T39" fmla="*/ 629 h 629"/>
                <a:gd name="T40" fmla="*/ 230 w 759"/>
                <a:gd name="T41" fmla="*/ 627 h 629"/>
                <a:gd name="T42" fmla="*/ 218 w 759"/>
                <a:gd name="T43" fmla="*/ 608 h 629"/>
                <a:gd name="T44" fmla="*/ 176 w 759"/>
                <a:gd name="T45" fmla="*/ 544 h 629"/>
                <a:gd name="T46" fmla="*/ 171 w 759"/>
                <a:gd name="T47" fmla="*/ 537 h 629"/>
                <a:gd name="T48" fmla="*/ 164 w 759"/>
                <a:gd name="T49" fmla="*/ 533 h 629"/>
                <a:gd name="T50" fmla="*/ 95 w 759"/>
                <a:gd name="T51" fmla="*/ 490 h 629"/>
                <a:gd name="T52" fmla="*/ 107 w 759"/>
                <a:gd name="T53" fmla="*/ 460 h 629"/>
                <a:gd name="T54" fmla="*/ 117 w 759"/>
                <a:gd name="T55" fmla="*/ 434 h 629"/>
                <a:gd name="T56" fmla="*/ 52 w 759"/>
                <a:gd name="T57" fmla="*/ 419 h 629"/>
                <a:gd name="T58" fmla="*/ 41 w 759"/>
                <a:gd name="T59" fmla="*/ 361 h 629"/>
                <a:gd name="T60" fmla="*/ 40 w 759"/>
                <a:gd name="T61" fmla="*/ 355 h 629"/>
                <a:gd name="T62" fmla="*/ 38 w 759"/>
                <a:gd name="T63" fmla="*/ 353 h 629"/>
                <a:gd name="T64" fmla="*/ 29 w 759"/>
                <a:gd name="T65" fmla="*/ 351 h 629"/>
                <a:gd name="T66" fmla="*/ 31 w 759"/>
                <a:gd name="T67" fmla="*/ 335 h 629"/>
                <a:gd name="T68" fmla="*/ 36 w 759"/>
                <a:gd name="T69" fmla="*/ 284 h 629"/>
                <a:gd name="T70" fmla="*/ 36 w 759"/>
                <a:gd name="T71" fmla="*/ 284 h 629"/>
                <a:gd name="T72" fmla="*/ 27 w 759"/>
                <a:gd name="T73" fmla="*/ 275 h 629"/>
                <a:gd name="T74" fmla="*/ 6 w 759"/>
                <a:gd name="T75" fmla="*/ 255 h 629"/>
                <a:gd name="T76" fmla="*/ 0 w 759"/>
                <a:gd name="T77" fmla="*/ 251 h 629"/>
                <a:gd name="T78" fmla="*/ 4 w 759"/>
                <a:gd name="T79" fmla="*/ 232 h 629"/>
                <a:gd name="T80" fmla="*/ 4 w 759"/>
                <a:gd name="T81" fmla="*/ 207 h 629"/>
                <a:gd name="T82" fmla="*/ 2 w 759"/>
                <a:gd name="T83" fmla="*/ 155 h 629"/>
                <a:gd name="T84" fmla="*/ 97 w 759"/>
                <a:gd name="T85" fmla="*/ 119 h 629"/>
                <a:gd name="T86" fmla="*/ 105 w 759"/>
                <a:gd name="T87" fmla="*/ 116 h 629"/>
                <a:gd name="T88" fmla="*/ 156 w 759"/>
                <a:gd name="T89" fmla="*/ 107 h 629"/>
                <a:gd name="T90" fmla="*/ 191 w 759"/>
                <a:gd name="T91" fmla="*/ 99 h 629"/>
                <a:gd name="T92" fmla="*/ 227 w 759"/>
                <a:gd name="T93" fmla="*/ 92 h 629"/>
                <a:gd name="T94" fmla="*/ 228 w 759"/>
                <a:gd name="T95" fmla="*/ 92 h 629"/>
                <a:gd name="T96" fmla="*/ 264 w 759"/>
                <a:gd name="T97" fmla="*/ 56 h 629"/>
                <a:gd name="T98" fmla="*/ 281 w 759"/>
                <a:gd name="T99" fmla="*/ 38 h 629"/>
                <a:gd name="T100" fmla="*/ 303 w 759"/>
                <a:gd name="T101" fmla="*/ 58 h 629"/>
                <a:gd name="T102" fmla="*/ 358 w 759"/>
                <a:gd name="T103" fmla="*/ 55 h 629"/>
                <a:gd name="T104" fmla="*/ 383 w 759"/>
                <a:gd name="T105" fmla="*/ 43 h 629"/>
                <a:gd name="T106" fmla="*/ 442 w 759"/>
                <a:gd name="T107" fmla="*/ 15 h 629"/>
                <a:gd name="T108" fmla="*/ 458 w 759"/>
                <a:gd name="T109" fmla="*/ 13 h 629"/>
                <a:gd name="T110" fmla="*/ 576 w 759"/>
                <a:gd name="T111" fmla="*/ 6 h 629"/>
                <a:gd name="T112" fmla="*/ 662 w 759"/>
                <a:gd name="T113" fmla="*/ 0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59" h="629">
                  <a:moveTo>
                    <a:pt x="662" y="0"/>
                  </a:moveTo>
                  <a:lnTo>
                    <a:pt x="691" y="110"/>
                  </a:lnTo>
                  <a:lnTo>
                    <a:pt x="744" y="166"/>
                  </a:lnTo>
                  <a:lnTo>
                    <a:pt x="759" y="247"/>
                  </a:lnTo>
                  <a:lnTo>
                    <a:pt x="731" y="459"/>
                  </a:lnTo>
                  <a:lnTo>
                    <a:pt x="703" y="467"/>
                  </a:lnTo>
                  <a:lnTo>
                    <a:pt x="692" y="470"/>
                  </a:lnTo>
                  <a:lnTo>
                    <a:pt x="660" y="478"/>
                  </a:lnTo>
                  <a:lnTo>
                    <a:pt x="656" y="479"/>
                  </a:lnTo>
                  <a:lnTo>
                    <a:pt x="604" y="492"/>
                  </a:lnTo>
                  <a:lnTo>
                    <a:pt x="576" y="500"/>
                  </a:lnTo>
                  <a:lnTo>
                    <a:pt x="561" y="505"/>
                  </a:lnTo>
                  <a:lnTo>
                    <a:pt x="530" y="527"/>
                  </a:lnTo>
                  <a:lnTo>
                    <a:pt x="505" y="545"/>
                  </a:lnTo>
                  <a:lnTo>
                    <a:pt x="505" y="545"/>
                  </a:lnTo>
                  <a:lnTo>
                    <a:pt x="460" y="579"/>
                  </a:lnTo>
                  <a:lnTo>
                    <a:pt x="446" y="588"/>
                  </a:lnTo>
                  <a:lnTo>
                    <a:pt x="414" y="613"/>
                  </a:lnTo>
                  <a:lnTo>
                    <a:pt x="346" y="618"/>
                  </a:lnTo>
                  <a:lnTo>
                    <a:pt x="231" y="629"/>
                  </a:lnTo>
                  <a:lnTo>
                    <a:pt x="230" y="627"/>
                  </a:lnTo>
                  <a:lnTo>
                    <a:pt x="218" y="608"/>
                  </a:lnTo>
                  <a:lnTo>
                    <a:pt x="176" y="544"/>
                  </a:lnTo>
                  <a:lnTo>
                    <a:pt x="171" y="537"/>
                  </a:lnTo>
                  <a:lnTo>
                    <a:pt x="164" y="533"/>
                  </a:lnTo>
                  <a:lnTo>
                    <a:pt x="95" y="490"/>
                  </a:lnTo>
                  <a:lnTo>
                    <a:pt x="107" y="460"/>
                  </a:lnTo>
                  <a:lnTo>
                    <a:pt x="117" y="434"/>
                  </a:lnTo>
                  <a:lnTo>
                    <a:pt x="52" y="419"/>
                  </a:lnTo>
                  <a:lnTo>
                    <a:pt x="41" y="361"/>
                  </a:lnTo>
                  <a:lnTo>
                    <a:pt x="40" y="355"/>
                  </a:lnTo>
                  <a:lnTo>
                    <a:pt x="38" y="353"/>
                  </a:lnTo>
                  <a:lnTo>
                    <a:pt x="29" y="351"/>
                  </a:lnTo>
                  <a:lnTo>
                    <a:pt x="31" y="335"/>
                  </a:lnTo>
                  <a:lnTo>
                    <a:pt x="36" y="284"/>
                  </a:lnTo>
                  <a:lnTo>
                    <a:pt x="36" y="284"/>
                  </a:lnTo>
                  <a:lnTo>
                    <a:pt x="27" y="275"/>
                  </a:lnTo>
                  <a:lnTo>
                    <a:pt x="6" y="255"/>
                  </a:lnTo>
                  <a:lnTo>
                    <a:pt x="0" y="251"/>
                  </a:lnTo>
                  <a:lnTo>
                    <a:pt x="4" y="232"/>
                  </a:lnTo>
                  <a:lnTo>
                    <a:pt x="4" y="207"/>
                  </a:lnTo>
                  <a:lnTo>
                    <a:pt x="2" y="155"/>
                  </a:lnTo>
                  <a:lnTo>
                    <a:pt x="97" y="119"/>
                  </a:lnTo>
                  <a:lnTo>
                    <a:pt x="105" y="116"/>
                  </a:lnTo>
                  <a:lnTo>
                    <a:pt x="156" y="107"/>
                  </a:lnTo>
                  <a:lnTo>
                    <a:pt x="191" y="99"/>
                  </a:lnTo>
                  <a:lnTo>
                    <a:pt x="227" y="92"/>
                  </a:lnTo>
                  <a:lnTo>
                    <a:pt x="228" y="92"/>
                  </a:lnTo>
                  <a:lnTo>
                    <a:pt x="264" y="56"/>
                  </a:lnTo>
                  <a:lnTo>
                    <a:pt x="281" y="38"/>
                  </a:lnTo>
                  <a:lnTo>
                    <a:pt x="303" y="58"/>
                  </a:lnTo>
                  <a:lnTo>
                    <a:pt x="358" y="55"/>
                  </a:lnTo>
                  <a:lnTo>
                    <a:pt x="383" y="43"/>
                  </a:lnTo>
                  <a:lnTo>
                    <a:pt x="442" y="15"/>
                  </a:lnTo>
                  <a:lnTo>
                    <a:pt x="458" y="13"/>
                  </a:lnTo>
                  <a:lnTo>
                    <a:pt x="576" y="6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FFC0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041722FE-309F-4C94-AFFB-081FDFF1C8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6" y="2084"/>
              <a:ext cx="767" cy="499"/>
            </a:xfrm>
            <a:custGeom>
              <a:avLst/>
              <a:gdLst>
                <a:gd name="T0" fmla="*/ 12 w 767"/>
                <a:gd name="T1" fmla="*/ 155 h 499"/>
                <a:gd name="T2" fmla="*/ 21 w 767"/>
                <a:gd name="T3" fmla="*/ 150 h 499"/>
                <a:gd name="T4" fmla="*/ 26 w 767"/>
                <a:gd name="T5" fmla="*/ 147 h 499"/>
                <a:gd name="T6" fmla="*/ 35 w 767"/>
                <a:gd name="T7" fmla="*/ 141 h 499"/>
                <a:gd name="T8" fmla="*/ 70 w 767"/>
                <a:gd name="T9" fmla="*/ 121 h 499"/>
                <a:gd name="T10" fmla="*/ 103 w 767"/>
                <a:gd name="T11" fmla="*/ 108 h 499"/>
                <a:gd name="T12" fmla="*/ 158 w 767"/>
                <a:gd name="T13" fmla="*/ 87 h 499"/>
                <a:gd name="T14" fmla="*/ 187 w 767"/>
                <a:gd name="T15" fmla="*/ 76 h 499"/>
                <a:gd name="T16" fmla="*/ 204 w 767"/>
                <a:gd name="T17" fmla="*/ 69 h 499"/>
                <a:gd name="T18" fmla="*/ 349 w 767"/>
                <a:gd name="T19" fmla="*/ 68 h 499"/>
                <a:gd name="T20" fmla="*/ 360 w 767"/>
                <a:gd name="T21" fmla="*/ 68 h 499"/>
                <a:gd name="T22" fmla="*/ 364 w 767"/>
                <a:gd name="T23" fmla="*/ 67 h 499"/>
                <a:gd name="T24" fmla="*/ 411 w 767"/>
                <a:gd name="T25" fmla="*/ 52 h 499"/>
                <a:gd name="T26" fmla="*/ 495 w 767"/>
                <a:gd name="T27" fmla="*/ 23 h 499"/>
                <a:gd name="T28" fmla="*/ 523 w 767"/>
                <a:gd name="T29" fmla="*/ 21 h 499"/>
                <a:gd name="T30" fmla="*/ 527 w 767"/>
                <a:gd name="T31" fmla="*/ 21 h 499"/>
                <a:gd name="T32" fmla="*/ 581 w 767"/>
                <a:gd name="T33" fmla="*/ 16 h 499"/>
                <a:gd name="T34" fmla="*/ 584 w 767"/>
                <a:gd name="T35" fmla="*/ 16 h 499"/>
                <a:gd name="T36" fmla="*/ 699 w 767"/>
                <a:gd name="T37" fmla="*/ 5 h 499"/>
                <a:gd name="T38" fmla="*/ 767 w 767"/>
                <a:gd name="T39" fmla="*/ 0 h 499"/>
                <a:gd name="T40" fmla="*/ 760 w 767"/>
                <a:gd name="T41" fmla="*/ 11 h 499"/>
                <a:gd name="T42" fmla="*/ 746 w 767"/>
                <a:gd name="T43" fmla="*/ 32 h 499"/>
                <a:gd name="T44" fmla="*/ 719 w 767"/>
                <a:gd name="T45" fmla="*/ 74 h 499"/>
                <a:gd name="T46" fmla="*/ 699 w 767"/>
                <a:gd name="T47" fmla="*/ 107 h 499"/>
                <a:gd name="T48" fmla="*/ 674 w 767"/>
                <a:gd name="T49" fmla="*/ 147 h 499"/>
                <a:gd name="T50" fmla="*/ 662 w 767"/>
                <a:gd name="T51" fmla="*/ 167 h 499"/>
                <a:gd name="T52" fmla="*/ 649 w 767"/>
                <a:gd name="T53" fmla="*/ 186 h 499"/>
                <a:gd name="T54" fmla="*/ 637 w 767"/>
                <a:gd name="T55" fmla="*/ 204 h 499"/>
                <a:gd name="T56" fmla="*/ 637 w 767"/>
                <a:gd name="T57" fmla="*/ 204 h 499"/>
                <a:gd name="T58" fmla="*/ 612 w 767"/>
                <a:gd name="T59" fmla="*/ 240 h 499"/>
                <a:gd name="T60" fmla="*/ 600 w 767"/>
                <a:gd name="T61" fmla="*/ 258 h 499"/>
                <a:gd name="T62" fmla="*/ 588 w 767"/>
                <a:gd name="T63" fmla="*/ 275 h 499"/>
                <a:gd name="T64" fmla="*/ 574 w 767"/>
                <a:gd name="T65" fmla="*/ 296 h 499"/>
                <a:gd name="T66" fmla="*/ 553 w 767"/>
                <a:gd name="T67" fmla="*/ 326 h 499"/>
                <a:gd name="T68" fmla="*/ 550 w 767"/>
                <a:gd name="T69" fmla="*/ 329 h 499"/>
                <a:gd name="T70" fmla="*/ 542 w 767"/>
                <a:gd name="T71" fmla="*/ 341 h 499"/>
                <a:gd name="T72" fmla="*/ 529 w 767"/>
                <a:gd name="T73" fmla="*/ 375 h 499"/>
                <a:gd name="T74" fmla="*/ 521 w 767"/>
                <a:gd name="T75" fmla="*/ 398 h 499"/>
                <a:gd name="T76" fmla="*/ 495 w 767"/>
                <a:gd name="T77" fmla="*/ 428 h 499"/>
                <a:gd name="T78" fmla="*/ 475 w 767"/>
                <a:gd name="T79" fmla="*/ 452 h 499"/>
                <a:gd name="T80" fmla="*/ 457 w 767"/>
                <a:gd name="T81" fmla="*/ 470 h 499"/>
                <a:gd name="T82" fmla="*/ 441 w 767"/>
                <a:gd name="T83" fmla="*/ 484 h 499"/>
                <a:gd name="T84" fmla="*/ 426 w 767"/>
                <a:gd name="T85" fmla="*/ 499 h 499"/>
                <a:gd name="T86" fmla="*/ 323 w 767"/>
                <a:gd name="T87" fmla="*/ 484 h 499"/>
                <a:gd name="T88" fmla="*/ 227 w 767"/>
                <a:gd name="T89" fmla="*/ 437 h 499"/>
                <a:gd name="T90" fmla="*/ 173 w 767"/>
                <a:gd name="T91" fmla="*/ 488 h 499"/>
                <a:gd name="T92" fmla="*/ 157 w 767"/>
                <a:gd name="T93" fmla="*/ 470 h 499"/>
                <a:gd name="T94" fmla="*/ 95 w 767"/>
                <a:gd name="T95" fmla="*/ 398 h 499"/>
                <a:gd name="T96" fmla="*/ 93 w 767"/>
                <a:gd name="T97" fmla="*/ 383 h 499"/>
                <a:gd name="T98" fmla="*/ 85 w 767"/>
                <a:gd name="T99" fmla="*/ 301 h 499"/>
                <a:gd name="T100" fmla="*/ 64 w 767"/>
                <a:gd name="T101" fmla="*/ 293 h 499"/>
                <a:gd name="T102" fmla="*/ 35 w 767"/>
                <a:gd name="T103" fmla="*/ 279 h 499"/>
                <a:gd name="T104" fmla="*/ 20 w 767"/>
                <a:gd name="T105" fmla="*/ 280 h 499"/>
                <a:gd name="T106" fmla="*/ 20 w 767"/>
                <a:gd name="T107" fmla="*/ 271 h 499"/>
                <a:gd name="T108" fmla="*/ 21 w 767"/>
                <a:gd name="T109" fmla="*/ 252 h 499"/>
                <a:gd name="T110" fmla="*/ 21 w 767"/>
                <a:gd name="T111" fmla="*/ 245 h 499"/>
                <a:gd name="T112" fmla="*/ 16 w 767"/>
                <a:gd name="T113" fmla="*/ 239 h 499"/>
                <a:gd name="T114" fmla="*/ 0 w 767"/>
                <a:gd name="T115" fmla="*/ 220 h 499"/>
                <a:gd name="T116" fmla="*/ 21 w 767"/>
                <a:gd name="T117" fmla="*/ 194 h 499"/>
                <a:gd name="T118" fmla="*/ 15 w 767"/>
                <a:gd name="T119" fmla="*/ 164 h 499"/>
                <a:gd name="T120" fmla="*/ 12 w 767"/>
                <a:gd name="T121" fmla="*/ 155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67" h="499">
                  <a:moveTo>
                    <a:pt x="12" y="155"/>
                  </a:moveTo>
                  <a:lnTo>
                    <a:pt x="21" y="150"/>
                  </a:lnTo>
                  <a:lnTo>
                    <a:pt x="26" y="147"/>
                  </a:lnTo>
                  <a:lnTo>
                    <a:pt x="35" y="141"/>
                  </a:lnTo>
                  <a:lnTo>
                    <a:pt x="70" y="121"/>
                  </a:lnTo>
                  <a:lnTo>
                    <a:pt x="103" y="108"/>
                  </a:lnTo>
                  <a:lnTo>
                    <a:pt x="158" y="87"/>
                  </a:lnTo>
                  <a:lnTo>
                    <a:pt x="187" y="76"/>
                  </a:lnTo>
                  <a:lnTo>
                    <a:pt x="204" y="69"/>
                  </a:lnTo>
                  <a:lnTo>
                    <a:pt x="349" y="68"/>
                  </a:lnTo>
                  <a:lnTo>
                    <a:pt x="360" y="68"/>
                  </a:lnTo>
                  <a:lnTo>
                    <a:pt x="364" y="67"/>
                  </a:lnTo>
                  <a:lnTo>
                    <a:pt x="411" y="52"/>
                  </a:lnTo>
                  <a:lnTo>
                    <a:pt x="495" y="23"/>
                  </a:lnTo>
                  <a:lnTo>
                    <a:pt x="523" y="21"/>
                  </a:lnTo>
                  <a:lnTo>
                    <a:pt x="527" y="21"/>
                  </a:lnTo>
                  <a:lnTo>
                    <a:pt x="581" y="16"/>
                  </a:lnTo>
                  <a:lnTo>
                    <a:pt x="584" y="16"/>
                  </a:lnTo>
                  <a:lnTo>
                    <a:pt x="699" y="5"/>
                  </a:lnTo>
                  <a:lnTo>
                    <a:pt x="767" y="0"/>
                  </a:lnTo>
                  <a:lnTo>
                    <a:pt x="760" y="11"/>
                  </a:lnTo>
                  <a:lnTo>
                    <a:pt x="746" y="32"/>
                  </a:lnTo>
                  <a:lnTo>
                    <a:pt x="719" y="74"/>
                  </a:lnTo>
                  <a:lnTo>
                    <a:pt x="699" y="107"/>
                  </a:lnTo>
                  <a:lnTo>
                    <a:pt x="674" y="147"/>
                  </a:lnTo>
                  <a:lnTo>
                    <a:pt x="662" y="167"/>
                  </a:lnTo>
                  <a:lnTo>
                    <a:pt x="649" y="186"/>
                  </a:lnTo>
                  <a:lnTo>
                    <a:pt x="637" y="204"/>
                  </a:lnTo>
                  <a:lnTo>
                    <a:pt x="637" y="204"/>
                  </a:lnTo>
                  <a:lnTo>
                    <a:pt x="612" y="240"/>
                  </a:lnTo>
                  <a:lnTo>
                    <a:pt x="600" y="258"/>
                  </a:lnTo>
                  <a:lnTo>
                    <a:pt x="588" y="275"/>
                  </a:lnTo>
                  <a:lnTo>
                    <a:pt x="574" y="296"/>
                  </a:lnTo>
                  <a:lnTo>
                    <a:pt x="553" y="326"/>
                  </a:lnTo>
                  <a:lnTo>
                    <a:pt x="550" y="329"/>
                  </a:lnTo>
                  <a:lnTo>
                    <a:pt x="542" y="341"/>
                  </a:lnTo>
                  <a:lnTo>
                    <a:pt x="529" y="375"/>
                  </a:lnTo>
                  <a:lnTo>
                    <a:pt x="521" y="398"/>
                  </a:lnTo>
                  <a:lnTo>
                    <a:pt x="495" y="428"/>
                  </a:lnTo>
                  <a:lnTo>
                    <a:pt x="475" y="452"/>
                  </a:lnTo>
                  <a:lnTo>
                    <a:pt x="457" y="470"/>
                  </a:lnTo>
                  <a:lnTo>
                    <a:pt x="441" y="484"/>
                  </a:lnTo>
                  <a:lnTo>
                    <a:pt x="426" y="499"/>
                  </a:lnTo>
                  <a:lnTo>
                    <a:pt x="323" y="484"/>
                  </a:lnTo>
                  <a:lnTo>
                    <a:pt x="227" y="437"/>
                  </a:lnTo>
                  <a:lnTo>
                    <a:pt x="173" y="488"/>
                  </a:lnTo>
                  <a:lnTo>
                    <a:pt x="157" y="470"/>
                  </a:lnTo>
                  <a:lnTo>
                    <a:pt x="95" y="398"/>
                  </a:lnTo>
                  <a:lnTo>
                    <a:pt x="93" y="383"/>
                  </a:lnTo>
                  <a:lnTo>
                    <a:pt x="85" y="301"/>
                  </a:lnTo>
                  <a:lnTo>
                    <a:pt x="64" y="293"/>
                  </a:lnTo>
                  <a:lnTo>
                    <a:pt x="35" y="279"/>
                  </a:lnTo>
                  <a:lnTo>
                    <a:pt x="20" y="280"/>
                  </a:lnTo>
                  <a:lnTo>
                    <a:pt x="20" y="271"/>
                  </a:lnTo>
                  <a:lnTo>
                    <a:pt x="21" y="252"/>
                  </a:lnTo>
                  <a:lnTo>
                    <a:pt x="21" y="245"/>
                  </a:lnTo>
                  <a:lnTo>
                    <a:pt x="16" y="239"/>
                  </a:lnTo>
                  <a:lnTo>
                    <a:pt x="0" y="220"/>
                  </a:lnTo>
                  <a:lnTo>
                    <a:pt x="21" y="194"/>
                  </a:lnTo>
                  <a:lnTo>
                    <a:pt x="15" y="164"/>
                  </a:lnTo>
                  <a:lnTo>
                    <a:pt x="12" y="155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316EB114-0531-4796-8C3C-C245E680C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7" y="2304"/>
              <a:ext cx="502" cy="290"/>
            </a:xfrm>
            <a:custGeom>
              <a:avLst/>
              <a:gdLst>
                <a:gd name="T0" fmla="*/ 7 w 502"/>
                <a:gd name="T1" fmla="*/ 212 h 290"/>
                <a:gd name="T2" fmla="*/ 35 w 502"/>
                <a:gd name="T3" fmla="*/ 182 h 290"/>
                <a:gd name="T4" fmla="*/ 5 w 502"/>
                <a:gd name="T5" fmla="*/ 133 h 290"/>
                <a:gd name="T6" fmla="*/ 39 w 502"/>
                <a:gd name="T7" fmla="*/ 101 h 290"/>
                <a:gd name="T8" fmla="*/ 62 w 502"/>
                <a:gd name="T9" fmla="*/ 89 h 290"/>
                <a:gd name="T10" fmla="*/ 71 w 502"/>
                <a:gd name="T11" fmla="*/ 83 h 290"/>
                <a:gd name="T12" fmla="*/ 115 w 502"/>
                <a:gd name="T13" fmla="*/ 86 h 290"/>
                <a:gd name="T14" fmla="*/ 162 w 502"/>
                <a:gd name="T15" fmla="*/ 90 h 290"/>
                <a:gd name="T16" fmla="*/ 169 w 502"/>
                <a:gd name="T17" fmla="*/ 90 h 290"/>
                <a:gd name="T18" fmla="*/ 205 w 502"/>
                <a:gd name="T19" fmla="*/ 55 h 290"/>
                <a:gd name="T20" fmla="*/ 227 w 502"/>
                <a:gd name="T21" fmla="*/ 24 h 290"/>
                <a:gd name="T22" fmla="*/ 266 w 502"/>
                <a:gd name="T23" fmla="*/ 23 h 290"/>
                <a:gd name="T24" fmla="*/ 328 w 502"/>
                <a:gd name="T25" fmla="*/ 2 h 290"/>
                <a:gd name="T26" fmla="*/ 329 w 502"/>
                <a:gd name="T27" fmla="*/ 0 h 290"/>
                <a:gd name="T28" fmla="*/ 345 w 502"/>
                <a:gd name="T29" fmla="*/ 19 h 290"/>
                <a:gd name="T30" fmla="*/ 350 w 502"/>
                <a:gd name="T31" fmla="*/ 25 h 290"/>
                <a:gd name="T32" fmla="*/ 350 w 502"/>
                <a:gd name="T33" fmla="*/ 32 h 290"/>
                <a:gd name="T34" fmla="*/ 349 w 502"/>
                <a:gd name="T35" fmla="*/ 51 h 290"/>
                <a:gd name="T36" fmla="*/ 349 w 502"/>
                <a:gd name="T37" fmla="*/ 60 h 290"/>
                <a:gd name="T38" fmla="*/ 364 w 502"/>
                <a:gd name="T39" fmla="*/ 59 h 290"/>
                <a:gd name="T40" fmla="*/ 393 w 502"/>
                <a:gd name="T41" fmla="*/ 73 h 290"/>
                <a:gd name="T42" fmla="*/ 414 w 502"/>
                <a:gd name="T43" fmla="*/ 81 h 290"/>
                <a:gd name="T44" fmla="*/ 422 w 502"/>
                <a:gd name="T45" fmla="*/ 163 h 290"/>
                <a:gd name="T46" fmla="*/ 424 w 502"/>
                <a:gd name="T47" fmla="*/ 178 h 290"/>
                <a:gd name="T48" fmla="*/ 486 w 502"/>
                <a:gd name="T49" fmla="*/ 250 h 290"/>
                <a:gd name="T50" fmla="*/ 502 w 502"/>
                <a:gd name="T51" fmla="*/ 268 h 290"/>
                <a:gd name="T52" fmla="*/ 496 w 502"/>
                <a:gd name="T53" fmla="*/ 267 h 290"/>
                <a:gd name="T54" fmla="*/ 486 w 502"/>
                <a:gd name="T55" fmla="*/ 266 h 290"/>
                <a:gd name="T56" fmla="*/ 449 w 502"/>
                <a:gd name="T57" fmla="*/ 260 h 290"/>
                <a:gd name="T58" fmla="*/ 442 w 502"/>
                <a:gd name="T59" fmla="*/ 259 h 290"/>
                <a:gd name="T60" fmla="*/ 421 w 502"/>
                <a:gd name="T61" fmla="*/ 269 h 290"/>
                <a:gd name="T62" fmla="*/ 408 w 502"/>
                <a:gd name="T63" fmla="*/ 275 h 290"/>
                <a:gd name="T64" fmla="*/ 400 w 502"/>
                <a:gd name="T65" fmla="*/ 257 h 290"/>
                <a:gd name="T66" fmla="*/ 398 w 502"/>
                <a:gd name="T67" fmla="*/ 253 h 290"/>
                <a:gd name="T68" fmla="*/ 396 w 502"/>
                <a:gd name="T69" fmla="*/ 254 h 290"/>
                <a:gd name="T70" fmla="*/ 382 w 502"/>
                <a:gd name="T71" fmla="*/ 259 h 290"/>
                <a:gd name="T72" fmla="*/ 380 w 502"/>
                <a:gd name="T73" fmla="*/ 260 h 290"/>
                <a:gd name="T74" fmla="*/ 316 w 502"/>
                <a:gd name="T75" fmla="*/ 290 h 290"/>
                <a:gd name="T76" fmla="*/ 293 w 502"/>
                <a:gd name="T77" fmla="*/ 280 h 290"/>
                <a:gd name="T78" fmla="*/ 284 w 502"/>
                <a:gd name="T79" fmla="*/ 276 h 290"/>
                <a:gd name="T80" fmla="*/ 59 w 502"/>
                <a:gd name="T81" fmla="*/ 281 h 290"/>
                <a:gd name="T82" fmla="*/ 16 w 502"/>
                <a:gd name="T83" fmla="*/ 281 h 290"/>
                <a:gd name="T84" fmla="*/ 0 w 502"/>
                <a:gd name="T85" fmla="*/ 282 h 290"/>
                <a:gd name="T86" fmla="*/ 9 w 502"/>
                <a:gd name="T87" fmla="*/ 273 h 290"/>
                <a:gd name="T88" fmla="*/ 22 w 502"/>
                <a:gd name="T89" fmla="*/ 243 h 290"/>
                <a:gd name="T90" fmla="*/ 20 w 502"/>
                <a:gd name="T91" fmla="*/ 215 h 290"/>
                <a:gd name="T92" fmla="*/ 7 w 502"/>
                <a:gd name="T93" fmla="*/ 212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02" h="290">
                  <a:moveTo>
                    <a:pt x="7" y="212"/>
                  </a:moveTo>
                  <a:lnTo>
                    <a:pt x="35" y="182"/>
                  </a:lnTo>
                  <a:lnTo>
                    <a:pt x="5" y="133"/>
                  </a:lnTo>
                  <a:lnTo>
                    <a:pt x="39" y="101"/>
                  </a:lnTo>
                  <a:lnTo>
                    <a:pt x="62" y="89"/>
                  </a:lnTo>
                  <a:lnTo>
                    <a:pt x="71" y="83"/>
                  </a:lnTo>
                  <a:lnTo>
                    <a:pt x="115" y="86"/>
                  </a:lnTo>
                  <a:lnTo>
                    <a:pt x="162" y="90"/>
                  </a:lnTo>
                  <a:lnTo>
                    <a:pt x="169" y="90"/>
                  </a:lnTo>
                  <a:lnTo>
                    <a:pt x="205" y="55"/>
                  </a:lnTo>
                  <a:lnTo>
                    <a:pt x="227" y="24"/>
                  </a:lnTo>
                  <a:lnTo>
                    <a:pt x="266" y="23"/>
                  </a:lnTo>
                  <a:lnTo>
                    <a:pt x="328" y="2"/>
                  </a:lnTo>
                  <a:lnTo>
                    <a:pt x="329" y="0"/>
                  </a:lnTo>
                  <a:lnTo>
                    <a:pt x="345" y="19"/>
                  </a:lnTo>
                  <a:lnTo>
                    <a:pt x="350" y="25"/>
                  </a:lnTo>
                  <a:lnTo>
                    <a:pt x="350" y="32"/>
                  </a:lnTo>
                  <a:lnTo>
                    <a:pt x="349" y="51"/>
                  </a:lnTo>
                  <a:lnTo>
                    <a:pt x="349" y="60"/>
                  </a:lnTo>
                  <a:lnTo>
                    <a:pt x="364" y="59"/>
                  </a:lnTo>
                  <a:lnTo>
                    <a:pt x="393" y="73"/>
                  </a:lnTo>
                  <a:lnTo>
                    <a:pt x="414" y="81"/>
                  </a:lnTo>
                  <a:lnTo>
                    <a:pt x="422" y="163"/>
                  </a:lnTo>
                  <a:lnTo>
                    <a:pt x="424" y="178"/>
                  </a:lnTo>
                  <a:lnTo>
                    <a:pt x="486" y="250"/>
                  </a:lnTo>
                  <a:lnTo>
                    <a:pt x="502" y="268"/>
                  </a:lnTo>
                  <a:lnTo>
                    <a:pt x="496" y="267"/>
                  </a:lnTo>
                  <a:lnTo>
                    <a:pt x="486" y="266"/>
                  </a:lnTo>
                  <a:lnTo>
                    <a:pt x="449" y="260"/>
                  </a:lnTo>
                  <a:lnTo>
                    <a:pt x="442" y="259"/>
                  </a:lnTo>
                  <a:lnTo>
                    <a:pt x="421" y="269"/>
                  </a:lnTo>
                  <a:lnTo>
                    <a:pt x="408" y="275"/>
                  </a:lnTo>
                  <a:lnTo>
                    <a:pt x="400" y="257"/>
                  </a:lnTo>
                  <a:lnTo>
                    <a:pt x="398" y="253"/>
                  </a:lnTo>
                  <a:lnTo>
                    <a:pt x="396" y="254"/>
                  </a:lnTo>
                  <a:lnTo>
                    <a:pt x="382" y="259"/>
                  </a:lnTo>
                  <a:lnTo>
                    <a:pt x="380" y="260"/>
                  </a:lnTo>
                  <a:lnTo>
                    <a:pt x="316" y="290"/>
                  </a:lnTo>
                  <a:lnTo>
                    <a:pt x="293" y="280"/>
                  </a:lnTo>
                  <a:lnTo>
                    <a:pt x="284" y="276"/>
                  </a:lnTo>
                  <a:lnTo>
                    <a:pt x="59" y="281"/>
                  </a:lnTo>
                  <a:lnTo>
                    <a:pt x="16" y="281"/>
                  </a:lnTo>
                  <a:lnTo>
                    <a:pt x="0" y="282"/>
                  </a:lnTo>
                  <a:lnTo>
                    <a:pt x="9" y="273"/>
                  </a:lnTo>
                  <a:lnTo>
                    <a:pt x="22" y="243"/>
                  </a:lnTo>
                  <a:lnTo>
                    <a:pt x="20" y="215"/>
                  </a:lnTo>
                  <a:lnTo>
                    <a:pt x="7" y="212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0B71988-5C69-4021-B9CC-E6F158AEB4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9" y="2557"/>
              <a:ext cx="590" cy="366"/>
            </a:xfrm>
            <a:custGeom>
              <a:avLst/>
              <a:gdLst>
                <a:gd name="T0" fmla="*/ 88 w 590"/>
                <a:gd name="T1" fmla="*/ 29 h 366"/>
                <a:gd name="T2" fmla="*/ 104 w 590"/>
                <a:gd name="T3" fmla="*/ 28 h 366"/>
                <a:gd name="T4" fmla="*/ 147 w 590"/>
                <a:gd name="T5" fmla="*/ 28 h 366"/>
                <a:gd name="T6" fmla="*/ 372 w 590"/>
                <a:gd name="T7" fmla="*/ 23 h 366"/>
                <a:gd name="T8" fmla="*/ 381 w 590"/>
                <a:gd name="T9" fmla="*/ 27 h 366"/>
                <a:gd name="T10" fmla="*/ 404 w 590"/>
                <a:gd name="T11" fmla="*/ 37 h 366"/>
                <a:gd name="T12" fmla="*/ 468 w 590"/>
                <a:gd name="T13" fmla="*/ 7 h 366"/>
                <a:gd name="T14" fmla="*/ 470 w 590"/>
                <a:gd name="T15" fmla="*/ 6 h 366"/>
                <a:gd name="T16" fmla="*/ 484 w 590"/>
                <a:gd name="T17" fmla="*/ 1 h 366"/>
                <a:gd name="T18" fmla="*/ 486 w 590"/>
                <a:gd name="T19" fmla="*/ 0 h 366"/>
                <a:gd name="T20" fmla="*/ 488 w 590"/>
                <a:gd name="T21" fmla="*/ 4 h 366"/>
                <a:gd name="T22" fmla="*/ 496 w 590"/>
                <a:gd name="T23" fmla="*/ 22 h 366"/>
                <a:gd name="T24" fmla="*/ 509 w 590"/>
                <a:gd name="T25" fmla="*/ 16 h 366"/>
                <a:gd name="T26" fmla="*/ 530 w 590"/>
                <a:gd name="T27" fmla="*/ 6 h 366"/>
                <a:gd name="T28" fmla="*/ 537 w 590"/>
                <a:gd name="T29" fmla="*/ 7 h 366"/>
                <a:gd name="T30" fmla="*/ 574 w 590"/>
                <a:gd name="T31" fmla="*/ 13 h 366"/>
                <a:gd name="T32" fmla="*/ 584 w 590"/>
                <a:gd name="T33" fmla="*/ 14 h 366"/>
                <a:gd name="T34" fmla="*/ 590 w 590"/>
                <a:gd name="T35" fmla="*/ 15 h 366"/>
                <a:gd name="T36" fmla="*/ 590 w 590"/>
                <a:gd name="T37" fmla="*/ 15 h 366"/>
                <a:gd name="T38" fmla="*/ 470 w 590"/>
                <a:gd name="T39" fmla="*/ 169 h 366"/>
                <a:gd name="T40" fmla="*/ 465 w 590"/>
                <a:gd name="T41" fmla="*/ 176 h 366"/>
                <a:gd name="T42" fmla="*/ 460 w 590"/>
                <a:gd name="T43" fmla="*/ 180 h 366"/>
                <a:gd name="T44" fmla="*/ 459 w 590"/>
                <a:gd name="T45" fmla="*/ 186 h 366"/>
                <a:gd name="T46" fmla="*/ 456 w 590"/>
                <a:gd name="T47" fmla="*/ 196 h 366"/>
                <a:gd name="T48" fmla="*/ 450 w 590"/>
                <a:gd name="T49" fmla="*/ 215 h 366"/>
                <a:gd name="T50" fmla="*/ 435 w 590"/>
                <a:gd name="T51" fmla="*/ 266 h 366"/>
                <a:gd name="T52" fmla="*/ 405 w 590"/>
                <a:gd name="T53" fmla="*/ 366 h 366"/>
                <a:gd name="T54" fmla="*/ 331 w 590"/>
                <a:gd name="T55" fmla="*/ 348 h 366"/>
                <a:gd name="T56" fmla="*/ 330 w 590"/>
                <a:gd name="T57" fmla="*/ 348 h 366"/>
                <a:gd name="T58" fmla="*/ 246 w 590"/>
                <a:gd name="T59" fmla="*/ 327 h 366"/>
                <a:gd name="T60" fmla="*/ 109 w 590"/>
                <a:gd name="T61" fmla="*/ 344 h 366"/>
                <a:gd name="T62" fmla="*/ 43 w 590"/>
                <a:gd name="T63" fmla="*/ 320 h 366"/>
                <a:gd name="T64" fmla="*/ 42 w 590"/>
                <a:gd name="T65" fmla="*/ 239 h 366"/>
                <a:gd name="T66" fmla="*/ 42 w 590"/>
                <a:gd name="T67" fmla="*/ 208 h 366"/>
                <a:gd name="T68" fmla="*/ 42 w 590"/>
                <a:gd name="T69" fmla="*/ 200 h 366"/>
                <a:gd name="T70" fmla="*/ 69 w 590"/>
                <a:gd name="T71" fmla="*/ 186 h 366"/>
                <a:gd name="T72" fmla="*/ 82 w 590"/>
                <a:gd name="T73" fmla="*/ 178 h 366"/>
                <a:gd name="T74" fmla="*/ 82 w 590"/>
                <a:gd name="T75" fmla="*/ 178 h 366"/>
                <a:gd name="T76" fmla="*/ 93 w 590"/>
                <a:gd name="T77" fmla="*/ 150 h 366"/>
                <a:gd name="T78" fmla="*/ 28 w 590"/>
                <a:gd name="T79" fmla="*/ 131 h 366"/>
                <a:gd name="T80" fmla="*/ 0 w 590"/>
                <a:gd name="T81" fmla="*/ 112 h 366"/>
                <a:gd name="T82" fmla="*/ 3 w 590"/>
                <a:gd name="T83" fmla="*/ 72 h 366"/>
                <a:gd name="T84" fmla="*/ 40 w 590"/>
                <a:gd name="T85" fmla="*/ 44 h 366"/>
                <a:gd name="T86" fmla="*/ 73 w 590"/>
                <a:gd name="T87" fmla="*/ 41 h 366"/>
                <a:gd name="T88" fmla="*/ 75 w 590"/>
                <a:gd name="T89" fmla="*/ 41 h 366"/>
                <a:gd name="T90" fmla="*/ 88 w 590"/>
                <a:gd name="T91" fmla="*/ 29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90" h="366">
                  <a:moveTo>
                    <a:pt x="88" y="29"/>
                  </a:moveTo>
                  <a:lnTo>
                    <a:pt x="104" y="28"/>
                  </a:lnTo>
                  <a:lnTo>
                    <a:pt x="147" y="28"/>
                  </a:lnTo>
                  <a:lnTo>
                    <a:pt x="372" y="23"/>
                  </a:lnTo>
                  <a:lnTo>
                    <a:pt x="381" y="27"/>
                  </a:lnTo>
                  <a:lnTo>
                    <a:pt x="404" y="37"/>
                  </a:lnTo>
                  <a:lnTo>
                    <a:pt x="468" y="7"/>
                  </a:lnTo>
                  <a:lnTo>
                    <a:pt x="470" y="6"/>
                  </a:lnTo>
                  <a:lnTo>
                    <a:pt x="484" y="1"/>
                  </a:lnTo>
                  <a:lnTo>
                    <a:pt x="486" y="0"/>
                  </a:lnTo>
                  <a:lnTo>
                    <a:pt x="488" y="4"/>
                  </a:lnTo>
                  <a:lnTo>
                    <a:pt x="496" y="22"/>
                  </a:lnTo>
                  <a:lnTo>
                    <a:pt x="509" y="16"/>
                  </a:lnTo>
                  <a:lnTo>
                    <a:pt x="530" y="6"/>
                  </a:lnTo>
                  <a:lnTo>
                    <a:pt x="537" y="7"/>
                  </a:lnTo>
                  <a:lnTo>
                    <a:pt x="574" y="13"/>
                  </a:lnTo>
                  <a:lnTo>
                    <a:pt x="584" y="14"/>
                  </a:lnTo>
                  <a:lnTo>
                    <a:pt x="590" y="15"/>
                  </a:lnTo>
                  <a:lnTo>
                    <a:pt x="590" y="15"/>
                  </a:lnTo>
                  <a:lnTo>
                    <a:pt x="470" y="169"/>
                  </a:lnTo>
                  <a:lnTo>
                    <a:pt x="465" y="176"/>
                  </a:lnTo>
                  <a:lnTo>
                    <a:pt x="460" y="180"/>
                  </a:lnTo>
                  <a:lnTo>
                    <a:pt x="459" y="186"/>
                  </a:lnTo>
                  <a:lnTo>
                    <a:pt x="456" y="196"/>
                  </a:lnTo>
                  <a:lnTo>
                    <a:pt x="450" y="215"/>
                  </a:lnTo>
                  <a:lnTo>
                    <a:pt x="435" y="266"/>
                  </a:lnTo>
                  <a:lnTo>
                    <a:pt x="405" y="366"/>
                  </a:lnTo>
                  <a:lnTo>
                    <a:pt x="331" y="348"/>
                  </a:lnTo>
                  <a:lnTo>
                    <a:pt x="330" y="348"/>
                  </a:lnTo>
                  <a:lnTo>
                    <a:pt x="246" y="327"/>
                  </a:lnTo>
                  <a:lnTo>
                    <a:pt x="109" y="344"/>
                  </a:lnTo>
                  <a:lnTo>
                    <a:pt x="43" y="320"/>
                  </a:lnTo>
                  <a:lnTo>
                    <a:pt x="42" y="239"/>
                  </a:lnTo>
                  <a:lnTo>
                    <a:pt x="42" y="208"/>
                  </a:lnTo>
                  <a:lnTo>
                    <a:pt x="42" y="200"/>
                  </a:lnTo>
                  <a:lnTo>
                    <a:pt x="69" y="186"/>
                  </a:lnTo>
                  <a:lnTo>
                    <a:pt x="82" y="178"/>
                  </a:lnTo>
                  <a:lnTo>
                    <a:pt x="82" y="178"/>
                  </a:lnTo>
                  <a:lnTo>
                    <a:pt x="93" y="150"/>
                  </a:lnTo>
                  <a:lnTo>
                    <a:pt x="28" y="131"/>
                  </a:lnTo>
                  <a:lnTo>
                    <a:pt x="0" y="112"/>
                  </a:lnTo>
                  <a:lnTo>
                    <a:pt x="3" y="72"/>
                  </a:lnTo>
                  <a:lnTo>
                    <a:pt x="40" y="44"/>
                  </a:lnTo>
                  <a:lnTo>
                    <a:pt x="73" y="41"/>
                  </a:lnTo>
                  <a:lnTo>
                    <a:pt x="75" y="41"/>
                  </a:lnTo>
                  <a:lnTo>
                    <a:pt x="88" y="29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55D4D937-A76A-4750-BFB8-D155140E7F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2853"/>
              <a:ext cx="512" cy="425"/>
            </a:xfrm>
            <a:custGeom>
              <a:avLst/>
              <a:gdLst>
                <a:gd name="T0" fmla="*/ 232 w 512"/>
                <a:gd name="T1" fmla="*/ 0 h 425"/>
                <a:gd name="T2" fmla="*/ 248 w 512"/>
                <a:gd name="T3" fmla="*/ 4 h 425"/>
                <a:gd name="T4" fmla="*/ 249 w 512"/>
                <a:gd name="T5" fmla="*/ 4 h 425"/>
                <a:gd name="T6" fmla="*/ 263 w 512"/>
                <a:gd name="T7" fmla="*/ 29 h 425"/>
                <a:gd name="T8" fmla="*/ 275 w 512"/>
                <a:gd name="T9" fmla="*/ 53 h 425"/>
                <a:gd name="T10" fmla="*/ 276 w 512"/>
                <a:gd name="T11" fmla="*/ 54 h 425"/>
                <a:gd name="T12" fmla="*/ 276 w 512"/>
                <a:gd name="T13" fmla="*/ 54 h 425"/>
                <a:gd name="T14" fmla="*/ 309 w 512"/>
                <a:gd name="T15" fmla="*/ 33 h 425"/>
                <a:gd name="T16" fmla="*/ 322 w 512"/>
                <a:gd name="T17" fmla="*/ 48 h 425"/>
                <a:gd name="T18" fmla="*/ 334 w 512"/>
                <a:gd name="T19" fmla="*/ 61 h 425"/>
                <a:gd name="T20" fmla="*/ 303 w 512"/>
                <a:gd name="T21" fmla="*/ 114 h 425"/>
                <a:gd name="T22" fmla="*/ 386 w 512"/>
                <a:gd name="T23" fmla="*/ 168 h 425"/>
                <a:gd name="T24" fmla="*/ 409 w 512"/>
                <a:gd name="T25" fmla="*/ 182 h 425"/>
                <a:gd name="T26" fmla="*/ 419 w 512"/>
                <a:gd name="T27" fmla="*/ 197 h 425"/>
                <a:gd name="T28" fmla="*/ 462 w 512"/>
                <a:gd name="T29" fmla="*/ 259 h 425"/>
                <a:gd name="T30" fmla="*/ 500 w 512"/>
                <a:gd name="T31" fmla="*/ 266 h 425"/>
                <a:gd name="T32" fmla="*/ 512 w 512"/>
                <a:gd name="T33" fmla="*/ 289 h 425"/>
                <a:gd name="T34" fmla="*/ 469 w 512"/>
                <a:gd name="T35" fmla="*/ 318 h 425"/>
                <a:gd name="T36" fmla="*/ 419 w 512"/>
                <a:gd name="T37" fmla="*/ 354 h 425"/>
                <a:gd name="T38" fmla="*/ 416 w 512"/>
                <a:gd name="T39" fmla="*/ 356 h 425"/>
                <a:gd name="T40" fmla="*/ 411 w 512"/>
                <a:gd name="T41" fmla="*/ 356 h 425"/>
                <a:gd name="T42" fmla="*/ 401 w 512"/>
                <a:gd name="T43" fmla="*/ 358 h 425"/>
                <a:gd name="T44" fmla="*/ 320 w 512"/>
                <a:gd name="T45" fmla="*/ 364 h 425"/>
                <a:gd name="T46" fmla="*/ 271 w 512"/>
                <a:gd name="T47" fmla="*/ 369 h 425"/>
                <a:gd name="T48" fmla="*/ 251 w 512"/>
                <a:gd name="T49" fmla="*/ 371 h 425"/>
                <a:gd name="T50" fmla="*/ 237 w 512"/>
                <a:gd name="T51" fmla="*/ 372 h 425"/>
                <a:gd name="T52" fmla="*/ 232 w 512"/>
                <a:gd name="T53" fmla="*/ 372 h 425"/>
                <a:gd name="T54" fmla="*/ 231 w 512"/>
                <a:gd name="T55" fmla="*/ 372 h 425"/>
                <a:gd name="T56" fmla="*/ 222 w 512"/>
                <a:gd name="T57" fmla="*/ 373 h 425"/>
                <a:gd name="T58" fmla="*/ 152 w 512"/>
                <a:gd name="T59" fmla="*/ 379 h 425"/>
                <a:gd name="T60" fmla="*/ 138 w 512"/>
                <a:gd name="T61" fmla="*/ 395 h 425"/>
                <a:gd name="T62" fmla="*/ 120 w 512"/>
                <a:gd name="T63" fmla="*/ 413 h 425"/>
                <a:gd name="T64" fmla="*/ 69 w 512"/>
                <a:gd name="T65" fmla="*/ 425 h 425"/>
                <a:gd name="T66" fmla="*/ 61 w 512"/>
                <a:gd name="T67" fmla="*/ 395 h 425"/>
                <a:gd name="T68" fmla="*/ 43 w 512"/>
                <a:gd name="T69" fmla="*/ 336 h 425"/>
                <a:gd name="T70" fmla="*/ 27 w 512"/>
                <a:gd name="T71" fmla="*/ 320 h 425"/>
                <a:gd name="T72" fmla="*/ 13 w 512"/>
                <a:gd name="T73" fmla="*/ 333 h 425"/>
                <a:gd name="T74" fmla="*/ 0 w 512"/>
                <a:gd name="T75" fmla="*/ 248 h 425"/>
                <a:gd name="T76" fmla="*/ 28 w 512"/>
                <a:gd name="T77" fmla="*/ 210 h 425"/>
                <a:gd name="T78" fmla="*/ 68 w 512"/>
                <a:gd name="T79" fmla="*/ 218 h 425"/>
                <a:gd name="T80" fmla="*/ 132 w 512"/>
                <a:gd name="T81" fmla="*/ 178 h 425"/>
                <a:gd name="T82" fmla="*/ 144 w 512"/>
                <a:gd name="T83" fmla="*/ 188 h 425"/>
                <a:gd name="T84" fmla="*/ 171 w 512"/>
                <a:gd name="T85" fmla="*/ 174 h 425"/>
                <a:gd name="T86" fmla="*/ 202 w 512"/>
                <a:gd name="T87" fmla="*/ 99 h 425"/>
                <a:gd name="T88" fmla="*/ 209 w 512"/>
                <a:gd name="T89" fmla="*/ 83 h 425"/>
                <a:gd name="T90" fmla="*/ 232 w 512"/>
                <a:gd name="T91" fmla="*/ 37 h 425"/>
                <a:gd name="T92" fmla="*/ 224 w 512"/>
                <a:gd name="T93" fmla="*/ 29 h 425"/>
                <a:gd name="T94" fmla="*/ 216 w 512"/>
                <a:gd name="T95" fmla="*/ 20 h 425"/>
                <a:gd name="T96" fmla="*/ 245 w 512"/>
                <a:gd name="T97" fmla="*/ 6 h 425"/>
                <a:gd name="T98" fmla="*/ 232 w 512"/>
                <a:gd name="T99" fmla="*/ 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12" h="425">
                  <a:moveTo>
                    <a:pt x="232" y="0"/>
                  </a:moveTo>
                  <a:lnTo>
                    <a:pt x="248" y="4"/>
                  </a:lnTo>
                  <a:lnTo>
                    <a:pt x="249" y="4"/>
                  </a:lnTo>
                  <a:lnTo>
                    <a:pt x="263" y="29"/>
                  </a:lnTo>
                  <a:lnTo>
                    <a:pt x="275" y="53"/>
                  </a:lnTo>
                  <a:lnTo>
                    <a:pt x="276" y="54"/>
                  </a:lnTo>
                  <a:lnTo>
                    <a:pt x="276" y="54"/>
                  </a:lnTo>
                  <a:lnTo>
                    <a:pt x="309" y="33"/>
                  </a:lnTo>
                  <a:lnTo>
                    <a:pt x="322" y="48"/>
                  </a:lnTo>
                  <a:lnTo>
                    <a:pt x="334" y="61"/>
                  </a:lnTo>
                  <a:lnTo>
                    <a:pt x="303" y="114"/>
                  </a:lnTo>
                  <a:lnTo>
                    <a:pt x="386" y="168"/>
                  </a:lnTo>
                  <a:lnTo>
                    <a:pt x="409" y="182"/>
                  </a:lnTo>
                  <a:lnTo>
                    <a:pt x="419" y="197"/>
                  </a:lnTo>
                  <a:lnTo>
                    <a:pt x="462" y="259"/>
                  </a:lnTo>
                  <a:lnTo>
                    <a:pt x="500" y="266"/>
                  </a:lnTo>
                  <a:lnTo>
                    <a:pt x="512" y="289"/>
                  </a:lnTo>
                  <a:lnTo>
                    <a:pt x="469" y="318"/>
                  </a:lnTo>
                  <a:lnTo>
                    <a:pt x="419" y="354"/>
                  </a:lnTo>
                  <a:lnTo>
                    <a:pt x="416" y="356"/>
                  </a:lnTo>
                  <a:lnTo>
                    <a:pt x="411" y="356"/>
                  </a:lnTo>
                  <a:lnTo>
                    <a:pt x="401" y="358"/>
                  </a:lnTo>
                  <a:lnTo>
                    <a:pt x="320" y="364"/>
                  </a:lnTo>
                  <a:lnTo>
                    <a:pt x="271" y="369"/>
                  </a:lnTo>
                  <a:lnTo>
                    <a:pt x="251" y="371"/>
                  </a:lnTo>
                  <a:lnTo>
                    <a:pt x="237" y="372"/>
                  </a:lnTo>
                  <a:lnTo>
                    <a:pt x="232" y="372"/>
                  </a:lnTo>
                  <a:lnTo>
                    <a:pt x="231" y="372"/>
                  </a:lnTo>
                  <a:lnTo>
                    <a:pt x="222" y="373"/>
                  </a:lnTo>
                  <a:lnTo>
                    <a:pt x="152" y="379"/>
                  </a:lnTo>
                  <a:lnTo>
                    <a:pt x="138" y="395"/>
                  </a:lnTo>
                  <a:lnTo>
                    <a:pt x="120" y="413"/>
                  </a:lnTo>
                  <a:lnTo>
                    <a:pt x="69" y="425"/>
                  </a:lnTo>
                  <a:lnTo>
                    <a:pt x="61" y="395"/>
                  </a:lnTo>
                  <a:lnTo>
                    <a:pt x="43" y="336"/>
                  </a:lnTo>
                  <a:lnTo>
                    <a:pt x="27" y="320"/>
                  </a:lnTo>
                  <a:lnTo>
                    <a:pt x="13" y="333"/>
                  </a:lnTo>
                  <a:lnTo>
                    <a:pt x="0" y="248"/>
                  </a:lnTo>
                  <a:lnTo>
                    <a:pt x="28" y="210"/>
                  </a:lnTo>
                  <a:lnTo>
                    <a:pt x="68" y="218"/>
                  </a:lnTo>
                  <a:lnTo>
                    <a:pt x="132" y="178"/>
                  </a:lnTo>
                  <a:lnTo>
                    <a:pt x="144" y="188"/>
                  </a:lnTo>
                  <a:lnTo>
                    <a:pt x="171" y="174"/>
                  </a:lnTo>
                  <a:lnTo>
                    <a:pt x="202" y="99"/>
                  </a:lnTo>
                  <a:lnTo>
                    <a:pt x="209" y="83"/>
                  </a:lnTo>
                  <a:lnTo>
                    <a:pt x="232" y="37"/>
                  </a:lnTo>
                  <a:lnTo>
                    <a:pt x="224" y="29"/>
                  </a:lnTo>
                  <a:lnTo>
                    <a:pt x="216" y="20"/>
                  </a:lnTo>
                  <a:lnTo>
                    <a:pt x="245" y="6"/>
                  </a:lnTo>
                  <a:lnTo>
                    <a:pt x="232" y="0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E617F8F7-65D2-4047-BFA9-C185986B3E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5" y="2884"/>
              <a:ext cx="606" cy="467"/>
            </a:xfrm>
            <a:custGeom>
              <a:avLst/>
              <a:gdLst>
                <a:gd name="T0" fmla="*/ 509 w 606"/>
                <a:gd name="T1" fmla="*/ 39 h 467"/>
                <a:gd name="T2" fmla="*/ 606 w 606"/>
                <a:gd name="T3" fmla="*/ 241 h 467"/>
                <a:gd name="T4" fmla="*/ 604 w 606"/>
                <a:gd name="T5" fmla="*/ 289 h 467"/>
                <a:gd name="T6" fmla="*/ 514 w 606"/>
                <a:gd name="T7" fmla="*/ 330 h 467"/>
                <a:gd name="T8" fmla="*/ 512 w 606"/>
                <a:gd name="T9" fmla="*/ 330 h 467"/>
                <a:gd name="T10" fmla="*/ 467 w 606"/>
                <a:gd name="T11" fmla="*/ 330 h 467"/>
                <a:gd name="T12" fmla="*/ 450 w 606"/>
                <a:gd name="T13" fmla="*/ 329 h 467"/>
                <a:gd name="T14" fmla="*/ 448 w 606"/>
                <a:gd name="T15" fmla="*/ 332 h 467"/>
                <a:gd name="T16" fmla="*/ 431 w 606"/>
                <a:gd name="T17" fmla="*/ 364 h 467"/>
                <a:gd name="T18" fmla="*/ 402 w 606"/>
                <a:gd name="T19" fmla="*/ 415 h 467"/>
                <a:gd name="T20" fmla="*/ 373 w 606"/>
                <a:gd name="T21" fmla="*/ 467 h 467"/>
                <a:gd name="T22" fmla="*/ 322 w 606"/>
                <a:gd name="T23" fmla="*/ 452 h 467"/>
                <a:gd name="T24" fmla="*/ 301 w 606"/>
                <a:gd name="T25" fmla="*/ 382 h 467"/>
                <a:gd name="T26" fmla="*/ 272 w 606"/>
                <a:gd name="T27" fmla="*/ 381 h 467"/>
                <a:gd name="T28" fmla="*/ 225 w 606"/>
                <a:gd name="T29" fmla="*/ 379 h 467"/>
                <a:gd name="T30" fmla="*/ 210 w 606"/>
                <a:gd name="T31" fmla="*/ 378 h 467"/>
                <a:gd name="T32" fmla="*/ 191 w 606"/>
                <a:gd name="T33" fmla="*/ 374 h 467"/>
                <a:gd name="T34" fmla="*/ 164 w 606"/>
                <a:gd name="T35" fmla="*/ 367 h 467"/>
                <a:gd name="T36" fmla="*/ 161 w 606"/>
                <a:gd name="T37" fmla="*/ 364 h 467"/>
                <a:gd name="T38" fmla="*/ 143 w 606"/>
                <a:gd name="T39" fmla="*/ 347 h 467"/>
                <a:gd name="T40" fmla="*/ 45 w 606"/>
                <a:gd name="T41" fmla="*/ 258 h 467"/>
                <a:gd name="T42" fmla="*/ 33 w 606"/>
                <a:gd name="T43" fmla="*/ 235 h 467"/>
                <a:gd name="T44" fmla="*/ 30 w 606"/>
                <a:gd name="T45" fmla="*/ 198 h 467"/>
                <a:gd name="T46" fmla="*/ 23 w 606"/>
                <a:gd name="T47" fmla="*/ 125 h 467"/>
                <a:gd name="T48" fmla="*/ 21 w 606"/>
                <a:gd name="T49" fmla="*/ 101 h 467"/>
                <a:gd name="T50" fmla="*/ 20 w 606"/>
                <a:gd name="T51" fmla="*/ 88 h 467"/>
                <a:gd name="T52" fmla="*/ 5 w 606"/>
                <a:gd name="T53" fmla="*/ 71 h 467"/>
                <a:gd name="T54" fmla="*/ 0 w 606"/>
                <a:gd name="T55" fmla="*/ 65 h 467"/>
                <a:gd name="T56" fmla="*/ 27 w 606"/>
                <a:gd name="T57" fmla="*/ 36 h 467"/>
                <a:gd name="T58" fmla="*/ 65 w 606"/>
                <a:gd name="T59" fmla="*/ 39 h 467"/>
                <a:gd name="T60" fmla="*/ 95 w 606"/>
                <a:gd name="T61" fmla="*/ 57 h 467"/>
                <a:gd name="T62" fmla="*/ 213 w 606"/>
                <a:gd name="T63" fmla="*/ 17 h 467"/>
                <a:gd name="T64" fmla="*/ 350 w 606"/>
                <a:gd name="T65" fmla="*/ 0 h 467"/>
                <a:gd name="T66" fmla="*/ 434 w 606"/>
                <a:gd name="T67" fmla="*/ 21 h 467"/>
                <a:gd name="T68" fmla="*/ 435 w 606"/>
                <a:gd name="T69" fmla="*/ 21 h 467"/>
                <a:gd name="T70" fmla="*/ 509 w 606"/>
                <a:gd name="T71" fmla="*/ 3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06" h="467">
                  <a:moveTo>
                    <a:pt x="509" y="39"/>
                  </a:moveTo>
                  <a:lnTo>
                    <a:pt x="606" y="241"/>
                  </a:lnTo>
                  <a:lnTo>
                    <a:pt x="604" y="289"/>
                  </a:lnTo>
                  <a:lnTo>
                    <a:pt x="514" y="330"/>
                  </a:lnTo>
                  <a:lnTo>
                    <a:pt x="512" y="330"/>
                  </a:lnTo>
                  <a:lnTo>
                    <a:pt x="467" y="330"/>
                  </a:lnTo>
                  <a:lnTo>
                    <a:pt x="450" y="329"/>
                  </a:lnTo>
                  <a:lnTo>
                    <a:pt x="448" y="332"/>
                  </a:lnTo>
                  <a:lnTo>
                    <a:pt x="431" y="364"/>
                  </a:lnTo>
                  <a:lnTo>
                    <a:pt x="402" y="415"/>
                  </a:lnTo>
                  <a:lnTo>
                    <a:pt x="373" y="467"/>
                  </a:lnTo>
                  <a:lnTo>
                    <a:pt x="322" y="452"/>
                  </a:lnTo>
                  <a:lnTo>
                    <a:pt x="301" y="382"/>
                  </a:lnTo>
                  <a:lnTo>
                    <a:pt x="272" y="381"/>
                  </a:lnTo>
                  <a:lnTo>
                    <a:pt x="225" y="379"/>
                  </a:lnTo>
                  <a:lnTo>
                    <a:pt x="210" y="378"/>
                  </a:lnTo>
                  <a:lnTo>
                    <a:pt x="191" y="374"/>
                  </a:lnTo>
                  <a:lnTo>
                    <a:pt x="164" y="367"/>
                  </a:lnTo>
                  <a:lnTo>
                    <a:pt x="161" y="364"/>
                  </a:lnTo>
                  <a:lnTo>
                    <a:pt x="143" y="347"/>
                  </a:lnTo>
                  <a:lnTo>
                    <a:pt x="45" y="258"/>
                  </a:lnTo>
                  <a:lnTo>
                    <a:pt x="33" y="235"/>
                  </a:lnTo>
                  <a:lnTo>
                    <a:pt x="30" y="198"/>
                  </a:lnTo>
                  <a:lnTo>
                    <a:pt x="23" y="125"/>
                  </a:lnTo>
                  <a:lnTo>
                    <a:pt x="21" y="101"/>
                  </a:lnTo>
                  <a:lnTo>
                    <a:pt x="20" y="88"/>
                  </a:lnTo>
                  <a:lnTo>
                    <a:pt x="5" y="71"/>
                  </a:lnTo>
                  <a:lnTo>
                    <a:pt x="0" y="65"/>
                  </a:lnTo>
                  <a:lnTo>
                    <a:pt x="27" y="36"/>
                  </a:lnTo>
                  <a:lnTo>
                    <a:pt x="65" y="39"/>
                  </a:lnTo>
                  <a:lnTo>
                    <a:pt x="95" y="57"/>
                  </a:lnTo>
                  <a:lnTo>
                    <a:pt x="213" y="17"/>
                  </a:lnTo>
                  <a:lnTo>
                    <a:pt x="350" y="0"/>
                  </a:lnTo>
                  <a:lnTo>
                    <a:pt x="434" y="21"/>
                  </a:lnTo>
                  <a:lnTo>
                    <a:pt x="435" y="21"/>
                  </a:lnTo>
                  <a:lnTo>
                    <a:pt x="509" y="39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3601F285-4507-4D95-B5C5-9948BCF926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7" y="3142"/>
              <a:ext cx="628" cy="671"/>
            </a:xfrm>
            <a:custGeom>
              <a:avLst/>
              <a:gdLst>
                <a:gd name="T0" fmla="*/ 468 w 628"/>
                <a:gd name="T1" fmla="*/ 629 h 671"/>
                <a:gd name="T2" fmla="*/ 432 w 628"/>
                <a:gd name="T3" fmla="*/ 671 h 671"/>
                <a:gd name="T4" fmla="*/ 394 w 628"/>
                <a:gd name="T5" fmla="*/ 629 h 671"/>
                <a:gd name="T6" fmla="*/ 343 w 628"/>
                <a:gd name="T7" fmla="*/ 641 h 671"/>
                <a:gd name="T8" fmla="*/ 180 w 628"/>
                <a:gd name="T9" fmla="*/ 587 h 671"/>
                <a:gd name="T10" fmla="*/ 179 w 628"/>
                <a:gd name="T11" fmla="*/ 544 h 671"/>
                <a:gd name="T12" fmla="*/ 101 w 628"/>
                <a:gd name="T13" fmla="*/ 495 h 671"/>
                <a:gd name="T14" fmla="*/ 92 w 628"/>
                <a:gd name="T15" fmla="*/ 443 h 671"/>
                <a:gd name="T16" fmla="*/ 85 w 628"/>
                <a:gd name="T17" fmla="*/ 406 h 671"/>
                <a:gd name="T18" fmla="*/ 75 w 628"/>
                <a:gd name="T19" fmla="*/ 347 h 671"/>
                <a:gd name="T20" fmla="*/ 62 w 628"/>
                <a:gd name="T21" fmla="*/ 323 h 671"/>
                <a:gd name="T22" fmla="*/ 62 w 628"/>
                <a:gd name="T23" fmla="*/ 322 h 671"/>
                <a:gd name="T24" fmla="*/ 49 w 628"/>
                <a:gd name="T25" fmla="*/ 299 h 671"/>
                <a:gd name="T26" fmla="*/ 26 w 628"/>
                <a:gd name="T27" fmla="*/ 256 h 671"/>
                <a:gd name="T28" fmla="*/ 0 w 628"/>
                <a:gd name="T29" fmla="*/ 208 h 671"/>
                <a:gd name="T30" fmla="*/ 9 w 628"/>
                <a:gd name="T31" fmla="*/ 178 h 671"/>
                <a:gd name="T32" fmla="*/ 20 w 628"/>
                <a:gd name="T33" fmla="*/ 136 h 671"/>
                <a:gd name="T34" fmla="*/ 71 w 628"/>
                <a:gd name="T35" fmla="*/ 124 h 671"/>
                <a:gd name="T36" fmla="*/ 89 w 628"/>
                <a:gd name="T37" fmla="*/ 106 h 671"/>
                <a:gd name="T38" fmla="*/ 103 w 628"/>
                <a:gd name="T39" fmla="*/ 90 h 671"/>
                <a:gd name="T40" fmla="*/ 173 w 628"/>
                <a:gd name="T41" fmla="*/ 84 h 671"/>
                <a:gd name="T42" fmla="*/ 182 w 628"/>
                <a:gd name="T43" fmla="*/ 83 h 671"/>
                <a:gd name="T44" fmla="*/ 183 w 628"/>
                <a:gd name="T45" fmla="*/ 83 h 671"/>
                <a:gd name="T46" fmla="*/ 188 w 628"/>
                <a:gd name="T47" fmla="*/ 83 h 671"/>
                <a:gd name="T48" fmla="*/ 202 w 628"/>
                <a:gd name="T49" fmla="*/ 82 h 671"/>
                <a:gd name="T50" fmla="*/ 222 w 628"/>
                <a:gd name="T51" fmla="*/ 80 h 671"/>
                <a:gd name="T52" fmla="*/ 271 w 628"/>
                <a:gd name="T53" fmla="*/ 75 h 671"/>
                <a:gd name="T54" fmla="*/ 352 w 628"/>
                <a:gd name="T55" fmla="*/ 69 h 671"/>
                <a:gd name="T56" fmla="*/ 362 w 628"/>
                <a:gd name="T57" fmla="*/ 67 h 671"/>
                <a:gd name="T58" fmla="*/ 367 w 628"/>
                <a:gd name="T59" fmla="*/ 67 h 671"/>
                <a:gd name="T60" fmla="*/ 370 w 628"/>
                <a:gd name="T61" fmla="*/ 65 h 671"/>
                <a:gd name="T62" fmla="*/ 420 w 628"/>
                <a:gd name="T63" fmla="*/ 29 h 671"/>
                <a:gd name="T64" fmla="*/ 463 w 628"/>
                <a:gd name="T65" fmla="*/ 0 h 671"/>
                <a:gd name="T66" fmla="*/ 561 w 628"/>
                <a:gd name="T67" fmla="*/ 89 h 671"/>
                <a:gd name="T68" fmla="*/ 579 w 628"/>
                <a:gd name="T69" fmla="*/ 106 h 671"/>
                <a:gd name="T70" fmla="*/ 582 w 628"/>
                <a:gd name="T71" fmla="*/ 109 h 671"/>
                <a:gd name="T72" fmla="*/ 609 w 628"/>
                <a:gd name="T73" fmla="*/ 116 h 671"/>
                <a:gd name="T74" fmla="*/ 628 w 628"/>
                <a:gd name="T75" fmla="*/ 120 h 671"/>
                <a:gd name="T76" fmla="*/ 623 w 628"/>
                <a:gd name="T77" fmla="*/ 136 h 671"/>
                <a:gd name="T78" fmla="*/ 597 w 628"/>
                <a:gd name="T79" fmla="*/ 215 h 671"/>
                <a:gd name="T80" fmla="*/ 593 w 628"/>
                <a:gd name="T81" fmla="*/ 223 h 671"/>
                <a:gd name="T82" fmla="*/ 591 w 628"/>
                <a:gd name="T83" fmla="*/ 232 h 671"/>
                <a:gd name="T84" fmla="*/ 588 w 628"/>
                <a:gd name="T85" fmla="*/ 239 h 671"/>
                <a:gd name="T86" fmla="*/ 587 w 628"/>
                <a:gd name="T87" fmla="*/ 243 h 671"/>
                <a:gd name="T88" fmla="*/ 588 w 628"/>
                <a:gd name="T89" fmla="*/ 278 h 671"/>
                <a:gd name="T90" fmla="*/ 588 w 628"/>
                <a:gd name="T91" fmla="*/ 342 h 671"/>
                <a:gd name="T92" fmla="*/ 588 w 628"/>
                <a:gd name="T93" fmla="*/ 353 h 671"/>
                <a:gd name="T94" fmla="*/ 554 w 628"/>
                <a:gd name="T95" fmla="*/ 400 h 671"/>
                <a:gd name="T96" fmla="*/ 572 w 628"/>
                <a:gd name="T97" fmla="*/ 487 h 671"/>
                <a:gd name="T98" fmla="*/ 561 w 628"/>
                <a:gd name="T99" fmla="*/ 490 h 671"/>
                <a:gd name="T100" fmla="*/ 538 w 628"/>
                <a:gd name="T101" fmla="*/ 496 h 671"/>
                <a:gd name="T102" fmla="*/ 534 w 628"/>
                <a:gd name="T103" fmla="*/ 504 h 671"/>
                <a:gd name="T104" fmla="*/ 468 w 628"/>
                <a:gd name="T105" fmla="*/ 629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8" h="671">
                  <a:moveTo>
                    <a:pt x="468" y="629"/>
                  </a:moveTo>
                  <a:lnTo>
                    <a:pt x="432" y="671"/>
                  </a:lnTo>
                  <a:lnTo>
                    <a:pt x="394" y="629"/>
                  </a:lnTo>
                  <a:lnTo>
                    <a:pt x="343" y="641"/>
                  </a:lnTo>
                  <a:lnTo>
                    <a:pt x="180" y="587"/>
                  </a:lnTo>
                  <a:lnTo>
                    <a:pt x="179" y="544"/>
                  </a:lnTo>
                  <a:lnTo>
                    <a:pt x="101" y="495"/>
                  </a:lnTo>
                  <a:lnTo>
                    <a:pt x="92" y="443"/>
                  </a:lnTo>
                  <a:lnTo>
                    <a:pt x="85" y="406"/>
                  </a:lnTo>
                  <a:lnTo>
                    <a:pt x="75" y="347"/>
                  </a:lnTo>
                  <a:lnTo>
                    <a:pt x="62" y="323"/>
                  </a:lnTo>
                  <a:lnTo>
                    <a:pt x="62" y="322"/>
                  </a:lnTo>
                  <a:lnTo>
                    <a:pt x="49" y="299"/>
                  </a:lnTo>
                  <a:lnTo>
                    <a:pt x="26" y="256"/>
                  </a:lnTo>
                  <a:lnTo>
                    <a:pt x="0" y="208"/>
                  </a:lnTo>
                  <a:lnTo>
                    <a:pt x="9" y="178"/>
                  </a:lnTo>
                  <a:lnTo>
                    <a:pt x="20" y="136"/>
                  </a:lnTo>
                  <a:lnTo>
                    <a:pt x="71" y="124"/>
                  </a:lnTo>
                  <a:lnTo>
                    <a:pt x="89" y="106"/>
                  </a:lnTo>
                  <a:lnTo>
                    <a:pt x="103" y="90"/>
                  </a:lnTo>
                  <a:lnTo>
                    <a:pt x="173" y="84"/>
                  </a:lnTo>
                  <a:lnTo>
                    <a:pt x="182" y="83"/>
                  </a:lnTo>
                  <a:lnTo>
                    <a:pt x="183" y="83"/>
                  </a:lnTo>
                  <a:lnTo>
                    <a:pt x="188" y="83"/>
                  </a:lnTo>
                  <a:lnTo>
                    <a:pt x="202" y="82"/>
                  </a:lnTo>
                  <a:lnTo>
                    <a:pt x="222" y="80"/>
                  </a:lnTo>
                  <a:lnTo>
                    <a:pt x="271" y="75"/>
                  </a:lnTo>
                  <a:lnTo>
                    <a:pt x="352" y="69"/>
                  </a:lnTo>
                  <a:lnTo>
                    <a:pt x="362" y="67"/>
                  </a:lnTo>
                  <a:lnTo>
                    <a:pt x="367" y="67"/>
                  </a:lnTo>
                  <a:lnTo>
                    <a:pt x="370" y="65"/>
                  </a:lnTo>
                  <a:lnTo>
                    <a:pt x="420" y="29"/>
                  </a:lnTo>
                  <a:lnTo>
                    <a:pt x="463" y="0"/>
                  </a:lnTo>
                  <a:lnTo>
                    <a:pt x="561" y="89"/>
                  </a:lnTo>
                  <a:lnTo>
                    <a:pt x="579" y="106"/>
                  </a:lnTo>
                  <a:lnTo>
                    <a:pt x="582" y="109"/>
                  </a:lnTo>
                  <a:lnTo>
                    <a:pt x="609" y="116"/>
                  </a:lnTo>
                  <a:lnTo>
                    <a:pt x="628" y="120"/>
                  </a:lnTo>
                  <a:lnTo>
                    <a:pt x="623" y="136"/>
                  </a:lnTo>
                  <a:lnTo>
                    <a:pt x="597" y="215"/>
                  </a:lnTo>
                  <a:lnTo>
                    <a:pt x="593" y="223"/>
                  </a:lnTo>
                  <a:lnTo>
                    <a:pt x="591" y="232"/>
                  </a:lnTo>
                  <a:lnTo>
                    <a:pt x="588" y="239"/>
                  </a:lnTo>
                  <a:lnTo>
                    <a:pt x="587" y="243"/>
                  </a:lnTo>
                  <a:lnTo>
                    <a:pt x="588" y="278"/>
                  </a:lnTo>
                  <a:lnTo>
                    <a:pt x="588" y="342"/>
                  </a:lnTo>
                  <a:lnTo>
                    <a:pt x="588" y="353"/>
                  </a:lnTo>
                  <a:lnTo>
                    <a:pt x="554" y="400"/>
                  </a:lnTo>
                  <a:lnTo>
                    <a:pt x="572" y="487"/>
                  </a:lnTo>
                  <a:lnTo>
                    <a:pt x="561" y="490"/>
                  </a:lnTo>
                  <a:lnTo>
                    <a:pt x="538" y="496"/>
                  </a:lnTo>
                  <a:lnTo>
                    <a:pt x="534" y="504"/>
                  </a:lnTo>
                  <a:lnTo>
                    <a:pt x="468" y="62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4F1FB12-CA55-4C54-9A47-ECA1E3BD67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8" y="3522"/>
              <a:ext cx="701" cy="764"/>
            </a:xfrm>
            <a:custGeom>
              <a:avLst/>
              <a:gdLst>
                <a:gd name="T0" fmla="*/ 407 w 701"/>
                <a:gd name="T1" fmla="*/ 60 h 764"/>
                <a:gd name="T2" fmla="*/ 437 w 701"/>
                <a:gd name="T3" fmla="*/ 90 h 764"/>
                <a:gd name="T4" fmla="*/ 499 w 701"/>
                <a:gd name="T5" fmla="*/ 153 h 764"/>
                <a:gd name="T6" fmla="*/ 524 w 701"/>
                <a:gd name="T7" fmla="*/ 121 h 764"/>
                <a:gd name="T8" fmla="*/ 553 w 701"/>
                <a:gd name="T9" fmla="*/ 148 h 764"/>
                <a:gd name="T10" fmla="*/ 562 w 701"/>
                <a:gd name="T11" fmla="*/ 156 h 764"/>
                <a:gd name="T12" fmla="*/ 583 w 701"/>
                <a:gd name="T13" fmla="*/ 156 h 764"/>
                <a:gd name="T14" fmla="*/ 603 w 701"/>
                <a:gd name="T15" fmla="*/ 148 h 764"/>
                <a:gd name="T16" fmla="*/ 620 w 701"/>
                <a:gd name="T17" fmla="*/ 172 h 764"/>
                <a:gd name="T18" fmla="*/ 632 w 701"/>
                <a:gd name="T19" fmla="*/ 188 h 764"/>
                <a:gd name="T20" fmla="*/ 625 w 701"/>
                <a:gd name="T21" fmla="*/ 204 h 764"/>
                <a:gd name="T22" fmla="*/ 622 w 701"/>
                <a:gd name="T23" fmla="*/ 214 h 764"/>
                <a:gd name="T24" fmla="*/ 653 w 701"/>
                <a:gd name="T25" fmla="*/ 240 h 764"/>
                <a:gd name="T26" fmla="*/ 648 w 701"/>
                <a:gd name="T27" fmla="*/ 251 h 764"/>
                <a:gd name="T28" fmla="*/ 640 w 701"/>
                <a:gd name="T29" fmla="*/ 272 h 764"/>
                <a:gd name="T30" fmla="*/ 657 w 701"/>
                <a:gd name="T31" fmla="*/ 377 h 764"/>
                <a:gd name="T32" fmla="*/ 701 w 701"/>
                <a:gd name="T33" fmla="*/ 557 h 764"/>
                <a:gd name="T34" fmla="*/ 606 w 701"/>
                <a:gd name="T35" fmla="*/ 590 h 764"/>
                <a:gd name="T36" fmla="*/ 591 w 701"/>
                <a:gd name="T37" fmla="*/ 647 h 764"/>
                <a:gd name="T38" fmla="*/ 568 w 701"/>
                <a:gd name="T39" fmla="*/ 659 h 764"/>
                <a:gd name="T40" fmla="*/ 532 w 701"/>
                <a:gd name="T41" fmla="*/ 632 h 764"/>
                <a:gd name="T42" fmla="*/ 518 w 701"/>
                <a:gd name="T43" fmla="*/ 657 h 764"/>
                <a:gd name="T44" fmla="*/ 538 w 701"/>
                <a:gd name="T45" fmla="*/ 675 h 764"/>
                <a:gd name="T46" fmla="*/ 495 w 701"/>
                <a:gd name="T47" fmla="*/ 730 h 764"/>
                <a:gd name="T48" fmla="*/ 371 w 701"/>
                <a:gd name="T49" fmla="*/ 764 h 764"/>
                <a:gd name="T50" fmla="*/ 362 w 701"/>
                <a:gd name="T51" fmla="*/ 757 h 764"/>
                <a:gd name="T52" fmla="*/ 345 w 701"/>
                <a:gd name="T53" fmla="*/ 742 h 764"/>
                <a:gd name="T54" fmla="*/ 342 w 701"/>
                <a:gd name="T55" fmla="*/ 740 h 764"/>
                <a:gd name="T56" fmla="*/ 301 w 701"/>
                <a:gd name="T57" fmla="*/ 707 h 764"/>
                <a:gd name="T58" fmla="*/ 269 w 701"/>
                <a:gd name="T59" fmla="*/ 692 h 764"/>
                <a:gd name="T60" fmla="*/ 259 w 701"/>
                <a:gd name="T61" fmla="*/ 686 h 764"/>
                <a:gd name="T62" fmla="*/ 138 w 701"/>
                <a:gd name="T63" fmla="*/ 624 h 764"/>
                <a:gd name="T64" fmla="*/ 130 w 701"/>
                <a:gd name="T65" fmla="*/ 621 h 764"/>
                <a:gd name="T66" fmla="*/ 46 w 701"/>
                <a:gd name="T67" fmla="*/ 576 h 764"/>
                <a:gd name="T68" fmla="*/ 129 w 701"/>
                <a:gd name="T69" fmla="*/ 511 h 764"/>
                <a:gd name="T70" fmla="*/ 130 w 701"/>
                <a:gd name="T71" fmla="*/ 506 h 764"/>
                <a:gd name="T72" fmla="*/ 144 w 701"/>
                <a:gd name="T73" fmla="*/ 434 h 764"/>
                <a:gd name="T74" fmla="*/ 147 w 701"/>
                <a:gd name="T75" fmla="*/ 424 h 764"/>
                <a:gd name="T76" fmla="*/ 153 w 701"/>
                <a:gd name="T77" fmla="*/ 389 h 764"/>
                <a:gd name="T78" fmla="*/ 154 w 701"/>
                <a:gd name="T79" fmla="*/ 386 h 764"/>
                <a:gd name="T80" fmla="*/ 183 w 701"/>
                <a:gd name="T81" fmla="*/ 340 h 764"/>
                <a:gd name="T82" fmla="*/ 177 w 701"/>
                <a:gd name="T83" fmla="*/ 328 h 764"/>
                <a:gd name="T84" fmla="*/ 170 w 701"/>
                <a:gd name="T85" fmla="*/ 314 h 764"/>
                <a:gd name="T86" fmla="*/ 161 w 701"/>
                <a:gd name="T87" fmla="*/ 313 h 764"/>
                <a:gd name="T88" fmla="*/ 130 w 701"/>
                <a:gd name="T89" fmla="*/ 313 h 764"/>
                <a:gd name="T90" fmla="*/ 130 w 701"/>
                <a:gd name="T91" fmla="*/ 313 h 764"/>
                <a:gd name="T92" fmla="*/ 127 w 701"/>
                <a:gd name="T93" fmla="*/ 312 h 764"/>
                <a:gd name="T94" fmla="*/ 121 w 701"/>
                <a:gd name="T95" fmla="*/ 303 h 764"/>
                <a:gd name="T96" fmla="*/ 0 w 701"/>
                <a:gd name="T97" fmla="*/ 112 h 764"/>
                <a:gd name="T98" fmla="*/ 104 w 701"/>
                <a:gd name="T99" fmla="*/ 56 h 764"/>
                <a:gd name="T100" fmla="*/ 130 w 701"/>
                <a:gd name="T101" fmla="*/ 62 h 764"/>
                <a:gd name="T102" fmla="*/ 147 w 701"/>
                <a:gd name="T103" fmla="*/ 65 h 764"/>
                <a:gd name="T104" fmla="*/ 285 w 701"/>
                <a:gd name="T105" fmla="*/ 26 h 764"/>
                <a:gd name="T106" fmla="*/ 323 w 701"/>
                <a:gd name="T107" fmla="*/ 0 h 764"/>
                <a:gd name="T108" fmla="*/ 391 w 701"/>
                <a:gd name="T109" fmla="*/ 34 h 764"/>
                <a:gd name="T110" fmla="*/ 408 w 701"/>
                <a:gd name="T111" fmla="*/ 42 h 764"/>
                <a:gd name="T112" fmla="*/ 407 w 701"/>
                <a:gd name="T113" fmla="*/ 6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01" h="764">
                  <a:moveTo>
                    <a:pt x="407" y="60"/>
                  </a:moveTo>
                  <a:lnTo>
                    <a:pt x="437" y="90"/>
                  </a:lnTo>
                  <a:lnTo>
                    <a:pt x="499" y="153"/>
                  </a:lnTo>
                  <a:lnTo>
                    <a:pt x="524" y="121"/>
                  </a:lnTo>
                  <a:lnTo>
                    <a:pt x="553" y="148"/>
                  </a:lnTo>
                  <a:lnTo>
                    <a:pt x="562" y="156"/>
                  </a:lnTo>
                  <a:lnTo>
                    <a:pt x="583" y="156"/>
                  </a:lnTo>
                  <a:lnTo>
                    <a:pt x="603" y="148"/>
                  </a:lnTo>
                  <a:lnTo>
                    <a:pt x="620" y="172"/>
                  </a:lnTo>
                  <a:lnTo>
                    <a:pt x="632" y="188"/>
                  </a:lnTo>
                  <a:lnTo>
                    <a:pt x="625" y="204"/>
                  </a:lnTo>
                  <a:lnTo>
                    <a:pt x="622" y="214"/>
                  </a:lnTo>
                  <a:lnTo>
                    <a:pt x="653" y="240"/>
                  </a:lnTo>
                  <a:lnTo>
                    <a:pt x="648" y="251"/>
                  </a:lnTo>
                  <a:lnTo>
                    <a:pt x="640" y="272"/>
                  </a:lnTo>
                  <a:lnTo>
                    <a:pt x="657" y="377"/>
                  </a:lnTo>
                  <a:lnTo>
                    <a:pt x="701" y="557"/>
                  </a:lnTo>
                  <a:lnTo>
                    <a:pt x="606" y="590"/>
                  </a:lnTo>
                  <a:lnTo>
                    <a:pt x="591" y="647"/>
                  </a:lnTo>
                  <a:lnTo>
                    <a:pt x="568" y="659"/>
                  </a:lnTo>
                  <a:lnTo>
                    <a:pt x="532" y="632"/>
                  </a:lnTo>
                  <a:lnTo>
                    <a:pt x="518" y="657"/>
                  </a:lnTo>
                  <a:lnTo>
                    <a:pt x="538" y="675"/>
                  </a:lnTo>
                  <a:lnTo>
                    <a:pt x="495" y="730"/>
                  </a:lnTo>
                  <a:lnTo>
                    <a:pt x="371" y="764"/>
                  </a:lnTo>
                  <a:lnTo>
                    <a:pt x="362" y="757"/>
                  </a:lnTo>
                  <a:lnTo>
                    <a:pt x="345" y="742"/>
                  </a:lnTo>
                  <a:lnTo>
                    <a:pt x="342" y="740"/>
                  </a:lnTo>
                  <a:lnTo>
                    <a:pt x="301" y="707"/>
                  </a:lnTo>
                  <a:lnTo>
                    <a:pt x="269" y="692"/>
                  </a:lnTo>
                  <a:lnTo>
                    <a:pt x="259" y="686"/>
                  </a:lnTo>
                  <a:lnTo>
                    <a:pt x="138" y="624"/>
                  </a:lnTo>
                  <a:lnTo>
                    <a:pt x="130" y="621"/>
                  </a:lnTo>
                  <a:lnTo>
                    <a:pt x="46" y="576"/>
                  </a:lnTo>
                  <a:lnTo>
                    <a:pt x="129" y="511"/>
                  </a:lnTo>
                  <a:lnTo>
                    <a:pt x="130" y="506"/>
                  </a:lnTo>
                  <a:lnTo>
                    <a:pt x="144" y="434"/>
                  </a:lnTo>
                  <a:lnTo>
                    <a:pt x="147" y="424"/>
                  </a:lnTo>
                  <a:lnTo>
                    <a:pt x="153" y="389"/>
                  </a:lnTo>
                  <a:lnTo>
                    <a:pt x="154" y="386"/>
                  </a:lnTo>
                  <a:lnTo>
                    <a:pt x="183" y="340"/>
                  </a:lnTo>
                  <a:lnTo>
                    <a:pt x="177" y="328"/>
                  </a:lnTo>
                  <a:lnTo>
                    <a:pt x="170" y="314"/>
                  </a:lnTo>
                  <a:lnTo>
                    <a:pt x="161" y="313"/>
                  </a:lnTo>
                  <a:lnTo>
                    <a:pt x="130" y="313"/>
                  </a:lnTo>
                  <a:lnTo>
                    <a:pt x="130" y="313"/>
                  </a:lnTo>
                  <a:lnTo>
                    <a:pt x="127" y="312"/>
                  </a:lnTo>
                  <a:lnTo>
                    <a:pt x="121" y="303"/>
                  </a:lnTo>
                  <a:lnTo>
                    <a:pt x="0" y="112"/>
                  </a:lnTo>
                  <a:lnTo>
                    <a:pt x="104" y="56"/>
                  </a:lnTo>
                  <a:lnTo>
                    <a:pt x="130" y="62"/>
                  </a:lnTo>
                  <a:lnTo>
                    <a:pt x="147" y="65"/>
                  </a:lnTo>
                  <a:lnTo>
                    <a:pt x="285" y="26"/>
                  </a:lnTo>
                  <a:lnTo>
                    <a:pt x="323" y="0"/>
                  </a:lnTo>
                  <a:lnTo>
                    <a:pt x="391" y="34"/>
                  </a:lnTo>
                  <a:lnTo>
                    <a:pt x="408" y="42"/>
                  </a:lnTo>
                  <a:lnTo>
                    <a:pt x="407" y="6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FD50CD46-C513-40BC-9BB4-8F6101A05F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1" y="1067"/>
              <a:ext cx="594" cy="520"/>
            </a:xfrm>
            <a:custGeom>
              <a:avLst/>
              <a:gdLst>
                <a:gd name="T0" fmla="*/ 372 w 594"/>
                <a:gd name="T1" fmla="*/ 59 h 520"/>
                <a:gd name="T2" fmla="*/ 373 w 594"/>
                <a:gd name="T3" fmla="*/ 60 h 520"/>
                <a:gd name="T4" fmla="*/ 406 w 594"/>
                <a:gd name="T5" fmla="*/ 43 h 520"/>
                <a:gd name="T6" fmla="*/ 407 w 594"/>
                <a:gd name="T7" fmla="*/ 44 h 520"/>
                <a:gd name="T8" fmla="*/ 442 w 594"/>
                <a:gd name="T9" fmla="*/ 74 h 520"/>
                <a:gd name="T10" fmla="*/ 465 w 594"/>
                <a:gd name="T11" fmla="*/ 85 h 520"/>
                <a:gd name="T12" fmla="*/ 493 w 594"/>
                <a:gd name="T13" fmla="*/ 133 h 520"/>
                <a:gd name="T14" fmla="*/ 494 w 594"/>
                <a:gd name="T15" fmla="*/ 135 h 520"/>
                <a:gd name="T16" fmla="*/ 592 w 594"/>
                <a:gd name="T17" fmla="*/ 306 h 520"/>
                <a:gd name="T18" fmla="*/ 594 w 594"/>
                <a:gd name="T19" fmla="*/ 311 h 520"/>
                <a:gd name="T20" fmla="*/ 593 w 594"/>
                <a:gd name="T21" fmla="*/ 322 h 520"/>
                <a:gd name="T22" fmla="*/ 592 w 594"/>
                <a:gd name="T23" fmla="*/ 330 h 520"/>
                <a:gd name="T24" fmla="*/ 590 w 594"/>
                <a:gd name="T25" fmla="*/ 343 h 520"/>
                <a:gd name="T26" fmla="*/ 589 w 594"/>
                <a:gd name="T27" fmla="*/ 345 h 520"/>
                <a:gd name="T28" fmla="*/ 580 w 594"/>
                <a:gd name="T29" fmla="*/ 404 h 520"/>
                <a:gd name="T30" fmla="*/ 494 w 594"/>
                <a:gd name="T31" fmla="*/ 410 h 520"/>
                <a:gd name="T32" fmla="*/ 376 w 594"/>
                <a:gd name="T33" fmla="*/ 417 h 520"/>
                <a:gd name="T34" fmla="*/ 360 w 594"/>
                <a:gd name="T35" fmla="*/ 419 h 520"/>
                <a:gd name="T36" fmla="*/ 301 w 594"/>
                <a:gd name="T37" fmla="*/ 447 h 520"/>
                <a:gd name="T38" fmla="*/ 276 w 594"/>
                <a:gd name="T39" fmla="*/ 459 h 520"/>
                <a:gd name="T40" fmla="*/ 221 w 594"/>
                <a:gd name="T41" fmla="*/ 462 h 520"/>
                <a:gd name="T42" fmla="*/ 199 w 594"/>
                <a:gd name="T43" fmla="*/ 442 h 520"/>
                <a:gd name="T44" fmla="*/ 182 w 594"/>
                <a:gd name="T45" fmla="*/ 460 h 520"/>
                <a:gd name="T46" fmla="*/ 146 w 594"/>
                <a:gd name="T47" fmla="*/ 496 h 520"/>
                <a:gd name="T48" fmla="*/ 145 w 594"/>
                <a:gd name="T49" fmla="*/ 496 h 520"/>
                <a:gd name="T50" fmla="*/ 109 w 594"/>
                <a:gd name="T51" fmla="*/ 503 h 520"/>
                <a:gd name="T52" fmla="*/ 74 w 594"/>
                <a:gd name="T53" fmla="*/ 511 h 520"/>
                <a:gd name="T54" fmla="*/ 23 w 594"/>
                <a:gd name="T55" fmla="*/ 520 h 520"/>
                <a:gd name="T56" fmla="*/ 47 w 594"/>
                <a:gd name="T57" fmla="*/ 461 h 520"/>
                <a:gd name="T58" fmla="*/ 26 w 594"/>
                <a:gd name="T59" fmla="*/ 395 h 520"/>
                <a:gd name="T60" fmla="*/ 23 w 594"/>
                <a:gd name="T61" fmla="*/ 387 h 520"/>
                <a:gd name="T62" fmla="*/ 29 w 594"/>
                <a:gd name="T63" fmla="*/ 360 h 520"/>
                <a:gd name="T64" fmla="*/ 31 w 594"/>
                <a:gd name="T65" fmla="*/ 347 h 520"/>
                <a:gd name="T66" fmla="*/ 5 w 594"/>
                <a:gd name="T67" fmla="*/ 333 h 520"/>
                <a:gd name="T68" fmla="*/ 0 w 594"/>
                <a:gd name="T69" fmla="*/ 331 h 520"/>
                <a:gd name="T70" fmla="*/ 4 w 594"/>
                <a:gd name="T71" fmla="*/ 326 h 520"/>
                <a:gd name="T72" fmla="*/ 24 w 594"/>
                <a:gd name="T73" fmla="*/ 303 h 520"/>
                <a:gd name="T74" fmla="*/ 47 w 594"/>
                <a:gd name="T75" fmla="*/ 276 h 520"/>
                <a:gd name="T76" fmla="*/ 63 w 594"/>
                <a:gd name="T77" fmla="*/ 270 h 520"/>
                <a:gd name="T78" fmla="*/ 94 w 594"/>
                <a:gd name="T79" fmla="*/ 259 h 520"/>
                <a:gd name="T80" fmla="*/ 111 w 594"/>
                <a:gd name="T81" fmla="*/ 245 h 520"/>
                <a:gd name="T82" fmla="*/ 200 w 594"/>
                <a:gd name="T83" fmla="*/ 172 h 520"/>
                <a:gd name="T84" fmla="*/ 252 w 594"/>
                <a:gd name="T85" fmla="*/ 131 h 520"/>
                <a:gd name="T86" fmla="*/ 257 w 594"/>
                <a:gd name="T87" fmla="*/ 126 h 520"/>
                <a:gd name="T88" fmla="*/ 254 w 594"/>
                <a:gd name="T89" fmla="*/ 124 h 520"/>
                <a:gd name="T90" fmla="*/ 234 w 594"/>
                <a:gd name="T91" fmla="*/ 106 h 520"/>
                <a:gd name="T92" fmla="*/ 275 w 594"/>
                <a:gd name="T93" fmla="*/ 54 h 520"/>
                <a:gd name="T94" fmla="*/ 305 w 594"/>
                <a:gd name="T95" fmla="*/ 17 h 520"/>
                <a:gd name="T96" fmla="*/ 272 w 594"/>
                <a:gd name="T97" fmla="*/ 4 h 520"/>
                <a:gd name="T98" fmla="*/ 337 w 594"/>
                <a:gd name="T99" fmla="*/ 0 h 520"/>
                <a:gd name="T100" fmla="*/ 327 w 594"/>
                <a:gd name="T101" fmla="*/ 16 h 520"/>
                <a:gd name="T102" fmla="*/ 324 w 594"/>
                <a:gd name="T103" fmla="*/ 22 h 520"/>
                <a:gd name="T104" fmla="*/ 365 w 594"/>
                <a:gd name="T105" fmla="*/ 53 h 520"/>
                <a:gd name="T106" fmla="*/ 372 w 594"/>
                <a:gd name="T107" fmla="*/ 59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94" h="520">
                  <a:moveTo>
                    <a:pt x="372" y="59"/>
                  </a:moveTo>
                  <a:lnTo>
                    <a:pt x="373" y="60"/>
                  </a:lnTo>
                  <a:lnTo>
                    <a:pt x="406" y="43"/>
                  </a:lnTo>
                  <a:lnTo>
                    <a:pt x="407" y="44"/>
                  </a:lnTo>
                  <a:lnTo>
                    <a:pt x="442" y="74"/>
                  </a:lnTo>
                  <a:lnTo>
                    <a:pt x="465" y="85"/>
                  </a:lnTo>
                  <a:lnTo>
                    <a:pt x="493" y="133"/>
                  </a:lnTo>
                  <a:lnTo>
                    <a:pt x="494" y="135"/>
                  </a:lnTo>
                  <a:lnTo>
                    <a:pt x="592" y="306"/>
                  </a:lnTo>
                  <a:lnTo>
                    <a:pt x="594" y="311"/>
                  </a:lnTo>
                  <a:lnTo>
                    <a:pt x="593" y="322"/>
                  </a:lnTo>
                  <a:lnTo>
                    <a:pt x="592" y="330"/>
                  </a:lnTo>
                  <a:lnTo>
                    <a:pt x="590" y="343"/>
                  </a:lnTo>
                  <a:lnTo>
                    <a:pt x="589" y="345"/>
                  </a:lnTo>
                  <a:lnTo>
                    <a:pt x="580" y="404"/>
                  </a:lnTo>
                  <a:lnTo>
                    <a:pt x="494" y="410"/>
                  </a:lnTo>
                  <a:lnTo>
                    <a:pt x="376" y="417"/>
                  </a:lnTo>
                  <a:lnTo>
                    <a:pt x="360" y="419"/>
                  </a:lnTo>
                  <a:lnTo>
                    <a:pt x="301" y="447"/>
                  </a:lnTo>
                  <a:lnTo>
                    <a:pt x="276" y="459"/>
                  </a:lnTo>
                  <a:lnTo>
                    <a:pt x="221" y="462"/>
                  </a:lnTo>
                  <a:lnTo>
                    <a:pt x="199" y="442"/>
                  </a:lnTo>
                  <a:lnTo>
                    <a:pt x="182" y="460"/>
                  </a:lnTo>
                  <a:lnTo>
                    <a:pt x="146" y="496"/>
                  </a:lnTo>
                  <a:lnTo>
                    <a:pt x="145" y="496"/>
                  </a:lnTo>
                  <a:lnTo>
                    <a:pt x="109" y="503"/>
                  </a:lnTo>
                  <a:lnTo>
                    <a:pt x="74" y="511"/>
                  </a:lnTo>
                  <a:lnTo>
                    <a:pt x="23" y="520"/>
                  </a:lnTo>
                  <a:lnTo>
                    <a:pt x="47" y="461"/>
                  </a:lnTo>
                  <a:lnTo>
                    <a:pt x="26" y="395"/>
                  </a:lnTo>
                  <a:lnTo>
                    <a:pt x="23" y="387"/>
                  </a:lnTo>
                  <a:lnTo>
                    <a:pt x="29" y="360"/>
                  </a:lnTo>
                  <a:lnTo>
                    <a:pt x="31" y="347"/>
                  </a:lnTo>
                  <a:lnTo>
                    <a:pt x="5" y="333"/>
                  </a:lnTo>
                  <a:lnTo>
                    <a:pt x="0" y="331"/>
                  </a:lnTo>
                  <a:lnTo>
                    <a:pt x="4" y="326"/>
                  </a:lnTo>
                  <a:lnTo>
                    <a:pt x="24" y="303"/>
                  </a:lnTo>
                  <a:lnTo>
                    <a:pt x="47" y="276"/>
                  </a:lnTo>
                  <a:lnTo>
                    <a:pt x="63" y="270"/>
                  </a:lnTo>
                  <a:lnTo>
                    <a:pt x="94" y="259"/>
                  </a:lnTo>
                  <a:lnTo>
                    <a:pt x="111" y="245"/>
                  </a:lnTo>
                  <a:lnTo>
                    <a:pt x="200" y="172"/>
                  </a:lnTo>
                  <a:lnTo>
                    <a:pt x="252" y="131"/>
                  </a:lnTo>
                  <a:lnTo>
                    <a:pt x="257" y="126"/>
                  </a:lnTo>
                  <a:lnTo>
                    <a:pt x="254" y="124"/>
                  </a:lnTo>
                  <a:lnTo>
                    <a:pt x="234" y="106"/>
                  </a:lnTo>
                  <a:lnTo>
                    <a:pt x="275" y="54"/>
                  </a:lnTo>
                  <a:lnTo>
                    <a:pt x="305" y="17"/>
                  </a:lnTo>
                  <a:lnTo>
                    <a:pt x="272" y="4"/>
                  </a:lnTo>
                  <a:lnTo>
                    <a:pt x="337" y="0"/>
                  </a:lnTo>
                  <a:lnTo>
                    <a:pt x="327" y="16"/>
                  </a:lnTo>
                  <a:lnTo>
                    <a:pt x="324" y="22"/>
                  </a:lnTo>
                  <a:lnTo>
                    <a:pt x="365" y="53"/>
                  </a:lnTo>
                  <a:lnTo>
                    <a:pt x="372" y="59"/>
                  </a:lnTo>
                  <a:close/>
                </a:path>
              </a:pathLst>
            </a:custGeom>
            <a:solidFill>
              <a:srgbClr val="FFC0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66E771E4-6557-4741-A4F8-FD471AC670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0" y="1119"/>
              <a:ext cx="365" cy="524"/>
            </a:xfrm>
            <a:custGeom>
              <a:avLst/>
              <a:gdLst>
                <a:gd name="T0" fmla="*/ 273 w 365"/>
                <a:gd name="T1" fmla="*/ 70 h 524"/>
                <a:gd name="T2" fmla="*/ 297 w 365"/>
                <a:gd name="T3" fmla="*/ 176 h 524"/>
                <a:gd name="T4" fmla="*/ 327 w 365"/>
                <a:gd name="T5" fmla="*/ 170 h 524"/>
                <a:gd name="T6" fmla="*/ 334 w 365"/>
                <a:gd name="T7" fmla="*/ 183 h 524"/>
                <a:gd name="T8" fmla="*/ 347 w 365"/>
                <a:gd name="T9" fmla="*/ 207 h 524"/>
                <a:gd name="T10" fmla="*/ 348 w 365"/>
                <a:gd name="T11" fmla="*/ 209 h 524"/>
                <a:gd name="T12" fmla="*/ 365 w 365"/>
                <a:gd name="T13" fmla="*/ 207 h 524"/>
                <a:gd name="T14" fmla="*/ 334 w 365"/>
                <a:gd name="T15" fmla="*/ 218 h 524"/>
                <a:gd name="T16" fmla="*/ 318 w 365"/>
                <a:gd name="T17" fmla="*/ 224 h 524"/>
                <a:gd name="T18" fmla="*/ 295 w 365"/>
                <a:gd name="T19" fmla="*/ 251 h 524"/>
                <a:gd name="T20" fmla="*/ 275 w 365"/>
                <a:gd name="T21" fmla="*/ 274 h 524"/>
                <a:gd name="T22" fmla="*/ 271 w 365"/>
                <a:gd name="T23" fmla="*/ 279 h 524"/>
                <a:gd name="T24" fmla="*/ 276 w 365"/>
                <a:gd name="T25" fmla="*/ 281 h 524"/>
                <a:gd name="T26" fmla="*/ 302 w 365"/>
                <a:gd name="T27" fmla="*/ 295 h 524"/>
                <a:gd name="T28" fmla="*/ 300 w 365"/>
                <a:gd name="T29" fmla="*/ 308 h 524"/>
                <a:gd name="T30" fmla="*/ 294 w 365"/>
                <a:gd name="T31" fmla="*/ 335 h 524"/>
                <a:gd name="T32" fmla="*/ 297 w 365"/>
                <a:gd name="T33" fmla="*/ 343 h 524"/>
                <a:gd name="T34" fmla="*/ 318 w 365"/>
                <a:gd name="T35" fmla="*/ 409 h 524"/>
                <a:gd name="T36" fmla="*/ 294 w 365"/>
                <a:gd name="T37" fmla="*/ 468 h 524"/>
                <a:gd name="T38" fmla="*/ 286 w 365"/>
                <a:gd name="T39" fmla="*/ 471 h 524"/>
                <a:gd name="T40" fmla="*/ 191 w 365"/>
                <a:gd name="T41" fmla="*/ 507 h 524"/>
                <a:gd name="T42" fmla="*/ 189 w 365"/>
                <a:gd name="T43" fmla="*/ 497 h 524"/>
                <a:gd name="T44" fmla="*/ 180 w 365"/>
                <a:gd name="T45" fmla="*/ 465 h 524"/>
                <a:gd name="T46" fmla="*/ 146 w 365"/>
                <a:gd name="T47" fmla="*/ 485 h 524"/>
                <a:gd name="T48" fmla="*/ 134 w 365"/>
                <a:gd name="T49" fmla="*/ 491 h 524"/>
                <a:gd name="T50" fmla="*/ 80 w 365"/>
                <a:gd name="T51" fmla="*/ 521 h 524"/>
                <a:gd name="T52" fmla="*/ 75 w 365"/>
                <a:gd name="T53" fmla="*/ 524 h 524"/>
                <a:gd name="T54" fmla="*/ 72 w 365"/>
                <a:gd name="T55" fmla="*/ 522 h 524"/>
                <a:gd name="T56" fmla="*/ 56 w 365"/>
                <a:gd name="T57" fmla="*/ 506 h 524"/>
                <a:gd name="T58" fmla="*/ 17 w 365"/>
                <a:gd name="T59" fmla="*/ 470 h 524"/>
                <a:gd name="T60" fmla="*/ 17 w 365"/>
                <a:gd name="T61" fmla="*/ 468 h 524"/>
                <a:gd name="T62" fmla="*/ 21 w 365"/>
                <a:gd name="T63" fmla="*/ 434 h 524"/>
                <a:gd name="T64" fmla="*/ 29 w 365"/>
                <a:gd name="T65" fmla="*/ 368 h 524"/>
                <a:gd name="T66" fmla="*/ 13 w 365"/>
                <a:gd name="T67" fmla="*/ 342 h 524"/>
                <a:gd name="T68" fmla="*/ 14 w 365"/>
                <a:gd name="T69" fmla="*/ 279 h 524"/>
                <a:gd name="T70" fmla="*/ 14 w 365"/>
                <a:gd name="T71" fmla="*/ 261 h 524"/>
                <a:gd name="T72" fmla="*/ 14 w 365"/>
                <a:gd name="T73" fmla="*/ 241 h 524"/>
                <a:gd name="T74" fmla="*/ 14 w 365"/>
                <a:gd name="T75" fmla="*/ 232 h 524"/>
                <a:gd name="T76" fmla="*/ 0 w 365"/>
                <a:gd name="T77" fmla="*/ 223 h 524"/>
                <a:gd name="T78" fmla="*/ 35 w 365"/>
                <a:gd name="T79" fmla="*/ 189 h 524"/>
                <a:gd name="T80" fmla="*/ 67 w 365"/>
                <a:gd name="T81" fmla="*/ 156 h 524"/>
                <a:gd name="T82" fmla="*/ 87 w 365"/>
                <a:gd name="T83" fmla="*/ 173 h 524"/>
                <a:gd name="T84" fmla="*/ 170 w 365"/>
                <a:gd name="T85" fmla="*/ 144 h 524"/>
                <a:gd name="T86" fmla="*/ 185 w 365"/>
                <a:gd name="T87" fmla="*/ 119 h 524"/>
                <a:gd name="T88" fmla="*/ 170 w 365"/>
                <a:gd name="T89" fmla="*/ 53 h 524"/>
                <a:gd name="T90" fmla="*/ 256 w 365"/>
                <a:gd name="T91" fmla="*/ 0 h 524"/>
                <a:gd name="T92" fmla="*/ 273 w 365"/>
                <a:gd name="T93" fmla="*/ 70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65" h="524">
                  <a:moveTo>
                    <a:pt x="273" y="70"/>
                  </a:moveTo>
                  <a:lnTo>
                    <a:pt x="297" y="176"/>
                  </a:lnTo>
                  <a:lnTo>
                    <a:pt x="327" y="170"/>
                  </a:lnTo>
                  <a:lnTo>
                    <a:pt x="334" y="183"/>
                  </a:lnTo>
                  <a:lnTo>
                    <a:pt x="347" y="207"/>
                  </a:lnTo>
                  <a:lnTo>
                    <a:pt x="348" y="209"/>
                  </a:lnTo>
                  <a:lnTo>
                    <a:pt x="365" y="207"/>
                  </a:lnTo>
                  <a:lnTo>
                    <a:pt x="334" y="218"/>
                  </a:lnTo>
                  <a:lnTo>
                    <a:pt x="318" y="224"/>
                  </a:lnTo>
                  <a:lnTo>
                    <a:pt x="295" y="251"/>
                  </a:lnTo>
                  <a:lnTo>
                    <a:pt x="275" y="274"/>
                  </a:lnTo>
                  <a:lnTo>
                    <a:pt x="271" y="279"/>
                  </a:lnTo>
                  <a:lnTo>
                    <a:pt x="276" y="281"/>
                  </a:lnTo>
                  <a:lnTo>
                    <a:pt x="302" y="295"/>
                  </a:lnTo>
                  <a:lnTo>
                    <a:pt x="300" y="308"/>
                  </a:lnTo>
                  <a:lnTo>
                    <a:pt x="294" y="335"/>
                  </a:lnTo>
                  <a:lnTo>
                    <a:pt x="297" y="343"/>
                  </a:lnTo>
                  <a:lnTo>
                    <a:pt x="318" y="409"/>
                  </a:lnTo>
                  <a:lnTo>
                    <a:pt x="294" y="468"/>
                  </a:lnTo>
                  <a:lnTo>
                    <a:pt x="286" y="471"/>
                  </a:lnTo>
                  <a:lnTo>
                    <a:pt x="191" y="507"/>
                  </a:lnTo>
                  <a:lnTo>
                    <a:pt x="189" y="497"/>
                  </a:lnTo>
                  <a:lnTo>
                    <a:pt x="180" y="465"/>
                  </a:lnTo>
                  <a:lnTo>
                    <a:pt x="146" y="485"/>
                  </a:lnTo>
                  <a:lnTo>
                    <a:pt x="134" y="491"/>
                  </a:lnTo>
                  <a:lnTo>
                    <a:pt x="80" y="521"/>
                  </a:lnTo>
                  <a:lnTo>
                    <a:pt x="75" y="524"/>
                  </a:lnTo>
                  <a:lnTo>
                    <a:pt x="72" y="522"/>
                  </a:lnTo>
                  <a:lnTo>
                    <a:pt x="56" y="506"/>
                  </a:lnTo>
                  <a:lnTo>
                    <a:pt x="17" y="470"/>
                  </a:lnTo>
                  <a:lnTo>
                    <a:pt x="17" y="468"/>
                  </a:lnTo>
                  <a:lnTo>
                    <a:pt x="21" y="434"/>
                  </a:lnTo>
                  <a:lnTo>
                    <a:pt x="29" y="368"/>
                  </a:lnTo>
                  <a:lnTo>
                    <a:pt x="13" y="342"/>
                  </a:lnTo>
                  <a:lnTo>
                    <a:pt x="14" y="279"/>
                  </a:lnTo>
                  <a:lnTo>
                    <a:pt x="14" y="261"/>
                  </a:lnTo>
                  <a:lnTo>
                    <a:pt x="14" y="241"/>
                  </a:lnTo>
                  <a:lnTo>
                    <a:pt x="14" y="232"/>
                  </a:lnTo>
                  <a:lnTo>
                    <a:pt x="0" y="223"/>
                  </a:lnTo>
                  <a:lnTo>
                    <a:pt x="35" y="189"/>
                  </a:lnTo>
                  <a:lnTo>
                    <a:pt x="67" y="156"/>
                  </a:lnTo>
                  <a:lnTo>
                    <a:pt x="87" y="173"/>
                  </a:lnTo>
                  <a:lnTo>
                    <a:pt x="170" y="144"/>
                  </a:lnTo>
                  <a:lnTo>
                    <a:pt x="185" y="119"/>
                  </a:lnTo>
                  <a:lnTo>
                    <a:pt x="170" y="53"/>
                  </a:lnTo>
                  <a:lnTo>
                    <a:pt x="256" y="0"/>
                  </a:lnTo>
                  <a:lnTo>
                    <a:pt x="273" y="70"/>
                  </a:lnTo>
                  <a:close/>
                </a:path>
              </a:pathLst>
            </a:custGeom>
            <a:solidFill>
              <a:srgbClr val="FFC0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B804A3D9-C50A-4FC7-B9B9-402B5B4725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8" y="1584"/>
              <a:ext cx="1182" cy="743"/>
            </a:xfrm>
            <a:custGeom>
              <a:avLst/>
              <a:gdLst>
                <a:gd name="T0" fmla="*/ 147 w 1182"/>
                <a:gd name="T1" fmla="*/ 681 h 743"/>
                <a:gd name="T2" fmla="*/ 0 w 1182"/>
                <a:gd name="T3" fmla="*/ 684 h 743"/>
                <a:gd name="T4" fmla="*/ 128 w 1182"/>
                <a:gd name="T5" fmla="*/ 523 h 743"/>
                <a:gd name="T6" fmla="*/ 230 w 1182"/>
                <a:gd name="T7" fmla="*/ 367 h 743"/>
                <a:gd name="T8" fmla="*/ 275 w 1182"/>
                <a:gd name="T9" fmla="*/ 287 h 743"/>
                <a:gd name="T10" fmla="*/ 350 w 1182"/>
                <a:gd name="T11" fmla="*/ 256 h 743"/>
                <a:gd name="T12" fmla="*/ 477 w 1182"/>
                <a:gd name="T13" fmla="*/ 239 h 743"/>
                <a:gd name="T14" fmla="*/ 524 w 1182"/>
                <a:gd name="T15" fmla="*/ 209 h 743"/>
                <a:gd name="T16" fmla="*/ 529 w 1182"/>
                <a:gd name="T17" fmla="*/ 218 h 743"/>
                <a:gd name="T18" fmla="*/ 562 w 1182"/>
                <a:gd name="T19" fmla="*/ 211 h 743"/>
                <a:gd name="T20" fmla="*/ 705 w 1182"/>
                <a:gd name="T21" fmla="*/ 120 h 743"/>
                <a:gd name="T22" fmla="*/ 837 w 1182"/>
                <a:gd name="T23" fmla="*/ 59 h 743"/>
                <a:gd name="T24" fmla="*/ 908 w 1182"/>
                <a:gd name="T25" fmla="*/ 20 h 743"/>
                <a:gd name="T26" fmla="*/ 953 w 1182"/>
                <a:gd name="T27" fmla="*/ 42 h 743"/>
                <a:gd name="T28" fmla="*/ 951 w 1182"/>
                <a:gd name="T29" fmla="*/ 138 h 743"/>
                <a:gd name="T30" fmla="*/ 987 w 1182"/>
                <a:gd name="T31" fmla="*/ 171 h 743"/>
                <a:gd name="T32" fmla="*/ 980 w 1182"/>
                <a:gd name="T33" fmla="*/ 238 h 743"/>
                <a:gd name="T34" fmla="*/ 992 w 1182"/>
                <a:gd name="T35" fmla="*/ 248 h 743"/>
                <a:gd name="T36" fmla="*/ 1058 w 1182"/>
                <a:gd name="T37" fmla="*/ 347 h 743"/>
                <a:gd name="T38" fmla="*/ 1122 w 1182"/>
                <a:gd name="T39" fmla="*/ 424 h 743"/>
                <a:gd name="T40" fmla="*/ 1181 w 1182"/>
                <a:gd name="T41" fmla="*/ 514 h 743"/>
                <a:gd name="T42" fmla="*/ 1125 w 1182"/>
                <a:gd name="T43" fmla="*/ 521 h 743"/>
                <a:gd name="T44" fmla="*/ 1009 w 1182"/>
                <a:gd name="T45" fmla="*/ 552 h 743"/>
                <a:gd name="T46" fmla="*/ 947 w 1182"/>
                <a:gd name="T47" fmla="*/ 568 h 743"/>
                <a:gd name="T48" fmla="*/ 756 w 1182"/>
                <a:gd name="T49" fmla="*/ 587 h 743"/>
                <a:gd name="T50" fmla="*/ 649 w 1182"/>
                <a:gd name="T51" fmla="*/ 601 h 743"/>
                <a:gd name="T52" fmla="*/ 616 w 1182"/>
                <a:gd name="T53" fmla="*/ 590 h 743"/>
                <a:gd name="T54" fmla="*/ 592 w 1182"/>
                <a:gd name="T55" fmla="*/ 582 h 743"/>
                <a:gd name="T56" fmla="*/ 597 w 1182"/>
                <a:gd name="T57" fmla="*/ 503 h 743"/>
                <a:gd name="T58" fmla="*/ 602 w 1182"/>
                <a:gd name="T59" fmla="*/ 445 h 743"/>
                <a:gd name="T60" fmla="*/ 654 w 1182"/>
                <a:gd name="T61" fmla="*/ 424 h 743"/>
                <a:gd name="T62" fmla="*/ 654 w 1182"/>
                <a:gd name="T63" fmla="*/ 400 h 743"/>
                <a:gd name="T64" fmla="*/ 620 w 1182"/>
                <a:gd name="T65" fmla="*/ 391 h 743"/>
                <a:gd name="T66" fmla="*/ 523 w 1182"/>
                <a:gd name="T67" fmla="*/ 338 h 743"/>
                <a:gd name="T68" fmla="*/ 582 w 1182"/>
                <a:gd name="T69" fmla="*/ 309 h 743"/>
                <a:gd name="T70" fmla="*/ 579 w 1182"/>
                <a:gd name="T71" fmla="*/ 266 h 743"/>
                <a:gd name="T72" fmla="*/ 554 w 1182"/>
                <a:gd name="T73" fmla="*/ 278 h 743"/>
                <a:gd name="T74" fmla="*/ 488 w 1182"/>
                <a:gd name="T75" fmla="*/ 325 h 743"/>
                <a:gd name="T76" fmla="*/ 450 w 1182"/>
                <a:gd name="T77" fmla="*/ 417 h 743"/>
                <a:gd name="T78" fmla="*/ 383 w 1182"/>
                <a:gd name="T79" fmla="*/ 462 h 743"/>
                <a:gd name="T80" fmla="*/ 269 w 1182"/>
                <a:gd name="T81" fmla="*/ 553 h 743"/>
                <a:gd name="T82" fmla="*/ 180 w 1182"/>
                <a:gd name="T83" fmla="*/ 591 h 743"/>
                <a:gd name="T84" fmla="*/ 118 w 1182"/>
                <a:gd name="T85" fmla="*/ 637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82" h="743">
                  <a:moveTo>
                    <a:pt x="140" y="644"/>
                  </a:moveTo>
                  <a:lnTo>
                    <a:pt x="135" y="648"/>
                  </a:lnTo>
                  <a:lnTo>
                    <a:pt x="147" y="681"/>
                  </a:lnTo>
                  <a:lnTo>
                    <a:pt x="12" y="743"/>
                  </a:lnTo>
                  <a:lnTo>
                    <a:pt x="8" y="719"/>
                  </a:lnTo>
                  <a:lnTo>
                    <a:pt x="0" y="684"/>
                  </a:lnTo>
                  <a:lnTo>
                    <a:pt x="12" y="676"/>
                  </a:lnTo>
                  <a:lnTo>
                    <a:pt x="20" y="701"/>
                  </a:lnTo>
                  <a:lnTo>
                    <a:pt x="128" y="523"/>
                  </a:lnTo>
                  <a:lnTo>
                    <a:pt x="192" y="484"/>
                  </a:lnTo>
                  <a:lnTo>
                    <a:pt x="230" y="427"/>
                  </a:lnTo>
                  <a:lnTo>
                    <a:pt x="230" y="367"/>
                  </a:lnTo>
                  <a:lnTo>
                    <a:pt x="256" y="340"/>
                  </a:lnTo>
                  <a:lnTo>
                    <a:pt x="263" y="333"/>
                  </a:lnTo>
                  <a:lnTo>
                    <a:pt x="275" y="287"/>
                  </a:lnTo>
                  <a:lnTo>
                    <a:pt x="278" y="287"/>
                  </a:lnTo>
                  <a:lnTo>
                    <a:pt x="305" y="278"/>
                  </a:lnTo>
                  <a:lnTo>
                    <a:pt x="350" y="256"/>
                  </a:lnTo>
                  <a:lnTo>
                    <a:pt x="389" y="236"/>
                  </a:lnTo>
                  <a:lnTo>
                    <a:pt x="417" y="221"/>
                  </a:lnTo>
                  <a:lnTo>
                    <a:pt x="477" y="239"/>
                  </a:lnTo>
                  <a:lnTo>
                    <a:pt x="482" y="238"/>
                  </a:lnTo>
                  <a:lnTo>
                    <a:pt x="513" y="234"/>
                  </a:lnTo>
                  <a:lnTo>
                    <a:pt x="524" y="209"/>
                  </a:lnTo>
                  <a:lnTo>
                    <a:pt x="525" y="205"/>
                  </a:lnTo>
                  <a:lnTo>
                    <a:pt x="527" y="216"/>
                  </a:lnTo>
                  <a:lnTo>
                    <a:pt x="529" y="218"/>
                  </a:lnTo>
                  <a:lnTo>
                    <a:pt x="529" y="218"/>
                  </a:lnTo>
                  <a:lnTo>
                    <a:pt x="542" y="215"/>
                  </a:lnTo>
                  <a:lnTo>
                    <a:pt x="562" y="211"/>
                  </a:lnTo>
                  <a:lnTo>
                    <a:pt x="592" y="204"/>
                  </a:lnTo>
                  <a:lnTo>
                    <a:pt x="602" y="174"/>
                  </a:lnTo>
                  <a:lnTo>
                    <a:pt x="705" y="120"/>
                  </a:lnTo>
                  <a:lnTo>
                    <a:pt x="778" y="99"/>
                  </a:lnTo>
                  <a:lnTo>
                    <a:pt x="807" y="79"/>
                  </a:lnTo>
                  <a:lnTo>
                    <a:pt x="837" y="59"/>
                  </a:lnTo>
                  <a:lnTo>
                    <a:pt x="842" y="56"/>
                  </a:lnTo>
                  <a:lnTo>
                    <a:pt x="896" y="26"/>
                  </a:lnTo>
                  <a:lnTo>
                    <a:pt x="908" y="20"/>
                  </a:lnTo>
                  <a:lnTo>
                    <a:pt x="942" y="0"/>
                  </a:lnTo>
                  <a:lnTo>
                    <a:pt x="951" y="32"/>
                  </a:lnTo>
                  <a:lnTo>
                    <a:pt x="953" y="42"/>
                  </a:lnTo>
                  <a:lnTo>
                    <a:pt x="955" y="94"/>
                  </a:lnTo>
                  <a:lnTo>
                    <a:pt x="955" y="119"/>
                  </a:lnTo>
                  <a:lnTo>
                    <a:pt x="951" y="138"/>
                  </a:lnTo>
                  <a:lnTo>
                    <a:pt x="957" y="142"/>
                  </a:lnTo>
                  <a:lnTo>
                    <a:pt x="978" y="162"/>
                  </a:lnTo>
                  <a:lnTo>
                    <a:pt x="987" y="171"/>
                  </a:lnTo>
                  <a:lnTo>
                    <a:pt x="987" y="171"/>
                  </a:lnTo>
                  <a:lnTo>
                    <a:pt x="982" y="222"/>
                  </a:lnTo>
                  <a:lnTo>
                    <a:pt x="980" y="238"/>
                  </a:lnTo>
                  <a:lnTo>
                    <a:pt x="989" y="240"/>
                  </a:lnTo>
                  <a:lnTo>
                    <a:pt x="991" y="242"/>
                  </a:lnTo>
                  <a:lnTo>
                    <a:pt x="992" y="248"/>
                  </a:lnTo>
                  <a:lnTo>
                    <a:pt x="1003" y="306"/>
                  </a:lnTo>
                  <a:lnTo>
                    <a:pt x="1068" y="321"/>
                  </a:lnTo>
                  <a:lnTo>
                    <a:pt x="1058" y="347"/>
                  </a:lnTo>
                  <a:lnTo>
                    <a:pt x="1046" y="377"/>
                  </a:lnTo>
                  <a:lnTo>
                    <a:pt x="1115" y="420"/>
                  </a:lnTo>
                  <a:lnTo>
                    <a:pt x="1122" y="424"/>
                  </a:lnTo>
                  <a:lnTo>
                    <a:pt x="1127" y="431"/>
                  </a:lnTo>
                  <a:lnTo>
                    <a:pt x="1169" y="495"/>
                  </a:lnTo>
                  <a:lnTo>
                    <a:pt x="1181" y="514"/>
                  </a:lnTo>
                  <a:lnTo>
                    <a:pt x="1182" y="516"/>
                  </a:lnTo>
                  <a:lnTo>
                    <a:pt x="1179" y="516"/>
                  </a:lnTo>
                  <a:lnTo>
                    <a:pt x="1125" y="521"/>
                  </a:lnTo>
                  <a:lnTo>
                    <a:pt x="1121" y="521"/>
                  </a:lnTo>
                  <a:lnTo>
                    <a:pt x="1093" y="523"/>
                  </a:lnTo>
                  <a:lnTo>
                    <a:pt x="1009" y="552"/>
                  </a:lnTo>
                  <a:lnTo>
                    <a:pt x="962" y="567"/>
                  </a:lnTo>
                  <a:lnTo>
                    <a:pt x="958" y="568"/>
                  </a:lnTo>
                  <a:lnTo>
                    <a:pt x="947" y="568"/>
                  </a:lnTo>
                  <a:lnTo>
                    <a:pt x="802" y="569"/>
                  </a:lnTo>
                  <a:lnTo>
                    <a:pt x="785" y="576"/>
                  </a:lnTo>
                  <a:lnTo>
                    <a:pt x="756" y="587"/>
                  </a:lnTo>
                  <a:lnTo>
                    <a:pt x="701" y="608"/>
                  </a:lnTo>
                  <a:lnTo>
                    <a:pt x="668" y="621"/>
                  </a:lnTo>
                  <a:lnTo>
                    <a:pt x="649" y="601"/>
                  </a:lnTo>
                  <a:lnTo>
                    <a:pt x="624" y="605"/>
                  </a:lnTo>
                  <a:lnTo>
                    <a:pt x="618" y="607"/>
                  </a:lnTo>
                  <a:lnTo>
                    <a:pt x="616" y="590"/>
                  </a:lnTo>
                  <a:lnTo>
                    <a:pt x="616" y="574"/>
                  </a:lnTo>
                  <a:lnTo>
                    <a:pt x="602" y="578"/>
                  </a:lnTo>
                  <a:lnTo>
                    <a:pt x="592" y="582"/>
                  </a:lnTo>
                  <a:lnTo>
                    <a:pt x="583" y="582"/>
                  </a:lnTo>
                  <a:lnTo>
                    <a:pt x="598" y="553"/>
                  </a:lnTo>
                  <a:lnTo>
                    <a:pt x="597" y="503"/>
                  </a:lnTo>
                  <a:lnTo>
                    <a:pt x="584" y="500"/>
                  </a:lnTo>
                  <a:lnTo>
                    <a:pt x="580" y="499"/>
                  </a:lnTo>
                  <a:lnTo>
                    <a:pt x="602" y="445"/>
                  </a:lnTo>
                  <a:lnTo>
                    <a:pt x="648" y="427"/>
                  </a:lnTo>
                  <a:lnTo>
                    <a:pt x="650" y="426"/>
                  </a:lnTo>
                  <a:lnTo>
                    <a:pt x="654" y="424"/>
                  </a:lnTo>
                  <a:lnTo>
                    <a:pt x="658" y="417"/>
                  </a:lnTo>
                  <a:lnTo>
                    <a:pt x="668" y="404"/>
                  </a:lnTo>
                  <a:lnTo>
                    <a:pt x="654" y="400"/>
                  </a:lnTo>
                  <a:lnTo>
                    <a:pt x="643" y="397"/>
                  </a:lnTo>
                  <a:lnTo>
                    <a:pt x="636" y="394"/>
                  </a:lnTo>
                  <a:lnTo>
                    <a:pt x="620" y="391"/>
                  </a:lnTo>
                  <a:lnTo>
                    <a:pt x="577" y="383"/>
                  </a:lnTo>
                  <a:lnTo>
                    <a:pt x="522" y="382"/>
                  </a:lnTo>
                  <a:lnTo>
                    <a:pt x="523" y="338"/>
                  </a:lnTo>
                  <a:lnTo>
                    <a:pt x="567" y="316"/>
                  </a:lnTo>
                  <a:lnTo>
                    <a:pt x="575" y="313"/>
                  </a:lnTo>
                  <a:lnTo>
                    <a:pt x="582" y="309"/>
                  </a:lnTo>
                  <a:lnTo>
                    <a:pt x="602" y="294"/>
                  </a:lnTo>
                  <a:lnTo>
                    <a:pt x="584" y="271"/>
                  </a:lnTo>
                  <a:lnTo>
                    <a:pt x="579" y="266"/>
                  </a:lnTo>
                  <a:lnTo>
                    <a:pt x="576" y="267"/>
                  </a:lnTo>
                  <a:lnTo>
                    <a:pt x="560" y="275"/>
                  </a:lnTo>
                  <a:lnTo>
                    <a:pt x="554" y="278"/>
                  </a:lnTo>
                  <a:lnTo>
                    <a:pt x="550" y="280"/>
                  </a:lnTo>
                  <a:lnTo>
                    <a:pt x="504" y="304"/>
                  </a:lnTo>
                  <a:lnTo>
                    <a:pt x="488" y="325"/>
                  </a:lnTo>
                  <a:lnTo>
                    <a:pt x="478" y="375"/>
                  </a:lnTo>
                  <a:lnTo>
                    <a:pt x="478" y="396"/>
                  </a:lnTo>
                  <a:lnTo>
                    <a:pt x="450" y="417"/>
                  </a:lnTo>
                  <a:lnTo>
                    <a:pt x="444" y="421"/>
                  </a:lnTo>
                  <a:lnTo>
                    <a:pt x="424" y="435"/>
                  </a:lnTo>
                  <a:lnTo>
                    <a:pt x="383" y="462"/>
                  </a:lnTo>
                  <a:lnTo>
                    <a:pt x="349" y="494"/>
                  </a:lnTo>
                  <a:lnTo>
                    <a:pt x="312" y="522"/>
                  </a:lnTo>
                  <a:lnTo>
                    <a:pt x="269" y="553"/>
                  </a:lnTo>
                  <a:lnTo>
                    <a:pt x="238" y="572"/>
                  </a:lnTo>
                  <a:lnTo>
                    <a:pt x="201" y="577"/>
                  </a:lnTo>
                  <a:lnTo>
                    <a:pt x="180" y="591"/>
                  </a:lnTo>
                  <a:lnTo>
                    <a:pt x="159" y="605"/>
                  </a:lnTo>
                  <a:lnTo>
                    <a:pt x="123" y="626"/>
                  </a:lnTo>
                  <a:lnTo>
                    <a:pt x="118" y="637"/>
                  </a:lnTo>
                  <a:lnTo>
                    <a:pt x="115" y="648"/>
                  </a:lnTo>
                  <a:lnTo>
                    <a:pt x="140" y="644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0334E784-F0A4-43BD-994A-FA5DA32E7B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0" y="2648"/>
              <a:ext cx="826" cy="529"/>
            </a:xfrm>
            <a:custGeom>
              <a:avLst/>
              <a:gdLst>
                <a:gd name="T0" fmla="*/ 630 w 826"/>
                <a:gd name="T1" fmla="*/ 53 h 529"/>
                <a:gd name="T2" fmla="*/ 619 w 826"/>
                <a:gd name="T3" fmla="*/ 146 h 529"/>
                <a:gd name="T4" fmla="*/ 601 w 826"/>
                <a:gd name="T5" fmla="*/ 232 h 529"/>
                <a:gd name="T6" fmla="*/ 681 w 826"/>
                <a:gd name="T7" fmla="*/ 163 h 529"/>
                <a:gd name="T8" fmla="*/ 803 w 826"/>
                <a:gd name="T9" fmla="*/ 131 h 529"/>
                <a:gd name="T10" fmla="*/ 825 w 826"/>
                <a:gd name="T11" fmla="*/ 131 h 529"/>
                <a:gd name="T12" fmla="*/ 819 w 826"/>
                <a:gd name="T13" fmla="*/ 141 h 529"/>
                <a:gd name="T14" fmla="*/ 805 w 826"/>
                <a:gd name="T15" fmla="*/ 146 h 529"/>
                <a:gd name="T16" fmla="*/ 792 w 826"/>
                <a:gd name="T17" fmla="*/ 152 h 529"/>
                <a:gd name="T18" fmla="*/ 784 w 826"/>
                <a:gd name="T19" fmla="*/ 168 h 529"/>
                <a:gd name="T20" fmla="*/ 781 w 826"/>
                <a:gd name="T21" fmla="*/ 178 h 529"/>
                <a:gd name="T22" fmla="*/ 773 w 826"/>
                <a:gd name="T23" fmla="*/ 187 h 529"/>
                <a:gd name="T24" fmla="*/ 767 w 826"/>
                <a:gd name="T25" fmla="*/ 203 h 529"/>
                <a:gd name="T26" fmla="*/ 764 w 826"/>
                <a:gd name="T27" fmla="*/ 217 h 529"/>
                <a:gd name="T28" fmla="*/ 766 w 826"/>
                <a:gd name="T29" fmla="*/ 260 h 529"/>
                <a:gd name="T30" fmla="*/ 750 w 826"/>
                <a:gd name="T31" fmla="*/ 338 h 529"/>
                <a:gd name="T32" fmla="*/ 675 w 826"/>
                <a:gd name="T33" fmla="*/ 343 h 529"/>
                <a:gd name="T34" fmla="*/ 615 w 826"/>
                <a:gd name="T35" fmla="*/ 379 h 529"/>
                <a:gd name="T36" fmla="*/ 584 w 826"/>
                <a:gd name="T37" fmla="*/ 432 h 529"/>
                <a:gd name="T38" fmla="*/ 551 w 826"/>
                <a:gd name="T39" fmla="*/ 431 h 529"/>
                <a:gd name="T40" fmla="*/ 544 w 826"/>
                <a:gd name="T41" fmla="*/ 442 h 529"/>
                <a:gd name="T42" fmla="*/ 501 w 826"/>
                <a:gd name="T43" fmla="*/ 423 h 529"/>
                <a:gd name="T44" fmla="*/ 332 w 826"/>
                <a:gd name="T45" fmla="*/ 473 h 529"/>
                <a:gd name="T46" fmla="*/ 220 w 826"/>
                <a:gd name="T47" fmla="*/ 491 h 529"/>
                <a:gd name="T48" fmla="*/ 174 w 826"/>
                <a:gd name="T49" fmla="*/ 489 h 529"/>
                <a:gd name="T50" fmla="*/ 146 w 826"/>
                <a:gd name="T51" fmla="*/ 491 h 529"/>
                <a:gd name="T52" fmla="*/ 99 w 826"/>
                <a:gd name="T53" fmla="*/ 503 h 529"/>
                <a:gd name="T54" fmla="*/ 33 w 826"/>
                <a:gd name="T55" fmla="*/ 501 h 529"/>
                <a:gd name="T56" fmla="*/ 33 w 826"/>
                <a:gd name="T57" fmla="*/ 457 h 529"/>
                <a:gd name="T58" fmla="*/ 0 w 826"/>
                <a:gd name="T59" fmla="*/ 380 h 529"/>
                <a:gd name="T60" fmla="*/ 77 w 826"/>
                <a:gd name="T61" fmla="*/ 423 h 529"/>
                <a:gd name="T62" fmla="*/ 106 w 826"/>
                <a:gd name="T63" fmla="*/ 366 h 529"/>
                <a:gd name="T64" fmla="*/ 145 w 826"/>
                <a:gd name="T65" fmla="*/ 383 h 529"/>
                <a:gd name="T66" fmla="*/ 221 w 826"/>
                <a:gd name="T67" fmla="*/ 401 h 529"/>
                <a:gd name="T68" fmla="*/ 285 w 826"/>
                <a:gd name="T69" fmla="*/ 424 h 529"/>
                <a:gd name="T70" fmla="*/ 261 w 826"/>
                <a:gd name="T71" fmla="*/ 378 h 529"/>
                <a:gd name="T72" fmla="*/ 368 w 826"/>
                <a:gd name="T73" fmla="*/ 347 h 529"/>
                <a:gd name="T74" fmla="*/ 501 w 826"/>
                <a:gd name="T75" fmla="*/ 331 h 529"/>
                <a:gd name="T76" fmla="*/ 491 w 826"/>
                <a:gd name="T77" fmla="*/ 305 h 529"/>
                <a:gd name="T78" fmla="*/ 426 w 826"/>
                <a:gd name="T79" fmla="*/ 234 h 529"/>
                <a:gd name="T80" fmla="*/ 483 w 826"/>
                <a:gd name="T81" fmla="*/ 132 h 529"/>
                <a:gd name="T82" fmla="*/ 445 w 826"/>
                <a:gd name="T83" fmla="*/ 94 h 529"/>
                <a:gd name="T84" fmla="*/ 415 w 826"/>
                <a:gd name="T85" fmla="*/ 18 h 529"/>
                <a:gd name="T86" fmla="*/ 476 w 826"/>
                <a:gd name="T87" fmla="*/ 49 h 529"/>
                <a:gd name="T88" fmla="*/ 527 w 826"/>
                <a:gd name="T89" fmla="*/ 43 h 529"/>
                <a:gd name="T90" fmla="*/ 563 w 826"/>
                <a:gd name="T91" fmla="*/ 0 h 529"/>
                <a:gd name="T92" fmla="*/ 601 w 826"/>
                <a:gd name="T93" fmla="*/ 8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26" h="529">
                  <a:moveTo>
                    <a:pt x="601" y="8"/>
                  </a:moveTo>
                  <a:lnTo>
                    <a:pt x="627" y="49"/>
                  </a:lnTo>
                  <a:lnTo>
                    <a:pt x="630" y="53"/>
                  </a:lnTo>
                  <a:lnTo>
                    <a:pt x="638" y="94"/>
                  </a:lnTo>
                  <a:lnTo>
                    <a:pt x="621" y="139"/>
                  </a:lnTo>
                  <a:lnTo>
                    <a:pt x="619" y="146"/>
                  </a:lnTo>
                  <a:lnTo>
                    <a:pt x="607" y="166"/>
                  </a:lnTo>
                  <a:lnTo>
                    <a:pt x="594" y="199"/>
                  </a:lnTo>
                  <a:lnTo>
                    <a:pt x="601" y="232"/>
                  </a:lnTo>
                  <a:lnTo>
                    <a:pt x="602" y="233"/>
                  </a:lnTo>
                  <a:lnTo>
                    <a:pt x="636" y="193"/>
                  </a:lnTo>
                  <a:lnTo>
                    <a:pt x="681" y="163"/>
                  </a:lnTo>
                  <a:lnTo>
                    <a:pt x="686" y="160"/>
                  </a:lnTo>
                  <a:lnTo>
                    <a:pt x="744" y="146"/>
                  </a:lnTo>
                  <a:lnTo>
                    <a:pt x="803" y="131"/>
                  </a:lnTo>
                  <a:lnTo>
                    <a:pt x="824" y="125"/>
                  </a:lnTo>
                  <a:lnTo>
                    <a:pt x="825" y="127"/>
                  </a:lnTo>
                  <a:lnTo>
                    <a:pt x="825" y="131"/>
                  </a:lnTo>
                  <a:lnTo>
                    <a:pt x="826" y="137"/>
                  </a:lnTo>
                  <a:lnTo>
                    <a:pt x="824" y="139"/>
                  </a:lnTo>
                  <a:lnTo>
                    <a:pt x="819" y="141"/>
                  </a:lnTo>
                  <a:lnTo>
                    <a:pt x="815" y="143"/>
                  </a:lnTo>
                  <a:lnTo>
                    <a:pt x="810" y="145"/>
                  </a:lnTo>
                  <a:lnTo>
                    <a:pt x="805" y="146"/>
                  </a:lnTo>
                  <a:lnTo>
                    <a:pt x="801" y="151"/>
                  </a:lnTo>
                  <a:lnTo>
                    <a:pt x="798" y="151"/>
                  </a:lnTo>
                  <a:lnTo>
                    <a:pt x="792" y="152"/>
                  </a:lnTo>
                  <a:lnTo>
                    <a:pt x="790" y="157"/>
                  </a:lnTo>
                  <a:lnTo>
                    <a:pt x="788" y="162"/>
                  </a:lnTo>
                  <a:lnTo>
                    <a:pt x="784" y="168"/>
                  </a:lnTo>
                  <a:lnTo>
                    <a:pt x="783" y="170"/>
                  </a:lnTo>
                  <a:lnTo>
                    <a:pt x="785" y="175"/>
                  </a:lnTo>
                  <a:lnTo>
                    <a:pt x="781" y="178"/>
                  </a:lnTo>
                  <a:lnTo>
                    <a:pt x="775" y="180"/>
                  </a:lnTo>
                  <a:lnTo>
                    <a:pt x="772" y="184"/>
                  </a:lnTo>
                  <a:lnTo>
                    <a:pt x="773" y="187"/>
                  </a:lnTo>
                  <a:lnTo>
                    <a:pt x="775" y="191"/>
                  </a:lnTo>
                  <a:lnTo>
                    <a:pt x="772" y="196"/>
                  </a:lnTo>
                  <a:lnTo>
                    <a:pt x="767" y="203"/>
                  </a:lnTo>
                  <a:lnTo>
                    <a:pt x="762" y="211"/>
                  </a:lnTo>
                  <a:lnTo>
                    <a:pt x="764" y="217"/>
                  </a:lnTo>
                  <a:lnTo>
                    <a:pt x="764" y="217"/>
                  </a:lnTo>
                  <a:lnTo>
                    <a:pt x="764" y="217"/>
                  </a:lnTo>
                  <a:lnTo>
                    <a:pt x="797" y="251"/>
                  </a:lnTo>
                  <a:lnTo>
                    <a:pt x="766" y="260"/>
                  </a:lnTo>
                  <a:lnTo>
                    <a:pt x="746" y="267"/>
                  </a:lnTo>
                  <a:lnTo>
                    <a:pt x="749" y="310"/>
                  </a:lnTo>
                  <a:lnTo>
                    <a:pt x="750" y="338"/>
                  </a:lnTo>
                  <a:lnTo>
                    <a:pt x="709" y="357"/>
                  </a:lnTo>
                  <a:lnTo>
                    <a:pt x="680" y="344"/>
                  </a:lnTo>
                  <a:lnTo>
                    <a:pt x="675" y="343"/>
                  </a:lnTo>
                  <a:lnTo>
                    <a:pt x="669" y="340"/>
                  </a:lnTo>
                  <a:lnTo>
                    <a:pt x="664" y="344"/>
                  </a:lnTo>
                  <a:lnTo>
                    <a:pt x="615" y="379"/>
                  </a:lnTo>
                  <a:lnTo>
                    <a:pt x="634" y="431"/>
                  </a:lnTo>
                  <a:lnTo>
                    <a:pt x="599" y="438"/>
                  </a:lnTo>
                  <a:lnTo>
                    <a:pt x="584" y="432"/>
                  </a:lnTo>
                  <a:lnTo>
                    <a:pt x="558" y="423"/>
                  </a:lnTo>
                  <a:lnTo>
                    <a:pt x="554" y="426"/>
                  </a:lnTo>
                  <a:lnTo>
                    <a:pt x="551" y="431"/>
                  </a:lnTo>
                  <a:lnTo>
                    <a:pt x="552" y="439"/>
                  </a:lnTo>
                  <a:lnTo>
                    <a:pt x="548" y="440"/>
                  </a:lnTo>
                  <a:lnTo>
                    <a:pt x="544" y="442"/>
                  </a:lnTo>
                  <a:lnTo>
                    <a:pt x="535" y="429"/>
                  </a:lnTo>
                  <a:lnTo>
                    <a:pt x="509" y="447"/>
                  </a:lnTo>
                  <a:lnTo>
                    <a:pt x="501" y="423"/>
                  </a:lnTo>
                  <a:lnTo>
                    <a:pt x="469" y="443"/>
                  </a:lnTo>
                  <a:lnTo>
                    <a:pt x="402" y="421"/>
                  </a:lnTo>
                  <a:lnTo>
                    <a:pt x="332" y="473"/>
                  </a:lnTo>
                  <a:lnTo>
                    <a:pt x="311" y="488"/>
                  </a:lnTo>
                  <a:lnTo>
                    <a:pt x="300" y="496"/>
                  </a:lnTo>
                  <a:lnTo>
                    <a:pt x="220" y="491"/>
                  </a:lnTo>
                  <a:lnTo>
                    <a:pt x="206" y="507"/>
                  </a:lnTo>
                  <a:lnTo>
                    <a:pt x="198" y="465"/>
                  </a:lnTo>
                  <a:lnTo>
                    <a:pt x="174" y="489"/>
                  </a:lnTo>
                  <a:lnTo>
                    <a:pt x="162" y="503"/>
                  </a:lnTo>
                  <a:lnTo>
                    <a:pt x="159" y="505"/>
                  </a:lnTo>
                  <a:lnTo>
                    <a:pt x="146" y="491"/>
                  </a:lnTo>
                  <a:lnTo>
                    <a:pt x="140" y="495"/>
                  </a:lnTo>
                  <a:lnTo>
                    <a:pt x="105" y="515"/>
                  </a:lnTo>
                  <a:lnTo>
                    <a:pt x="99" y="503"/>
                  </a:lnTo>
                  <a:lnTo>
                    <a:pt x="61" y="529"/>
                  </a:lnTo>
                  <a:lnTo>
                    <a:pt x="46" y="514"/>
                  </a:lnTo>
                  <a:lnTo>
                    <a:pt x="33" y="501"/>
                  </a:lnTo>
                  <a:lnTo>
                    <a:pt x="28" y="496"/>
                  </a:lnTo>
                  <a:lnTo>
                    <a:pt x="32" y="467"/>
                  </a:lnTo>
                  <a:lnTo>
                    <a:pt x="33" y="457"/>
                  </a:lnTo>
                  <a:lnTo>
                    <a:pt x="32" y="456"/>
                  </a:lnTo>
                  <a:lnTo>
                    <a:pt x="10" y="413"/>
                  </a:lnTo>
                  <a:lnTo>
                    <a:pt x="0" y="380"/>
                  </a:lnTo>
                  <a:lnTo>
                    <a:pt x="37" y="388"/>
                  </a:lnTo>
                  <a:lnTo>
                    <a:pt x="73" y="421"/>
                  </a:lnTo>
                  <a:lnTo>
                    <a:pt x="77" y="423"/>
                  </a:lnTo>
                  <a:lnTo>
                    <a:pt x="73" y="394"/>
                  </a:lnTo>
                  <a:lnTo>
                    <a:pt x="71" y="371"/>
                  </a:lnTo>
                  <a:lnTo>
                    <a:pt x="106" y="366"/>
                  </a:lnTo>
                  <a:lnTo>
                    <a:pt x="116" y="365"/>
                  </a:lnTo>
                  <a:lnTo>
                    <a:pt x="128" y="373"/>
                  </a:lnTo>
                  <a:lnTo>
                    <a:pt x="145" y="383"/>
                  </a:lnTo>
                  <a:lnTo>
                    <a:pt x="180" y="387"/>
                  </a:lnTo>
                  <a:lnTo>
                    <a:pt x="207" y="390"/>
                  </a:lnTo>
                  <a:lnTo>
                    <a:pt x="221" y="401"/>
                  </a:lnTo>
                  <a:lnTo>
                    <a:pt x="264" y="435"/>
                  </a:lnTo>
                  <a:lnTo>
                    <a:pt x="265" y="434"/>
                  </a:lnTo>
                  <a:lnTo>
                    <a:pt x="285" y="424"/>
                  </a:lnTo>
                  <a:lnTo>
                    <a:pt x="285" y="424"/>
                  </a:lnTo>
                  <a:lnTo>
                    <a:pt x="267" y="388"/>
                  </a:lnTo>
                  <a:lnTo>
                    <a:pt x="261" y="378"/>
                  </a:lnTo>
                  <a:lnTo>
                    <a:pt x="258" y="371"/>
                  </a:lnTo>
                  <a:lnTo>
                    <a:pt x="297" y="356"/>
                  </a:lnTo>
                  <a:lnTo>
                    <a:pt x="368" y="347"/>
                  </a:lnTo>
                  <a:lnTo>
                    <a:pt x="390" y="346"/>
                  </a:lnTo>
                  <a:lnTo>
                    <a:pt x="434" y="342"/>
                  </a:lnTo>
                  <a:lnTo>
                    <a:pt x="501" y="331"/>
                  </a:lnTo>
                  <a:lnTo>
                    <a:pt x="517" y="317"/>
                  </a:lnTo>
                  <a:lnTo>
                    <a:pt x="506" y="310"/>
                  </a:lnTo>
                  <a:lnTo>
                    <a:pt x="491" y="305"/>
                  </a:lnTo>
                  <a:lnTo>
                    <a:pt x="442" y="307"/>
                  </a:lnTo>
                  <a:lnTo>
                    <a:pt x="448" y="299"/>
                  </a:lnTo>
                  <a:lnTo>
                    <a:pt x="426" y="234"/>
                  </a:lnTo>
                  <a:lnTo>
                    <a:pt x="458" y="202"/>
                  </a:lnTo>
                  <a:lnTo>
                    <a:pt x="461" y="198"/>
                  </a:lnTo>
                  <a:lnTo>
                    <a:pt x="483" y="132"/>
                  </a:lnTo>
                  <a:lnTo>
                    <a:pt x="480" y="124"/>
                  </a:lnTo>
                  <a:lnTo>
                    <a:pt x="471" y="97"/>
                  </a:lnTo>
                  <a:lnTo>
                    <a:pt x="445" y="94"/>
                  </a:lnTo>
                  <a:lnTo>
                    <a:pt x="429" y="91"/>
                  </a:lnTo>
                  <a:lnTo>
                    <a:pt x="430" y="73"/>
                  </a:lnTo>
                  <a:lnTo>
                    <a:pt x="415" y="18"/>
                  </a:lnTo>
                  <a:lnTo>
                    <a:pt x="424" y="18"/>
                  </a:lnTo>
                  <a:lnTo>
                    <a:pt x="426" y="18"/>
                  </a:lnTo>
                  <a:lnTo>
                    <a:pt x="476" y="49"/>
                  </a:lnTo>
                  <a:lnTo>
                    <a:pt x="480" y="52"/>
                  </a:lnTo>
                  <a:lnTo>
                    <a:pt x="509" y="63"/>
                  </a:lnTo>
                  <a:lnTo>
                    <a:pt x="527" y="43"/>
                  </a:lnTo>
                  <a:lnTo>
                    <a:pt x="548" y="45"/>
                  </a:lnTo>
                  <a:lnTo>
                    <a:pt x="570" y="48"/>
                  </a:lnTo>
                  <a:lnTo>
                    <a:pt x="563" y="0"/>
                  </a:lnTo>
                  <a:lnTo>
                    <a:pt x="577" y="3"/>
                  </a:lnTo>
                  <a:lnTo>
                    <a:pt x="599" y="6"/>
                  </a:lnTo>
                  <a:lnTo>
                    <a:pt x="601" y="8"/>
                  </a:lnTo>
                  <a:close/>
                </a:path>
              </a:pathLst>
            </a:custGeom>
            <a:solidFill>
              <a:srgbClr val="00B05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094DAC5-1416-4D6C-9585-AD5A73B2E9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2" y="2986"/>
              <a:ext cx="371" cy="562"/>
            </a:xfrm>
            <a:custGeom>
              <a:avLst/>
              <a:gdLst>
                <a:gd name="T0" fmla="*/ 320 w 371"/>
                <a:gd name="T1" fmla="*/ 59 h 562"/>
                <a:gd name="T2" fmla="*/ 314 w 371"/>
                <a:gd name="T3" fmla="*/ 114 h 562"/>
                <a:gd name="T4" fmla="*/ 293 w 371"/>
                <a:gd name="T5" fmla="*/ 163 h 562"/>
                <a:gd name="T6" fmla="*/ 309 w 371"/>
                <a:gd name="T7" fmla="*/ 238 h 562"/>
                <a:gd name="T8" fmla="*/ 315 w 371"/>
                <a:gd name="T9" fmla="*/ 272 h 562"/>
                <a:gd name="T10" fmla="*/ 371 w 371"/>
                <a:gd name="T11" fmla="*/ 284 h 562"/>
                <a:gd name="T12" fmla="*/ 313 w 371"/>
                <a:gd name="T13" fmla="*/ 300 h 562"/>
                <a:gd name="T14" fmla="*/ 272 w 371"/>
                <a:gd name="T15" fmla="*/ 368 h 562"/>
                <a:gd name="T16" fmla="*/ 278 w 371"/>
                <a:gd name="T17" fmla="*/ 481 h 562"/>
                <a:gd name="T18" fmla="*/ 279 w 371"/>
                <a:gd name="T19" fmla="*/ 494 h 562"/>
                <a:gd name="T20" fmla="*/ 211 w 371"/>
                <a:gd name="T21" fmla="*/ 562 h 562"/>
                <a:gd name="T22" fmla="*/ 191 w 371"/>
                <a:gd name="T23" fmla="*/ 518 h 562"/>
                <a:gd name="T24" fmla="*/ 199 w 371"/>
                <a:gd name="T25" fmla="*/ 469 h 562"/>
                <a:gd name="T26" fmla="*/ 190 w 371"/>
                <a:gd name="T27" fmla="*/ 410 h 562"/>
                <a:gd name="T28" fmla="*/ 128 w 371"/>
                <a:gd name="T29" fmla="*/ 384 h 562"/>
                <a:gd name="T30" fmla="*/ 80 w 371"/>
                <a:gd name="T31" fmla="*/ 363 h 562"/>
                <a:gd name="T32" fmla="*/ 120 w 371"/>
                <a:gd name="T33" fmla="*/ 284 h 562"/>
                <a:gd name="T34" fmla="*/ 106 w 371"/>
                <a:gd name="T35" fmla="*/ 262 h 562"/>
                <a:gd name="T36" fmla="*/ 82 w 371"/>
                <a:gd name="T37" fmla="*/ 234 h 562"/>
                <a:gd name="T38" fmla="*/ 77 w 371"/>
                <a:gd name="T39" fmla="*/ 187 h 562"/>
                <a:gd name="T40" fmla="*/ 56 w 371"/>
                <a:gd name="T41" fmla="*/ 153 h 562"/>
                <a:gd name="T42" fmla="*/ 0 w 371"/>
                <a:gd name="T43" fmla="*/ 137 h 562"/>
                <a:gd name="T44" fmla="*/ 17 w 371"/>
                <a:gd name="T45" fmla="*/ 109 h 562"/>
                <a:gd name="T46" fmla="*/ 52 w 371"/>
                <a:gd name="T47" fmla="*/ 104 h 562"/>
                <a:gd name="T48" fmla="*/ 60 w 371"/>
                <a:gd name="T49" fmla="*/ 101 h 562"/>
                <a:gd name="T50" fmla="*/ 62 w 371"/>
                <a:gd name="T51" fmla="*/ 88 h 562"/>
                <a:gd name="T52" fmla="*/ 92 w 371"/>
                <a:gd name="T53" fmla="*/ 94 h 562"/>
                <a:gd name="T54" fmla="*/ 142 w 371"/>
                <a:gd name="T55" fmla="*/ 93 h 562"/>
                <a:gd name="T56" fmla="*/ 172 w 371"/>
                <a:gd name="T57" fmla="*/ 6 h 562"/>
                <a:gd name="T58" fmla="*/ 183 w 371"/>
                <a:gd name="T59" fmla="*/ 5 h 562"/>
                <a:gd name="T60" fmla="*/ 217 w 371"/>
                <a:gd name="T61" fmla="*/ 19 h 562"/>
                <a:gd name="T62" fmla="*/ 260 w 371"/>
                <a:gd name="T63" fmla="*/ 12 h 562"/>
                <a:gd name="T64" fmla="*/ 317 w 371"/>
                <a:gd name="T65" fmla="*/ 49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71" h="562">
                  <a:moveTo>
                    <a:pt x="320" y="51"/>
                  </a:moveTo>
                  <a:lnTo>
                    <a:pt x="320" y="59"/>
                  </a:lnTo>
                  <a:lnTo>
                    <a:pt x="307" y="74"/>
                  </a:lnTo>
                  <a:lnTo>
                    <a:pt x="314" y="114"/>
                  </a:lnTo>
                  <a:lnTo>
                    <a:pt x="297" y="154"/>
                  </a:lnTo>
                  <a:lnTo>
                    <a:pt x="293" y="163"/>
                  </a:lnTo>
                  <a:lnTo>
                    <a:pt x="282" y="223"/>
                  </a:lnTo>
                  <a:lnTo>
                    <a:pt x="309" y="238"/>
                  </a:lnTo>
                  <a:lnTo>
                    <a:pt x="314" y="262"/>
                  </a:lnTo>
                  <a:lnTo>
                    <a:pt x="315" y="272"/>
                  </a:lnTo>
                  <a:lnTo>
                    <a:pt x="334" y="276"/>
                  </a:lnTo>
                  <a:lnTo>
                    <a:pt x="371" y="284"/>
                  </a:lnTo>
                  <a:lnTo>
                    <a:pt x="323" y="298"/>
                  </a:lnTo>
                  <a:lnTo>
                    <a:pt x="313" y="300"/>
                  </a:lnTo>
                  <a:lnTo>
                    <a:pt x="271" y="350"/>
                  </a:lnTo>
                  <a:lnTo>
                    <a:pt x="272" y="368"/>
                  </a:lnTo>
                  <a:lnTo>
                    <a:pt x="275" y="437"/>
                  </a:lnTo>
                  <a:lnTo>
                    <a:pt x="278" y="481"/>
                  </a:lnTo>
                  <a:lnTo>
                    <a:pt x="279" y="491"/>
                  </a:lnTo>
                  <a:lnTo>
                    <a:pt x="279" y="494"/>
                  </a:lnTo>
                  <a:lnTo>
                    <a:pt x="249" y="536"/>
                  </a:lnTo>
                  <a:lnTo>
                    <a:pt x="211" y="562"/>
                  </a:lnTo>
                  <a:lnTo>
                    <a:pt x="188" y="539"/>
                  </a:lnTo>
                  <a:lnTo>
                    <a:pt x="191" y="518"/>
                  </a:lnTo>
                  <a:lnTo>
                    <a:pt x="195" y="489"/>
                  </a:lnTo>
                  <a:lnTo>
                    <a:pt x="199" y="469"/>
                  </a:lnTo>
                  <a:lnTo>
                    <a:pt x="173" y="446"/>
                  </a:lnTo>
                  <a:lnTo>
                    <a:pt x="190" y="410"/>
                  </a:lnTo>
                  <a:lnTo>
                    <a:pt x="167" y="380"/>
                  </a:lnTo>
                  <a:lnTo>
                    <a:pt x="128" y="384"/>
                  </a:lnTo>
                  <a:lnTo>
                    <a:pt x="109" y="386"/>
                  </a:lnTo>
                  <a:lnTo>
                    <a:pt x="80" y="363"/>
                  </a:lnTo>
                  <a:lnTo>
                    <a:pt x="79" y="306"/>
                  </a:lnTo>
                  <a:lnTo>
                    <a:pt x="120" y="284"/>
                  </a:lnTo>
                  <a:lnTo>
                    <a:pt x="100" y="274"/>
                  </a:lnTo>
                  <a:lnTo>
                    <a:pt x="106" y="262"/>
                  </a:lnTo>
                  <a:lnTo>
                    <a:pt x="110" y="256"/>
                  </a:lnTo>
                  <a:lnTo>
                    <a:pt x="82" y="234"/>
                  </a:lnTo>
                  <a:lnTo>
                    <a:pt x="80" y="231"/>
                  </a:lnTo>
                  <a:lnTo>
                    <a:pt x="77" y="187"/>
                  </a:lnTo>
                  <a:lnTo>
                    <a:pt x="75" y="148"/>
                  </a:lnTo>
                  <a:lnTo>
                    <a:pt x="56" y="153"/>
                  </a:lnTo>
                  <a:lnTo>
                    <a:pt x="4" y="166"/>
                  </a:lnTo>
                  <a:lnTo>
                    <a:pt x="0" y="137"/>
                  </a:lnTo>
                  <a:lnTo>
                    <a:pt x="23" y="126"/>
                  </a:lnTo>
                  <a:lnTo>
                    <a:pt x="17" y="109"/>
                  </a:lnTo>
                  <a:lnTo>
                    <a:pt x="43" y="91"/>
                  </a:lnTo>
                  <a:lnTo>
                    <a:pt x="52" y="104"/>
                  </a:lnTo>
                  <a:lnTo>
                    <a:pt x="56" y="102"/>
                  </a:lnTo>
                  <a:lnTo>
                    <a:pt x="60" y="101"/>
                  </a:lnTo>
                  <a:lnTo>
                    <a:pt x="59" y="93"/>
                  </a:lnTo>
                  <a:lnTo>
                    <a:pt x="62" y="88"/>
                  </a:lnTo>
                  <a:lnTo>
                    <a:pt x="66" y="85"/>
                  </a:lnTo>
                  <a:lnTo>
                    <a:pt x="92" y="94"/>
                  </a:lnTo>
                  <a:lnTo>
                    <a:pt x="107" y="100"/>
                  </a:lnTo>
                  <a:lnTo>
                    <a:pt x="142" y="93"/>
                  </a:lnTo>
                  <a:lnTo>
                    <a:pt x="123" y="41"/>
                  </a:lnTo>
                  <a:lnTo>
                    <a:pt x="172" y="6"/>
                  </a:lnTo>
                  <a:lnTo>
                    <a:pt x="177" y="2"/>
                  </a:lnTo>
                  <a:lnTo>
                    <a:pt x="183" y="5"/>
                  </a:lnTo>
                  <a:lnTo>
                    <a:pt x="188" y="6"/>
                  </a:lnTo>
                  <a:lnTo>
                    <a:pt x="217" y="19"/>
                  </a:lnTo>
                  <a:lnTo>
                    <a:pt x="258" y="0"/>
                  </a:lnTo>
                  <a:lnTo>
                    <a:pt x="260" y="12"/>
                  </a:lnTo>
                  <a:lnTo>
                    <a:pt x="260" y="13"/>
                  </a:lnTo>
                  <a:lnTo>
                    <a:pt x="317" y="49"/>
                  </a:lnTo>
                  <a:lnTo>
                    <a:pt x="320" y="51"/>
                  </a:lnTo>
                  <a:close/>
                </a:path>
              </a:pathLst>
            </a:custGeom>
            <a:solidFill>
              <a:srgbClr val="FFEBAF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984A658A-4C05-437E-BFBE-5AFC6B8DC3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3" y="672"/>
              <a:ext cx="315" cy="205"/>
            </a:xfrm>
            <a:custGeom>
              <a:avLst/>
              <a:gdLst>
                <a:gd name="T0" fmla="*/ 6 w 315"/>
                <a:gd name="T1" fmla="*/ 155 h 205"/>
                <a:gd name="T2" fmla="*/ 15 w 315"/>
                <a:gd name="T3" fmla="*/ 84 h 205"/>
                <a:gd name="T4" fmla="*/ 69 w 315"/>
                <a:gd name="T5" fmla="*/ 56 h 205"/>
                <a:gd name="T6" fmla="*/ 76 w 315"/>
                <a:gd name="T7" fmla="*/ 77 h 205"/>
                <a:gd name="T8" fmla="*/ 222 w 315"/>
                <a:gd name="T9" fmla="*/ 0 h 205"/>
                <a:gd name="T10" fmla="*/ 229 w 315"/>
                <a:gd name="T11" fmla="*/ 12 h 205"/>
                <a:gd name="T12" fmla="*/ 312 w 315"/>
                <a:gd name="T13" fmla="*/ 124 h 205"/>
                <a:gd name="T14" fmla="*/ 315 w 315"/>
                <a:gd name="T15" fmla="*/ 143 h 205"/>
                <a:gd name="T16" fmla="*/ 309 w 315"/>
                <a:gd name="T17" fmla="*/ 153 h 205"/>
                <a:gd name="T18" fmla="*/ 308 w 315"/>
                <a:gd name="T19" fmla="*/ 155 h 205"/>
                <a:gd name="T20" fmla="*/ 290 w 315"/>
                <a:gd name="T21" fmla="*/ 175 h 205"/>
                <a:gd name="T22" fmla="*/ 268 w 315"/>
                <a:gd name="T23" fmla="*/ 188 h 205"/>
                <a:gd name="T24" fmla="*/ 241 w 315"/>
                <a:gd name="T25" fmla="*/ 205 h 205"/>
                <a:gd name="T26" fmla="*/ 178 w 315"/>
                <a:gd name="T27" fmla="*/ 174 h 205"/>
                <a:gd name="T28" fmla="*/ 171 w 315"/>
                <a:gd name="T29" fmla="*/ 155 h 205"/>
                <a:gd name="T30" fmla="*/ 162 w 315"/>
                <a:gd name="T31" fmla="*/ 131 h 205"/>
                <a:gd name="T32" fmla="*/ 126 w 315"/>
                <a:gd name="T33" fmla="*/ 155 h 205"/>
                <a:gd name="T34" fmla="*/ 76 w 315"/>
                <a:gd name="T35" fmla="*/ 186 h 205"/>
                <a:gd name="T36" fmla="*/ 0 w 315"/>
                <a:gd name="T37" fmla="*/ 178 h 205"/>
                <a:gd name="T38" fmla="*/ 4 w 315"/>
                <a:gd name="T39" fmla="*/ 175 h 205"/>
                <a:gd name="T40" fmla="*/ 6 w 315"/>
                <a:gd name="T41" fmla="*/ 15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15" h="205">
                  <a:moveTo>
                    <a:pt x="6" y="155"/>
                  </a:moveTo>
                  <a:lnTo>
                    <a:pt x="15" y="84"/>
                  </a:lnTo>
                  <a:lnTo>
                    <a:pt x="69" y="56"/>
                  </a:lnTo>
                  <a:lnTo>
                    <a:pt x="76" y="77"/>
                  </a:lnTo>
                  <a:lnTo>
                    <a:pt x="222" y="0"/>
                  </a:lnTo>
                  <a:lnTo>
                    <a:pt x="229" y="12"/>
                  </a:lnTo>
                  <a:lnTo>
                    <a:pt x="312" y="124"/>
                  </a:lnTo>
                  <a:lnTo>
                    <a:pt x="315" y="143"/>
                  </a:lnTo>
                  <a:lnTo>
                    <a:pt x="309" y="153"/>
                  </a:lnTo>
                  <a:lnTo>
                    <a:pt x="308" y="155"/>
                  </a:lnTo>
                  <a:lnTo>
                    <a:pt x="290" y="175"/>
                  </a:lnTo>
                  <a:lnTo>
                    <a:pt x="268" y="188"/>
                  </a:lnTo>
                  <a:lnTo>
                    <a:pt x="241" y="205"/>
                  </a:lnTo>
                  <a:lnTo>
                    <a:pt x="178" y="174"/>
                  </a:lnTo>
                  <a:lnTo>
                    <a:pt x="171" y="155"/>
                  </a:lnTo>
                  <a:lnTo>
                    <a:pt x="162" y="131"/>
                  </a:lnTo>
                  <a:lnTo>
                    <a:pt x="126" y="155"/>
                  </a:lnTo>
                  <a:lnTo>
                    <a:pt x="76" y="186"/>
                  </a:lnTo>
                  <a:lnTo>
                    <a:pt x="0" y="178"/>
                  </a:lnTo>
                  <a:lnTo>
                    <a:pt x="4" y="175"/>
                  </a:lnTo>
                  <a:lnTo>
                    <a:pt x="6" y="155"/>
                  </a:lnTo>
                  <a:close/>
                </a:path>
              </a:pathLst>
            </a:custGeom>
            <a:solidFill>
              <a:srgbClr val="FF55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1E946559-57FD-4E73-821D-EAECDB813AA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35" y="577"/>
              <a:ext cx="809" cy="473"/>
            </a:xfrm>
            <a:custGeom>
              <a:avLst/>
              <a:gdLst>
                <a:gd name="T0" fmla="*/ 220 w 809"/>
                <a:gd name="T1" fmla="*/ 435 h 473"/>
                <a:gd name="T2" fmla="*/ 237 w 809"/>
                <a:gd name="T3" fmla="*/ 409 h 473"/>
                <a:gd name="T4" fmla="*/ 364 w 809"/>
                <a:gd name="T5" fmla="*/ 389 h 473"/>
                <a:gd name="T6" fmla="*/ 266 w 809"/>
                <a:gd name="T7" fmla="*/ 328 h 473"/>
                <a:gd name="T8" fmla="*/ 339 w 809"/>
                <a:gd name="T9" fmla="*/ 262 h 473"/>
                <a:gd name="T10" fmla="*/ 450 w 809"/>
                <a:gd name="T11" fmla="*/ 205 h 473"/>
                <a:gd name="T12" fmla="*/ 540 w 809"/>
                <a:gd name="T13" fmla="*/ 182 h 473"/>
                <a:gd name="T14" fmla="*/ 570 w 809"/>
                <a:gd name="T15" fmla="*/ 196 h 473"/>
                <a:gd name="T16" fmla="*/ 655 w 809"/>
                <a:gd name="T17" fmla="*/ 225 h 473"/>
                <a:gd name="T18" fmla="*/ 646 w 809"/>
                <a:gd name="T19" fmla="*/ 250 h 473"/>
                <a:gd name="T20" fmla="*/ 565 w 809"/>
                <a:gd name="T21" fmla="*/ 363 h 473"/>
                <a:gd name="T22" fmla="*/ 471 w 809"/>
                <a:gd name="T23" fmla="*/ 353 h 473"/>
                <a:gd name="T24" fmla="*/ 448 w 809"/>
                <a:gd name="T25" fmla="*/ 399 h 473"/>
                <a:gd name="T26" fmla="*/ 406 w 809"/>
                <a:gd name="T27" fmla="*/ 409 h 473"/>
                <a:gd name="T28" fmla="*/ 278 w 809"/>
                <a:gd name="T29" fmla="*/ 465 h 473"/>
                <a:gd name="T30" fmla="*/ 173 w 809"/>
                <a:gd name="T31" fmla="*/ 444 h 473"/>
                <a:gd name="T32" fmla="*/ 633 w 809"/>
                <a:gd name="T33" fmla="*/ 167 h 473"/>
                <a:gd name="T34" fmla="*/ 766 w 809"/>
                <a:gd name="T35" fmla="*/ 149 h 473"/>
                <a:gd name="T36" fmla="*/ 724 w 809"/>
                <a:gd name="T37" fmla="*/ 233 h 473"/>
                <a:gd name="T38" fmla="*/ 697 w 809"/>
                <a:gd name="T39" fmla="*/ 227 h 473"/>
                <a:gd name="T40" fmla="*/ 599 w 809"/>
                <a:gd name="T41" fmla="*/ 183 h 473"/>
                <a:gd name="T42" fmla="*/ 511 w 809"/>
                <a:gd name="T43" fmla="*/ 154 h 473"/>
                <a:gd name="T44" fmla="*/ 401 w 809"/>
                <a:gd name="T45" fmla="*/ 201 h 473"/>
                <a:gd name="T46" fmla="*/ 300 w 809"/>
                <a:gd name="T47" fmla="*/ 245 h 473"/>
                <a:gd name="T48" fmla="*/ 253 w 809"/>
                <a:gd name="T49" fmla="*/ 305 h 473"/>
                <a:gd name="T50" fmla="*/ 162 w 809"/>
                <a:gd name="T51" fmla="*/ 342 h 473"/>
                <a:gd name="T52" fmla="*/ 112 w 809"/>
                <a:gd name="T53" fmla="*/ 411 h 473"/>
                <a:gd name="T54" fmla="*/ 0 w 809"/>
                <a:gd name="T55" fmla="*/ 431 h 473"/>
                <a:gd name="T56" fmla="*/ 113 w 809"/>
                <a:gd name="T57" fmla="*/ 349 h 473"/>
                <a:gd name="T58" fmla="*/ 71 w 809"/>
                <a:gd name="T59" fmla="*/ 301 h 473"/>
                <a:gd name="T60" fmla="*/ 211 w 809"/>
                <a:gd name="T61" fmla="*/ 256 h 473"/>
                <a:gd name="T62" fmla="*/ 68 w 809"/>
                <a:gd name="T63" fmla="*/ 273 h 473"/>
                <a:gd name="T64" fmla="*/ 74 w 809"/>
                <a:gd name="T65" fmla="*/ 245 h 473"/>
                <a:gd name="T66" fmla="*/ 165 w 809"/>
                <a:gd name="T67" fmla="*/ 197 h 473"/>
                <a:gd name="T68" fmla="*/ 196 w 809"/>
                <a:gd name="T69" fmla="*/ 174 h 473"/>
                <a:gd name="T70" fmla="*/ 223 w 809"/>
                <a:gd name="T71" fmla="*/ 156 h 473"/>
                <a:gd name="T72" fmla="*/ 334 w 809"/>
                <a:gd name="T73" fmla="*/ 129 h 473"/>
                <a:gd name="T74" fmla="*/ 246 w 809"/>
                <a:gd name="T75" fmla="*/ 122 h 473"/>
                <a:gd name="T76" fmla="*/ 262 w 809"/>
                <a:gd name="T77" fmla="*/ 91 h 473"/>
                <a:gd name="T78" fmla="*/ 304 w 809"/>
                <a:gd name="T79" fmla="*/ 78 h 473"/>
                <a:gd name="T80" fmla="*/ 369 w 809"/>
                <a:gd name="T81" fmla="*/ 89 h 473"/>
                <a:gd name="T82" fmla="*/ 402 w 809"/>
                <a:gd name="T83" fmla="*/ 37 h 473"/>
                <a:gd name="T84" fmla="*/ 346 w 809"/>
                <a:gd name="T85" fmla="*/ 72 h 473"/>
                <a:gd name="T86" fmla="*/ 335 w 809"/>
                <a:gd name="T87" fmla="*/ 47 h 473"/>
                <a:gd name="T88" fmla="*/ 413 w 809"/>
                <a:gd name="T89" fmla="*/ 10 h 473"/>
                <a:gd name="T90" fmla="*/ 475 w 809"/>
                <a:gd name="T91" fmla="*/ 6 h 473"/>
                <a:gd name="T92" fmla="*/ 509 w 809"/>
                <a:gd name="T93" fmla="*/ 27 h 473"/>
                <a:gd name="T94" fmla="*/ 553 w 809"/>
                <a:gd name="T95" fmla="*/ 111 h 473"/>
                <a:gd name="T96" fmla="*/ 577 w 809"/>
                <a:gd name="T97" fmla="*/ 100 h 473"/>
                <a:gd name="T98" fmla="*/ 586 w 809"/>
                <a:gd name="T99" fmla="*/ 118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09" h="473">
                  <a:moveTo>
                    <a:pt x="173" y="444"/>
                  </a:moveTo>
                  <a:lnTo>
                    <a:pt x="197" y="429"/>
                  </a:lnTo>
                  <a:lnTo>
                    <a:pt x="220" y="435"/>
                  </a:lnTo>
                  <a:lnTo>
                    <a:pt x="234" y="438"/>
                  </a:lnTo>
                  <a:lnTo>
                    <a:pt x="235" y="428"/>
                  </a:lnTo>
                  <a:lnTo>
                    <a:pt x="237" y="409"/>
                  </a:lnTo>
                  <a:lnTo>
                    <a:pt x="261" y="407"/>
                  </a:lnTo>
                  <a:lnTo>
                    <a:pt x="318" y="402"/>
                  </a:lnTo>
                  <a:lnTo>
                    <a:pt x="364" y="389"/>
                  </a:lnTo>
                  <a:lnTo>
                    <a:pt x="376" y="364"/>
                  </a:lnTo>
                  <a:lnTo>
                    <a:pt x="318" y="359"/>
                  </a:lnTo>
                  <a:lnTo>
                    <a:pt x="266" y="328"/>
                  </a:lnTo>
                  <a:lnTo>
                    <a:pt x="320" y="324"/>
                  </a:lnTo>
                  <a:lnTo>
                    <a:pt x="306" y="292"/>
                  </a:lnTo>
                  <a:lnTo>
                    <a:pt x="339" y="262"/>
                  </a:lnTo>
                  <a:lnTo>
                    <a:pt x="362" y="250"/>
                  </a:lnTo>
                  <a:lnTo>
                    <a:pt x="423" y="218"/>
                  </a:lnTo>
                  <a:lnTo>
                    <a:pt x="450" y="205"/>
                  </a:lnTo>
                  <a:lnTo>
                    <a:pt x="491" y="203"/>
                  </a:lnTo>
                  <a:lnTo>
                    <a:pt x="511" y="182"/>
                  </a:lnTo>
                  <a:lnTo>
                    <a:pt x="540" y="182"/>
                  </a:lnTo>
                  <a:lnTo>
                    <a:pt x="545" y="183"/>
                  </a:lnTo>
                  <a:lnTo>
                    <a:pt x="569" y="194"/>
                  </a:lnTo>
                  <a:lnTo>
                    <a:pt x="570" y="196"/>
                  </a:lnTo>
                  <a:lnTo>
                    <a:pt x="600" y="207"/>
                  </a:lnTo>
                  <a:lnTo>
                    <a:pt x="635" y="210"/>
                  </a:lnTo>
                  <a:lnTo>
                    <a:pt x="655" y="225"/>
                  </a:lnTo>
                  <a:lnTo>
                    <a:pt x="654" y="226"/>
                  </a:lnTo>
                  <a:lnTo>
                    <a:pt x="650" y="238"/>
                  </a:lnTo>
                  <a:lnTo>
                    <a:pt x="646" y="250"/>
                  </a:lnTo>
                  <a:lnTo>
                    <a:pt x="604" y="367"/>
                  </a:lnTo>
                  <a:lnTo>
                    <a:pt x="578" y="374"/>
                  </a:lnTo>
                  <a:lnTo>
                    <a:pt x="565" y="363"/>
                  </a:lnTo>
                  <a:lnTo>
                    <a:pt x="548" y="346"/>
                  </a:lnTo>
                  <a:lnTo>
                    <a:pt x="534" y="332"/>
                  </a:lnTo>
                  <a:lnTo>
                    <a:pt x="471" y="353"/>
                  </a:lnTo>
                  <a:lnTo>
                    <a:pt x="469" y="354"/>
                  </a:lnTo>
                  <a:lnTo>
                    <a:pt x="454" y="388"/>
                  </a:lnTo>
                  <a:lnTo>
                    <a:pt x="448" y="399"/>
                  </a:lnTo>
                  <a:lnTo>
                    <a:pt x="438" y="401"/>
                  </a:lnTo>
                  <a:lnTo>
                    <a:pt x="413" y="408"/>
                  </a:lnTo>
                  <a:lnTo>
                    <a:pt x="406" y="409"/>
                  </a:lnTo>
                  <a:lnTo>
                    <a:pt x="327" y="427"/>
                  </a:lnTo>
                  <a:lnTo>
                    <a:pt x="281" y="463"/>
                  </a:lnTo>
                  <a:lnTo>
                    <a:pt x="278" y="465"/>
                  </a:lnTo>
                  <a:lnTo>
                    <a:pt x="275" y="473"/>
                  </a:lnTo>
                  <a:lnTo>
                    <a:pt x="259" y="472"/>
                  </a:lnTo>
                  <a:lnTo>
                    <a:pt x="173" y="444"/>
                  </a:lnTo>
                  <a:close/>
                  <a:moveTo>
                    <a:pt x="586" y="118"/>
                  </a:moveTo>
                  <a:lnTo>
                    <a:pt x="583" y="140"/>
                  </a:lnTo>
                  <a:lnTo>
                    <a:pt x="633" y="167"/>
                  </a:lnTo>
                  <a:lnTo>
                    <a:pt x="642" y="163"/>
                  </a:lnTo>
                  <a:lnTo>
                    <a:pt x="703" y="127"/>
                  </a:lnTo>
                  <a:lnTo>
                    <a:pt x="766" y="149"/>
                  </a:lnTo>
                  <a:lnTo>
                    <a:pt x="809" y="138"/>
                  </a:lnTo>
                  <a:lnTo>
                    <a:pt x="768" y="202"/>
                  </a:lnTo>
                  <a:lnTo>
                    <a:pt x="724" y="233"/>
                  </a:lnTo>
                  <a:lnTo>
                    <a:pt x="707" y="244"/>
                  </a:lnTo>
                  <a:lnTo>
                    <a:pt x="696" y="235"/>
                  </a:lnTo>
                  <a:lnTo>
                    <a:pt x="697" y="227"/>
                  </a:lnTo>
                  <a:lnTo>
                    <a:pt x="664" y="200"/>
                  </a:lnTo>
                  <a:lnTo>
                    <a:pt x="632" y="176"/>
                  </a:lnTo>
                  <a:lnTo>
                    <a:pt x="599" y="183"/>
                  </a:lnTo>
                  <a:lnTo>
                    <a:pt x="584" y="173"/>
                  </a:lnTo>
                  <a:lnTo>
                    <a:pt x="543" y="145"/>
                  </a:lnTo>
                  <a:lnTo>
                    <a:pt x="511" y="154"/>
                  </a:lnTo>
                  <a:lnTo>
                    <a:pt x="474" y="174"/>
                  </a:lnTo>
                  <a:lnTo>
                    <a:pt x="445" y="180"/>
                  </a:lnTo>
                  <a:lnTo>
                    <a:pt x="401" y="201"/>
                  </a:lnTo>
                  <a:lnTo>
                    <a:pt x="362" y="214"/>
                  </a:lnTo>
                  <a:lnTo>
                    <a:pt x="332" y="229"/>
                  </a:lnTo>
                  <a:lnTo>
                    <a:pt x="300" y="245"/>
                  </a:lnTo>
                  <a:lnTo>
                    <a:pt x="290" y="250"/>
                  </a:lnTo>
                  <a:lnTo>
                    <a:pt x="256" y="265"/>
                  </a:lnTo>
                  <a:lnTo>
                    <a:pt x="253" y="305"/>
                  </a:lnTo>
                  <a:lnTo>
                    <a:pt x="217" y="327"/>
                  </a:lnTo>
                  <a:lnTo>
                    <a:pt x="167" y="340"/>
                  </a:lnTo>
                  <a:lnTo>
                    <a:pt x="162" y="342"/>
                  </a:lnTo>
                  <a:lnTo>
                    <a:pt x="158" y="351"/>
                  </a:lnTo>
                  <a:lnTo>
                    <a:pt x="146" y="381"/>
                  </a:lnTo>
                  <a:lnTo>
                    <a:pt x="112" y="411"/>
                  </a:lnTo>
                  <a:lnTo>
                    <a:pt x="46" y="435"/>
                  </a:lnTo>
                  <a:lnTo>
                    <a:pt x="36" y="438"/>
                  </a:lnTo>
                  <a:lnTo>
                    <a:pt x="0" y="431"/>
                  </a:lnTo>
                  <a:lnTo>
                    <a:pt x="31" y="414"/>
                  </a:lnTo>
                  <a:lnTo>
                    <a:pt x="108" y="379"/>
                  </a:lnTo>
                  <a:lnTo>
                    <a:pt x="113" y="349"/>
                  </a:lnTo>
                  <a:lnTo>
                    <a:pt x="39" y="341"/>
                  </a:lnTo>
                  <a:lnTo>
                    <a:pt x="56" y="305"/>
                  </a:lnTo>
                  <a:lnTo>
                    <a:pt x="71" y="301"/>
                  </a:lnTo>
                  <a:lnTo>
                    <a:pt x="92" y="296"/>
                  </a:lnTo>
                  <a:lnTo>
                    <a:pt x="162" y="277"/>
                  </a:lnTo>
                  <a:lnTo>
                    <a:pt x="211" y="256"/>
                  </a:lnTo>
                  <a:lnTo>
                    <a:pt x="171" y="255"/>
                  </a:lnTo>
                  <a:lnTo>
                    <a:pt x="126" y="257"/>
                  </a:lnTo>
                  <a:lnTo>
                    <a:pt x="68" y="273"/>
                  </a:lnTo>
                  <a:lnTo>
                    <a:pt x="56" y="277"/>
                  </a:lnTo>
                  <a:lnTo>
                    <a:pt x="72" y="250"/>
                  </a:lnTo>
                  <a:lnTo>
                    <a:pt x="74" y="245"/>
                  </a:lnTo>
                  <a:lnTo>
                    <a:pt x="126" y="203"/>
                  </a:lnTo>
                  <a:lnTo>
                    <a:pt x="155" y="185"/>
                  </a:lnTo>
                  <a:lnTo>
                    <a:pt x="165" y="197"/>
                  </a:lnTo>
                  <a:lnTo>
                    <a:pt x="183" y="217"/>
                  </a:lnTo>
                  <a:lnTo>
                    <a:pt x="213" y="209"/>
                  </a:lnTo>
                  <a:lnTo>
                    <a:pt x="196" y="174"/>
                  </a:lnTo>
                  <a:lnTo>
                    <a:pt x="193" y="170"/>
                  </a:lnTo>
                  <a:lnTo>
                    <a:pt x="215" y="160"/>
                  </a:lnTo>
                  <a:lnTo>
                    <a:pt x="223" y="156"/>
                  </a:lnTo>
                  <a:lnTo>
                    <a:pt x="263" y="154"/>
                  </a:lnTo>
                  <a:lnTo>
                    <a:pt x="300" y="157"/>
                  </a:lnTo>
                  <a:lnTo>
                    <a:pt x="334" y="129"/>
                  </a:lnTo>
                  <a:lnTo>
                    <a:pt x="300" y="122"/>
                  </a:lnTo>
                  <a:lnTo>
                    <a:pt x="256" y="122"/>
                  </a:lnTo>
                  <a:lnTo>
                    <a:pt x="246" y="122"/>
                  </a:lnTo>
                  <a:lnTo>
                    <a:pt x="244" y="125"/>
                  </a:lnTo>
                  <a:lnTo>
                    <a:pt x="251" y="110"/>
                  </a:lnTo>
                  <a:lnTo>
                    <a:pt x="262" y="91"/>
                  </a:lnTo>
                  <a:lnTo>
                    <a:pt x="277" y="79"/>
                  </a:lnTo>
                  <a:lnTo>
                    <a:pt x="300" y="76"/>
                  </a:lnTo>
                  <a:lnTo>
                    <a:pt x="304" y="78"/>
                  </a:lnTo>
                  <a:lnTo>
                    <a:pt x="304" y="78"/>
                  </a:lnTo>
                  <a:lnTo>
                    <a:pt x="355" y="100"/>
                  </a:lnTo>
                  <a:lnTo>
                    <a:pt x="369" y="89"/>
                  </a:lnTo>
                  <a:lnTo>
                    <a:pt x="384" y="78"/>
                  </a:lnTo>
                  <a:lnTo>
                    <a:pt x="411" y="52"/>
                  </a:lnTo>
                  <a:lnTo>
                    <a:pt x="402" y="37"/>
                  </a:lnTo>
                  <a:lnTo>
                    <a:pt x="395" y="40"/>
                  </a:lnTo>
                  <a:lnTo>
                    <a:pt x="370" y="53"/>
                  </a:lnTo>
                  <a:lnTo>
                    <a:pt x="346" y="72"/>
                  </a:lnTo>
                  <a:lnTo>
                    <a:pt x="330" y="58"/>
                  </a:lnTo>
                  <a:lnTo>
                    <a:pt x="333" y="51"/>
                  </a:lnTo>
                  <a:lnTo>
                    <a:pt x="335" y="47"/>
                  </a:lnTo>
                  <a:lnTo>
                    <a:pt x="338" y="46"/>
                  </a:lnTo>
                  <a:lnTo>
                    <a:pt x="364" y="44"/>
                  </a:lnTo>
                  <a:lnTo>
                    <a:pt x="413" y="10"/>
                  </a:lnTo>
                  <a:lnTo>
                    <a:pt x="435" y="6"/>
                  </a:lnTo>
                  <a:lnTo>
                    <a:pt x="459" y="0"/>
                  </a:lnTo>
                  <a:lnTo>
                    <a:pt x="475" y="6"/>
                  </a:lnTo>
                  <a:lnTo>
                    <a:pt x="506" y="17"/>
                  </a:lnTo>
                  <a:lnTo>
                    <a:pt x="509" y="18"/>
                  </a:lnTo>
                  <a:lnTo>
                    <a:pt x="509" y="27"/>
                  </a:lnTo>
                  <a:lnTo>
                    <a:pt x="507" y="87"/>
                  </a:lnTo>
                  <a:lnTo>
                    <a:pt x="526" y="109"/>
                  </a:lnTo>
                  <a:lnTo>
                    <a:pt x="553" y="111"/>
                  </a:lnTo>
                  <a:lnTo>
                    <a:pt x="548" y="93"/>
                  </a:lnTo>
                  <a:lnTo>
                    <a:pt x="564" y="84"/>
                  </a:lnTo>
                  <a:lnTo>
                    <a:pt x="577" y="100"/>
                  </a:lnTo>
                  <a:lnTo>
                    <a:pt x="580" y="103"/>
                  </a:lnTo>
                  <a:lnTo>
                    <a:pt x="577" y="115"/>
                  </a:lnTo>
                  <a:lnTo>
                    <a:pt x="586" y="118"/>
                  </a:lnTo>
                  <a:close/>
                </a:path>
              </a:pathLst>
            </a:custGeom>
            <a:solidFill>
              <a:srgbClr val="FFEBAF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B1137D77-EDC6-4F99-A7EC-47CCA311645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73" y="577"/>
              <a:ext cx="1071" cy="473"/>
            </a:xfrm>
            <a:custGeom>
              <a:avLst/>
              <a:gdLst>
                <a:gd name="T0" fmla="*/ 840 w 1071"/>
                <a:gd name="T1" fmla="*/ 374 h 473"/>
                <a:gd name="T2" fmla="*/ 796 w 1071"/>
                <a:gd name="T3" fmla="*/ 332 h 473"/>
                <a:gd name="T4" fmla="*/ 716 w 1071"/>
                <a:gd name="T5" fmla="*/ 388 h 473"/>
                <a:gd name="T6" fmla="*/ 675 w 1071"/>
                <a:gd name="T7" fmla="*/ 408 h 473"/>
                <a:gd name="T8" fmla="*/ 543 w 1071"/>
                <a:gd name="T9" fmla="*/ 463 h 473"/>
                <a:gd name="T10" fmla="*/ 521 w 1071"/>
                <a:gd name="T11" fmla="*/ 472 h 473"/>
                <a:gd name="T12" fmla="*/ 482 w 1071"/>
                <a:gd name="T13" fmla="*/ 435 h 473"/>
                <a:gd name="T14" fmla="*/ 499 w 1071"/>
                <a:gd name="T15" fmla="*/ 409 h 473"/>
                <a:gd name="T16" fmla="*/ 626 w 1071"/>
                <a:gd name="T17" fmla="*/ 389 h 473"/>
                <a:gd name="T18" fmla="*/ 528 w 1071"/>
                <a:gd name="T19" fmla="*/ 328 h 473"/>
                <a:gd name="T20" fmla="*/ 601 w 1071"/>
                <a:gd name="T21" fmla="*/ 262 h 473"/>
                <a:gd name="T22" fmla="*/ 712 w 1071"/>
                <a:gd name="T23" fmla="*/ 205 h 473"/>
                <a:gd name="T24" fmla="*/ 802 w 1071"/>
                <a:gd name="T25" fmla="*/ 182 h 473"/>
                <a:gd name="T26" fmla="*/ 832 w 1071"/>
                <a:gd name="T27" fmla="*/ 196 h 473"/>
                <a:gd name="T28" fmla="*/ 917 w 1071"/>
                <a:gd name="T29" fmla="*/ 225 h 473"/>
                <a:gd name="T30" fmla="*/ 908 w 1071"/>
                <a:gd name="T31" fmla="*/ 250 h 473"/>
                <a:gd name="T32" fmla="*/ 315 w 1071"/>
                <a:gd name="T33" fmla="*/ 238 h 473"/>
                <a:gd name="T34" fmla="*/ 290 w 1071"/>
                <a:gd name="T35" fmla="*/ 270 h 473"/>
                <a:gd name="T36" fmla="*/ 178 w 1071"/>
                <a:gd name="T37" fmla="*/ 269 h 473"/>
                <a:gd name="T38" fmla="*/ 126 w 1071"/>
                <a:gd name="T39" fmla="*/ 250 h 473"/>
                <a:gd name="T40" fmla="*/ 4 w 1071"/>
                <a:gd name="T41" fmla="*/ 270 h 473"/>
                <a:gd name="T42" fmla="*/ 69 w 1071"/>
                <a:gd name="T43" fmla="*/ 151 h 473"/>
                <a:gd name="T44" fmla="*/ 229 w 1071"/>
                <a:gd name="T45" fmla="*/ 107 h 473"/>
                <a:gd name="T46" fmla="*/ 788 w 1071"/>
                <a:gd name="T47" fmla="*/ 109 h 473"/>
                <a:gd name="T48" fmla="*/ 826 w 1071"/>
                <a:gd name="T49" fmla="*/ 84 h 473"/>
                <a:gd name="T50" fmla="*/ 839 w 1071"/>
                <a:gd name="T51" fmla="*/ 115 h 473"/>
                <a:gd name="T52" fmla="*/ 895 w 1071"/>
                <a:gd name="T53" fmla="*/ 167 h 473"/>
                <a:gd name="T54" fmla="*/ 1028 w 1071"/>
                <a:gd name="T55" fmla="*/ 149 h 473"/>
                <a:gd name="T56" fmla="*/ 986 w 1071"/>
                <a:gd name="T57" fmla="*/ 233 h 473"/>
                <a:gd name="T58" fmla="*/ 959 w 1071"/>
                <a:gd name="T59" fmla="*/ 227 h 473"/>
                <a:gd name="T60" fmla="*/ 861 w 1071"/>
                <a:gd name="T61" fmla="*/ 183 h 473"/>
                <a:gd name="T62" fmla="*/ 773 w 1071"/>
                <a:gd name="T63" fmla="*/ 154 h 473"/>
                <a:gd name="T64" fmla="*/ 663 w 1071"/>
                <a:gd name="T65" fmla="*/ 201 h 473"/>
                <a:gd name="T66" fmla="*/ 562 w 1071"/>
                <a:gd name="T67" fmla="*/ 245 h 473"/>
                <a:gd name="T68" fmla="*/ 515 w 1071"/>
                <a:gd name="T69" fmla="*/ 305 h 473"/>
                <a:gd name="T70" fmla="*/ 424 w 1071"/>
                <a:gd name="T71" fmla="*/ 342 h 473"/>
                <a:gd name="T72" fmla="*/ 374 w 1071"/>
                <a:gd name="T73" fmla="*/ 411 h 473"/>
                <a:gd name="T74" fmla="*/ 262 w 1071"/>
                <a:gd name="T75" fmla="*/ 431 h 473"/>
                <a:gd name="T76" fmla="*/ 375 w 1071"/>
                <a:gd name="T77" fmla="*/ 349 h 473"/>
                <a:gd name="T78" fmla="*/ 333 w 1071"/>
                <a:gd name="T79" fmla="*/ 301 h 473"/>
                <a:gd name="T80" fmla="*/ 473 w 1071"/>
                <a:gd name="T81" fmla="*/ 256 h 473"/>
                <a:gd name="T82" fmla="*/ 330 w 1071"/>
                <a:gd name="T83" fmla="*/ 273 h 473"/>
                <a:gd name="T84" fmla="*/ 336 w 1071"/>
                <a:gd name="T85" fmla="*/ 245 h 473"/>
                <a:gd name="T86" fmla="*/ 427 w 1071"/>
                <a:gd name="T87" fmla="*/ 197 h 473"/>
                <a:gd name="T88" fmla="*/ 458 w 1071"/>
                <a:gd name="T89" fmla="*/ 174 h 473"/>
                <a:gd name="T90" fmla="*/ 485 w 1071"/>
                <a:gd name="T91" fmla="*/ 156 h 473"/>
                <a:gd name="T92" fmla="*/ 596 w 1071"/>
                <a:gd name="T93" fmla="*/ 129 h 473"/>
                <a:gd name="T94" fmla="*/ 508 w 1071"/>
                <a:gd name="T95" fmla="*/ 122 h 473"/>
                <a:gd name="T96" fmla="*/ 524 w 1071"/>
                <a:gd name="T97" fmla="*/ 91 h 473"/>
                <a:gd name="T98" fmla="*/ 566 w 1071"/>
                <a:gd name="T99" fmla="*/ 78 h 473"/>
                <a:gd name="T100" fmla="*/ 631 w 1071"/>
                <a:gd name="T101" fmla="*/ 89 h 473"/>
                <a:gd name="T102" fmla="*/ 664 w 1071"/>
                <a:gd name="T103" fmla="*/ 37 h 473"/>
                <a:gd name="T104" fmla="*/ 608 w 1071"/>
                <a:gd name="T105" fmla="*/ 72 h 473"/>
                <a:gd name="T106" fmla="*/ 597 w 1071"/>
                <a:gd name="T107" fmla="*/ 47 h 473"/>
                <a:gd name="T108" fmla="*/ 675 w 1071"/>
                <a:gd name="T109" fmla="*/ 10 h 473"/>
                <a:gd name="T110" fmla="*/ 737 w 1071"/>
                <a:gd name="T111" fmla="*/ 6 h 473"/>
                <a:gd name="T112" fmla="*/ 771 w 1071"/>
                <a:gd name="T113" fmla="*/ 27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71" h="473">
                  <a:moveTo>
                    <a:pt x="908" y="250"/>
                  </a:moveTo>
                  <a:lnTo>
                    <a:pt x="866" y="367"/>
                  </a:lnTo>
                  <a:lnTo>
                    <a:pt x="840" y="374"/>
                  </a:lnTo>
                  <a:lnTo>
                    <a:pt x="827" y="363"/>
                  </a:lnTo>
                  <a:lnTo>
                    <a:pt x="810" y="346"/>
                  </a:lnTo>
                  <a:lnTo>
                    <a:pt x="796" y="332"/>
                  </a:lnTo>
                  <a:lnTo>
                    <a:pt x="733" y="353"/>
                  </a:lnTo>
                  <a:lnTo>
                    <a:pt x="731" y="354"/>
                  </a:lnTo>
                  <a:lnTo>
                    <a:pt x="716" y="388"/>
                  </a:lnTo>
                  <a:lnTo>
                    <a:pt x="710" y="399"/>
                  </a:lnTo>
                  <a:lnTo>
                    <a:pt x="700" y="401"/>
                  </a:lnTo>
                  <a:lnTo>
                    <a:pt x="675" y="408"/>
                  </a:lnTo>
                  <a:lnTo>
                    <a:pt x="668" y="409"/>
                  </a:lnTo>
                  <a:lnTo>
                    <a:pt x="589" y="427"/>
                  </a:lnTo>
                  <a:lnTo>
                    <a:pt x="543" y="463"/>
                  </a:lnTo>
                  <a:lnTo>
                    <a:pt x="540" y="465"/>
                  </a:lnTo>
                  <a:lnTo>
                    <a:pt x="537" y="473"/>
                  </a:lnTo>
                  <a:lnTo>
                    <a:pt x="521" y="472"/>
                  </a:lnTo>
                  <a:lnTo>
                    <a:pt x="435" y="444"/>
                  </a:lnTo>
                  <a:lnTo>
                    <a:pt x="459" y="429"/>
                  </a:lnTo>
                  <a:lnTo>
                    <a:pt x="482" y="435"/>
                  </a:lnTo>
                  <a:lnTo>
                    <a:pt x="496" y="438"/>
                  </a:lnTo>
                  <a:lnTo>
                    <a:pt x="497" y="428"/>
                  </a:lnTo>
                  <a:lnTo>
                    <a:pt x="499" y="409"/>
                  </a:lnTo>
                  <a:lnTo>
                    <a:pt x="523" y="407"/>
                  </a:lnTo>
                  <a:lnTo>
                    <a:pt x="580" y="402"/>
                  </a:lnTo>
                  <a:lnTo>
                    <a:pt x="626" y="389"/>
                  </a:lnTo>
                  <a:lnTo>
                    <a:pt x="638" y="364"/>
                  </a:lnTo>
                  <a:lnTo>
                    <a:pt x="580" y="359"/>
                  </a:lnTo>
                  <a:lnTo>
                    <a:pt x="528" y="328"/>
                  </a:lnTo>
                  <a:lnTo>
                    <a:pt x="582" y="324"/>
                  </a:lnTo>
                  <a:lnTo>
                    <a:pt x="568" y="292"/>
                  </a:lnTo>
                  <a:lnTo>
                    <a:pt x="601" y="262"/>
                  </a:lnTo>
                  <a:lnTo>
                    <a:pt x="624" y="250"/>
                  </a:lnTo>
                  <a:lnTo>
                    <a:pt x="685" y="218"/>
                  </a:lnTo>
                  <a:lnTo>
                    <a:pt x="712" y="205"/>
                  </a:lnTo>
                  <a:lnTo>
                    <a:pt x="753" y="203"/>
                  </a:lnTo>
                  <a:lnTo>
                    <a:pt x="773" y="182"/>
                  </a:lnTo>
                  <a:lnTo>
                    <a:pt x="802" y="182"/>
                  </a:lnTo>
                  <a:lnTo>
                    <a:pt x="807" y="183"/>
                  </a:lnTo>
                  <a:lnTo>
                    <a:pt x="831" y="194"/>
                  </a:lnTo>
                  <a:lnTo>
                    <a:pt x="832" y="196"/>
                  </a:lnTo>
                  <a:lnTo>
                    <a:pt x="862" y="207"/>
                  </a:lnTo>
                  <a:lnTo>
                    <a:pt x="897" y="210"/>
                  </a:lnTo>
                  <a:lnTo>
                    <a:pt x="917" y="225"/>
                  </a:lnTo>
                  <a:lnTo>
                    <a:pt x="916" y="226"/>
                  </a:lnTo>
                  <a:lnTo>
                    <a:pt x="912" y="238"/>
                  </a:lnTo>
                  <a:lnTo>
                    <a:pt x="908" y="250"/>
                  </a:lnTo>
                  <a:close/>
                  <a:moveTo>
                    <a:pt x="229" y="107"/>
                  </a:moveTo>
                  <a:lnTo>
                    <a:pt x="312" y="219"/>
                  </a:lnTo>
                  <a:lnTo>
                    <a:pt x="315" y="238"/>
                  </a:lnTo>
                  <a:lnTo>
                    <a:pt x="309" y="248"/>
                  </a:lnTo>
                  <a:lnTo>
                    <a:pt x="308" y="250"/>
                  </a:lnTo>
                  <a:lnTo>
                    <a:pt x="290" y="270"/>
                  </a:lnTo>
                  <a:lnTo>
                    <a:pt x="268" y="283"/>
                  </a:lnTo>
                  <a:lnTo>
                    <a:pt x="241" y="300"/>
                  </a:lnTo>
                  <a:lnTo>
                    <a:pt x="178" y="269"/>
                  </a:lnTo>
                  <a:lnTo>
                    <a:pt x="171" y="250"/>
                  </a:lnTo>
                  <a:lnTo>
                    <a:pt x="162" y="226"/>
                  </a:lnTo>
                  <a:lnTo>
                    <a:pt x="126" y="250"/>
                  </a:lnTo>
                  <a:lnTo>
                    <a:pt x="76" y="281"/>
                  </a:lnTo>
                  <a:lnTo>
                    <a:pt x="0" y="273"/>
                  </a:lnTo>
                  <a:lnTo>
                    <a:pt x="4" y="270"/>
                  </a:lnTo>
                  <a:lnTo>
                    <a:pt x="6" y="250"/>
                  </a:lnTo>
                  <a:lnTo>
                    <a:pt x="15" y="179"/>
                  </a:lnTo>
                  <a:lnTo>
                    <a:pt x="69" y="151"/>
                  </a:lnTo>
                  <a:lnTo>
                    <a:pt x="76" y="172"/>
                  </a:lnTo>
                  <a:lnTo>
                    <a:pt x="222" y="95"/>
                  </a:lnTo>
                  <a:lnTo>
                    <a:pt x="229" y="107"/>
                  </a:lnTo>
                  <a:close/>
                  <a:moveTo>
                    <a:pt x="771" y="27"/>
                  </a:moveTo>
                  <a:lnTo>
                    <a:pt x="769" y="87"/>
                  </a:lnTo>
                  <a:lnTo>
                    <a:pt x="788" y="109"/>
                  </a:lnTo>
                  <a:lnTo>
                    <a:pt x="815" y="111"/>
                  </a:lnTo>
                  <a:lnTo>
                    <a:pt x="810" y="93"/>
                  </a:lnTo>
                  <a:lnTo>
                    <a:pt x="826" y="84"/>
                  </a:lnTo>
                  <a:lnTo>
                    <a:pt x="839" y="100"/>
                  </a:lnTo>
                  <a:lnTo>
                    <a:pt x="842" y="103"/>
                  </a:lnTo>
                  <a:lnTo>
                    <a:pt x="839" y="115"/>
                  </a:lnTo>
                  <a:lnTo>
                    <a:pt x="848" y="118"/>
                  </a:lnTo>
                  <a:lnTo>
                    <a:pt x="845" y="140"/>
                  </a:lnTo>
                  <a:lnTo>
                    <a:pt x="895" y="167"/>
                  </a:lnTo>
                  <a:lnTo>
                    <a:pt x="904" y="163"/>
                  </a:lnTo>
                  <a:lnTo>
                    <a:pt x="965" y="127"/>
                  </a:lnTo>
                  <a:lnTo>
                    <a:pt x="1028" y="149"/>
                  </a:lnTo>
                  <a:lnTo>
                    <a:pt x="1071" y="138"/>
                  </a:lnTo>
                  <a:lnTo>
                    <a:pt x="1030" y="202"/>
                  </a:lnTo>
                  <a:lnTo>
                    <a:pt x="986" y="233"/>
                  </a:lnTo>
                  <a:lnTo>
                    <a:pt x="969" y="244"/>
                  </a:lnTo>
                  <a:lnTo>
                    <a:pt x="958" y="235"/>
                  </a:lnTo>
                  <a:lnTo>
                    <a:pt x="959" y="227"/>
                  </a:lnTo>
                  <a:lnTo>
                    <a:pt x="926" y="200"/>
                  </a:lnTo>
                  <a:lnTo>
                    <a:pt x="894" y="176"/>
                  </a:lnTo>
                  <a:lnTo>
                    <a:pt x="861" y="183"/>
                  </a:lnTo>
                  <a:lnTo>
                    <a:pt x="846" y="173"/>
                  </a:lnTo>
                  <a:lnTo>
                    <a:pt x="805" y="145"/>
                  </a:lnTo>
                  <a:lnTo>
                    <a:pt x="773" y="154"/>
                  </a:lnTo>
                  <a:lnTo>
                    <a:pt x="736" y="174"/>
                  </a:lnTo>
                  <a:lnTo>
                    <a:pt x="707" y="180"/>
                  </a:lnTo>
                  <a:lnTo>
                    <a:pt x="663" y="201"/>
                  </a:lnTo>
                  <a:lnTo>
                    <a:pt x="624" y="214"/>
                  </a:lnTo>
                  <a:lnTo>
                    <a:pt x="594" y="229"/>
                  </a:lnTo>
                  <a:lnTo>
                    <a:pt x="562" y="245"/>
                  </a:lnTo>
                  <a:lnTo>
                    <a:pt x="552" y="250"/>
                  </a:lnTo>
                  <a:lnTo>
                    <a:pt x="518" y="265"/>
                  </a:lnTo>
                  <a:lnTo>
                    <a:pt x="515" y="305"/>
                  </a:lnTo>
                  <a:lnTo>
                    <a:pt x="479" y="327"/>
                  </a:lnTo>
                  <a:lnTo>
                    <a:pt x="429" y="340"/>
                  </a:lnTo>
                  <a:lnTo>
                    <a:pt x="424" y="342"/>
                  </a:lnTo>
                  <a:lnTo>
                    <a:pt x="420" y="351"/>
                  </a:lnTo>
                  <a:lnTo>
                    <a:pt x="408" y="381"/>
                  </a:lnTo>
                  <a:lnTo>
                    <a:pt x="374" y="411"/>
                  </a:lnTo>
                  <a:lnTo>
                    <a:pt x="308" y="435"/>
                  </a:lnTo>
                  <a:lnTo>
                    <a:pt x="298" y="438"/>
                  </a:lnTo>
                  <a:lnTo>
                    <a:pt x="262" y="431"/>
                  </a:lnTo>
                  <a:lnTo>
                    <a:pt x="293" y="414"/>
                  </a:lnTo>
                  <a:lnTo>
                    <a:pt x="370" y="379"/>
                  </a:lnTo>
                  <a:lnTo>
                    <a:pt x="375" y="349"/>
                  </a:lnTo>
                  <a:lnTo>
                    <a:pt x="301" y="341"/>
                  </a:lnTo>
                  <a:lnTo>
                    <a:pt x="318" y="305"/>
                  </a:lnTo>
                  <a:lnTo>
                    <a:pt x="333" y="301"/>
                  </a:lnTo>
                  <a:lnTo>
                    <a:pt x="354" y="296"/>
                  </a:lnTo>
                  <a:lnTo>
                    <a:pt x="424" y="277"/>
                  </a:lnTo>
                  <a:lnTo>
                    <a:pt x="473" y="256"/>
                  </a:lnTo>
                  <a:lnTo>
                    <a:pt x="433" y="255"/>
                  </a:lnTo>
                  <a:lnTo>
                    <a:pt x="388" y="257"/>
                  </a:lnTo>
                  <a:lnTo>
                    <a:pt x="330" y="273"/>
                  </a:lnTo>
                  <a:lnTo>
                    <a:pt x="318" y="277"/>
                  </a:lnTo>
                  <a:lnTo>
                    <a:pt x="334" y="250"/>
                  </a:lnTo>
                  <a:lnTo>
                    <a:pt x="336" y="245"/>
                  </a:lnTo>
                  <a:lnTo>
                    <a:pt x="388" y="203"/>
                  </a:lnTo>
                  <a:lnTo>
                    <a:pt x="417" y="185"/>
                  </a:lnTo>
                  <a:lnTo>
                    <a:pt x="427" y="197"/>
                  </a:lnTo>
                  <a:lnTo>
                    <a:pt x="445" y="217"/>
                  </a:lnTo>
                  <a:lnTo>
                    <a:pt x="475" y="209"/>
                  </a:lnTo>
                  <a:lnTo>
                    <a:pt x="458" y="174"/>
                  </a:lnTo>
                  <a:lnTo>
                    <a:pt x="455" y="170"/>
                  </a:lnTo>
                  <a:lnTo>
                    <a:pt x="477" y="160"/>
                  </a:lnTo>
                  <a:lnTo>
                    <a:pt x="485" y="156"/>
                  </a:lnTo>
                  <a:lnTo>
                    <a:pt x="525" y="154"/>
                  </a:lnTo>
                  <a:lnTo>
                    <a:pt x="562" y="157"/>
                  </a:lnTo>
                  <a:lnTo>
                    <a:pt x="596" y="129"/>
                  </a:lnTo>
                  <a:lnTo>
                    <a:pt x="562" y="122"/>
                  </a:lnTo>
                  <a:lnTo>
                    <a:pt x="518" y="122"/>
                  </a:lnTo>
                  <a:lnTo>
                    <a:pt x="508" y="122"/>
                  </a:lnTo>
                  <a:lnTo>
                    <a:pt x="506" y="125"/>
                  </a:lnTo>
                  <a:lnTo>
                    <a:pt x="513" y="110"/>
                  </a:lnTo>
                  <a:lnTo>
                    <a:pt x="524" y="91"/>
                  </a:lnTo>
                  <a:lnTo>
                    <a:pt x="539" y="79"/>
                  </a:lnTo>
                  <a:lnTo>
                    <a:pt x="562" y="76"/>
                  </a:lnTo>
                  <a:lnTo>
                    <a:pt x="566" y="78"/>
                  </a:lnTo>
                  <a:lnTo>
                    <a:pt x="566" y="78"/>
                  </a:lnTo>
                  <a:lnTo>
                    <a:pt x="617" y="100"/>
                  </a:lnTo>
                  <a:lnTo>
                    <a:pt x="631" y="89"/>
                  </a:lnTo>
                  <a:lnTo>
                    <a:pt x="646" y="78"/>
                  </a:lnTo>
                  <a:lnTo>
                    <a:pt x="673" y="52"/>
                  </a:lnTo>
                  <a:lnTo>
                    <a:pt x="664" y="37"/>
                  </a:lnTo>
                  <a:lnTo>
                    <a:pt x="657" y="40"/>
                  </a:lnTo>
                  <a:lnTo>
                    <a:pt x="632" y="53"/>
                  </a:lnTo>
                  <a:lnTo>
                    <a:pt x="608" y="72"/>
                  </a:lnTo>
                  <a:lnTo>
                    <a:pt x="592" y="58"/>
                  </a:lnTo>
                  <a:lnTo>
                    <a:pt x="595" y="51"/>
                  </a:lnTo>
                  <a:lnTo>
                    <a:pt x="597" y="47"/>
                  </a:lnTo>
                  <a:lnTo>
                    <a:pt x="600" y="46"/>
                  </a:lnTo>
                  <a:lnTo>
                    <a:pt x="626" y="44"/>
                  </a:lnTo>
                  <a:lnTo>
                    <a:pt x="675" y="10"/>
                  </a:lnTo>
                  <a:lnTo>
                    <a:pt x="697" y="6"/>
                  </a:lnTo>
                  <a:lnTo>
                    <a:pt x="721" y="0"/>
                  </a:lnTo>
                  <a:lnTo>
                    <a:pt x="737" y="6"/>
                  </a:lnTo>
                  <a:lnTo>
                    <a:pt x="768" y="17"/>
                  </a:lnTo>
                  <a:lnTo>
                    <a:pt x="771" y="18"/>
                  </a:lnTo>
                  <a:lnTo>
                    <a:pt x="771" y="27"/>
                  </a:lnTo>
                  <a:close/>
                </a:path>
              </a:pathLst>
            </a:custGeom>
            <a:solidFill>
              <a:srgbClr val="FFC0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D88021E6-F207-43BE-AA70-5752DEBCA8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22" y="479"/>
              <a:ext cx="275" cy="145"/>
            </a:xfrm>
            <a:custGeom>
              <a:avLst/>
              <a:gdLst>
                <a:gd name="T0" fmla="*/ 260 w 275"/>
                <a:gd name="T1" fmla="*/ 0 h 145"/>
                <a:gd name="T2" fmla="*/ 269 w 275"/>
                <a:gd name="T3" fmla="*/ 2 h 145"/>
                <a:gd name="T4" fmla="*/ 270 w 275"/>
                <a:gd name="T5" fmla="*/ 6 h 145"/>
                <a:gd name="T6" fmla="*/ 275 w 275"/>
                <a:gd name="T7" fmla="*/ 46 h 145"/>
                <a:gd name="T8" fmla="*/ 226 w 275"/>
                <a:gd name="T9" fmla="*/ 108 h 145"/>
                <a:gd name="T10" fmla="*/ 177 w 275"/>
                <a:gd name="T11" fmla="*/ 142 h 145"/>
                <a:gd name="T12" fmla="*/ 151 w 275"/>
                <a:gd name="T13" fmla="*/ 144 h 145"/>
                <a:gd name="T14" fmla="*/ 148 w 275"/>
                <a:gd name="T15" fmla="*/ 145 h 145"/>
                <a:gd name="T16" fmla="*/ 157 w 275"/>
                <a:gd name="T17" fmla="*/ 124 h 145"/>
                <a:gd name="T18" fmla="*/ 186 w 275"/>
                <a:gd name="T19" fmla="*/ 79 h 145"/>
                <a:gd name="T20" fmla="*/ 235 w 275"/>
                <a:gd name="T21" fmla="*/ 21 h 145"/>
                <a:gd name="T22" fmla="*/ 236 w 275"/>
                <a:gd name="T23" fmla="*/ 20 h 145"/>
                <a:gd name="T24" fmla="*/ 252 w 275"/>
                <a:gd name="T25" fmla="*/ 6 h 145"/>
                <a:gd name="T26" fmla="*/ 260 w 275"/>
                <a:gd name="T27" fmla="*/ 0 h 145"/>
                <a:gd name="T28" fmla="*/ 26 w 275"/>
                <a:gd name="T29" fmla="*/ 140 h 145"/>
                <a:gd name="T30" fmla="*/ 0 w 275"/>
                <a:gd name="T31" fmla="*/ 115 h 145"/>
                <a:gd name="T32" fmla="*/ 21 w 275"/>
                <a:gd name="T33" fmla="*/ 61 h 145"/>
                <a:gd name="T34" fmla="*/ 83 w 275"/>
                <a:gd name="T35" fmla="*/ 32 h 145"/>
                <a:gd name="T36" fmla="*/ 156 w 275"/>
                <a:gd name="T37" fmla="*/ 61 h 145"/>
                <a:gd name="T38" fmla="*/ 26 w 275"/>
                <a:gd name="T39" fmla="*/ 14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5" h="145">
                  <a:moveTo>
                    <a:pt x="260" y="0"/>
                  </a:moveTo>
                  <a:lnTo>
                    <a:pt x="269" y="2"/>
                  </a:lnTo>
                  <a:lnTo>
                    <a:pt x="270" y="6"/>
                  </a:lnTo>
                  <a:lnTo>
                    <a:pt x="275" y="46"/>
                  </a:lnTo>
                  <a:lnTo>
                    <a:pt x="226" y="108"/>
                  </a:lnTo>
                  <a:lnTo>
                    <a:pt x="177" y="142"/>
                  </a:lnTo>
                  <a:lnTo>
                    <a:pt x="151" y="144"/>
                  </a:lnTo>
                  <a:lnTo>
                    <a:pt x="148" y="145"/>
                  </a:lnTo>
                  <a:lnTo>
                    <a:pt x="157" y="124"/>
                  </a:lnTo>
                  <a:lnTo>
                    <a:pt x="186" y="79"/>
                  </a:lnTo>
                  <a:lnTo>
                    <a:pt x="235" y="21"/>
                  </a:lnTo>
                  <a:lnTo>
                    <a:pt x="236" y="20"/>
                  </a:lnTo>
                  <a:lnTo>
                    <a:pt x="252" y="6"/>
                  </a:lnTo>
                  <a:lnTo>
                    <a:pt x="260" y="0"/>
                  </a:lnTo>
                  <a:close/>
                  <a:moveTo>
                    <a:pt x="26" y="140"/>
                  </a:moveTo>
                  <a:lnTo>
                    <a:pt x="0" y="115"/>
                  </a:lnTo>
                  <a:lnTo>
                    <a:pt x="21" y="61"/>
                  </a:lnTo>
                  <a:lnTo>
                    <a:pt x="83" y="32"/>
                  </a:lnTo>
                  <a:lnTo>
                    <a:pt x="156" y="61"/>
                  </a:lnTo>
                  <a:lnTo>
                    <a:pt x="26" y="140"/>
                  </a:lnTo>
                  <a:close/>
                </a:path>
              </a:pathLst>
            </a:custGeom>
            <a:solidFill>
              <a:srgbClr val="FFC000"/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C8F90AEB-3F3F-4823-BAAB-1ECE0CDE6BE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0" y="2834"/>
              <a:ext cx="210" cy="237"/>
            </a:xfrm>
            <a:custGeom>
              <a:avLst/>
              <a:gdLst>
                <a:gd name="T0" fmla="*/ 7 w 210"/>
                <a:gd name="T1" fmla="*/ 34 h 237"/>
                <a:gd name="T2" fmla="*/ 10 w 210"/>
                <a:gd name="T3" fmla="*/ 31 h 237"/>
                <a:gd name="T4" fmla="*/ 48 w 210"/>
                <a:gd name="T5" fmla="*/ 10 h 237"/>
                <a:gd name="T6" fmla="*/ 89 w 210"/>
                <a:gd name="T7" fmla="*/ 0 h 237"/>
                <a:gd name="T8" fmla="*/ 94 w 210"/>
                <a:gd name="T9" fmla="*/ 11 h 237"/>
                <a:gd name="T10" fmla="*/ 117 w 210"/>
                <a:gd name="T11" fmla="*/ 31 h 237"/>
                <a:gd name="T12" fmla="*/ 154 w 210"/>
                <a:gd name="T13" fmla="*/ 48 h 237"/>
                <a:gd name="T14" fmla="*/ 182 w 210"/>
                <a:gd name="T15" fmla="*/ 43 h 237"/>
                <a:gd name="T16" fmla="*/ 191 w 210"/>
                <a:gd name="T17" fmla="*/ 41 h 237"/>
                <a:gd name="T18" fmla="*/ 194 w 210"/>
                <a:gd name="T19" fmla="*/ 39 h 237"/>
                <a:gd name="T20" fmla="*/ 202 w 210"/>
                <a:gd name="T21" fmla="*/ 48 h 237"/>
                <a:gd name="T22" fmla="*/ 210 w 210"/>
                <a:gd name="T23" fmla="*/ 56 h 237"/>
                <a:gd name="T24" fmla="*/ 187 w 210"/>
                <a:gd name="T25" fmla="*/ 102 h 237"/>
                <a:gd name="T26" fmla="*/ 180 w 210"/>
                <a:gd name="T27" fmla="*/ 118 h 237"/>
                <a:gd name="T28" fmla="*/ 149 w 210"/>
                <a:gd name="T29" fmla="*/ 193 h 237"/>
                <a:gd name="T30" fmla="*/ 122 w 210"/>
                <a:gd name="T31" fmla="*/ 207 h 237"/>
                <a:gd name="T32" fmla="*/ 110 w 210"/>
                <a:gd name="T33" fmla="*/ 197 h 237"/>
                <a:gd name="T34" fmla="*/ 46 w 210"/>
                <a:gd name="T35" fmla="*/ 237 h 237"/>
                <a:gd name="T36" fmla="*/ 6 w 210"/>
                <a:gd name="T37" fmla="*/ 229 h 237"/>
                <a:gd name="T38" fmla="*/ 11 w 210"/>
                <a:gd name="T39" fmla="*/ 180 h 237"/>
                <a:gd name="T40" fmla="*/ 0 w 210"/>
                <a:gd name="T41" fmla="*/ 119 h 237"/>
                <a:gd name="T42" fmla="*/ 3 w 210"/>
                <a:gd name="T43" fmla="*/ 104 h 237"/>
                <a:gd name="T44" fmla="*/ 21 w 210"/>
                <a:gd name="T45" fmla="*/ 67 h 237"/>
                <a:gd name="T46" fmla="*/ 7 w 210"/>
                <a:gd name="T47" fmla="*/ 68 h 237"/>
                <a:gd name="T48" fmla="*/ 7 w 210"/>
                <a:gd name="T49" fmla="*/ 41 h 237"/>
                <a:gd name="T50" fmla="*/ 7 w 210"/>
                <a:gd name="T51" fmla="*/ 34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10" h="237">
                  <a:moveTo>
                    <a:pt x="7" y="34"/>
                  </a:moveTo>
                  <a:lnTo>
                    <a:pt x="10" y="31"/>
                  </a:lnTo>
                  <a:lnTo>
                    <a:pt x="48" y="10"/>
                  </a:lnTo>
                  <a:lnTo>
                    <a:pt x="89" y="0"/>
                  </a:lnTo>
                  <a:lnTo>
                    <a:pt x="94" y="11"/>
                  </a:lnTo>
                  <a:lnTo>
                    <a:pt x="117" y="31"/>
                  </a:lnTo>
                  <a:lnTo>
                    <a:pt x="154" y="48"/>
                  </a:lnTo>
                  <a:lnTo>
                    <a:pt x="182" y="43"/>
                  </a:lnTo>
                  <a:lnTo>
                    <a:pt x="191" y="41"/>
                  </a:lnTo>
                  <a:lnTo>
                    <a:pt x="194" y="39"/>
                  </a:lnTo>
                  <a:lnTo>
                    <a:pt x="202" y="48"/>
                  </a:lnTo>
                  <a:lnTo>
                    <a:pt x="210" y="56"/>
                  </a:lnTo>
                  <a:lnTo>
                    <a:pt x="187" y="102"/>
                  </a:lnTo>
                  <a:lnTo>
                    <a:pt x="180" y="118"/>
                  </a:lnTo>
                  <a:lnTo>
                    <a:pt x="149" y="193"/>
                  </a:lnTo>
                  <a:lnTo>
                    <a:pt x="122" y="207"/>
                  </a:lnTo>
                  <a:lnTo>
                    <a:pt x="110" y="197"/>
                  </a:lnTo>
                  <a:lnTo>
                    <a:pt x="46" y="237"/>
                  </a:lnTo>
                  <a:lnTo>
                    <a:pt x="6" y="229"/>
                  </a:lnTo>
                  <a:lnTo>
                    <a:pt x="11" y="180"/>
                  </a:lnTo>
                  <a:lnTo>
                    <a:pt x="0" y="119"/>
                  </a:lnTo>
                  <a:lnTo>
                    <a:pt x="3" y="104"/>
                  </a:lnTo>
                  <a:lnTo>
                    <a:pt x="21" y="67"/>
                  </a:lnTo>
                  <a:lnTo>
                    <a:pt x="7" y="68"/>
                  </a:lnTo>
                  <a:lnTo>
                    <a:pt x="7" y="41"/>
                  </a:lnTo>
                  <a:lnTo>
                    <a:pt x="7" y="34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4763">
              <a:solidFill>
                <a:srgbClr val="6E6E6E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3A559A70-4D12-487D-A847-05A9C2F12B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6" y="2733"/>
              <a:ext cx="26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Malvik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A68ECEBC-47FC-4380-8B40-2B9944E24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2504"/>
              <a:ext cx="26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Frosta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024F42C5-EDA8-4785-AA8C-275059AB3E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2908"/>
              <a:ext cx="26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Skaun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B1BD8247-A99B-445C-9497-76D5ECBEA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0" y="994"/>
              <a:ext cx="39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Høylandet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6A794568-F37D-4138-B663-76EA8872C0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1" y="2150"/>
              <a:ext cx="30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Inderøy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3EBFF24D-F8F6-4F8B-9D6F-46744F5E4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0" y="1372"/>
              <a:ext cx="37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Overhalla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3DECCDE7-2AFA-4D52-98CC-BCC656D2F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7" y="3181"/>
              <a:ext cx="26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Rindal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FA0FBDE2-F696-49BB-8123-F0EBE070B1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0" y="846"/>
              <a:ext cx="50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Namsskogan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670F72F5-A8C3-4DFC-BFF0-B62FE968A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9" y="2396"/>
              <a:ext cx="36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Levanger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6EB4D7A9-5F47-4889-841F-5DDEE371F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9" y="3058"/>
              <a:ext cx="29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Melhus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AAFC794E-06D8-49EE-A94B-399AE61E93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8" y="3489"/>
              <a:ext cx="35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Rennebu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DAD77C4F-8174-4368-84F3-C2A03A21B8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9" y="2360"/>
              <a:ext cx="45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Indre Fosen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2CA87E23-F1D0-4CB8-841D-D9A9A2B0A6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9" y="3389"/>
              <a:ext cx="55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Midtre Gauldal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914A1BA6-3FF5-4905-8485-FF5DF02AB4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2" y="2680"/>
              <a:ext cx="30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Stjørdal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D9A4D19A-1566-49F4-BD76-8395BDA41E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6" y="1331"/>
              <a:ext cx="37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Flatanger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CF39F1B0-BB7A-4251-B824-A04386B075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2" y="3500"/>
              <a:ext cx="32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Holtålen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43E559F3-0073-4A3C-A711-261563D90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3" y="2778"/>
              <a:ext cx="32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Meråker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970763C3-9713-497E-8DE5-F15AEB4ED6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8" y="1309"/>
              <a:ext cx="25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Grong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E3F260FD-CC8D-464B-BE38-3C96E974E6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5" y="804"/>
              <a:ext cx="30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Røyrvik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B1001BE3-9393-4E71-A44E-5D19E9D64C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8" y="3041"/>
              <a:ext cx="23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Selbu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C0CBFAE0-1F62-4209-9D04-4392C980F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0" y="2164"/>
              <a:ext cx="27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Ørland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28C78D45-FD8F-4C5C-9007-DE62C316B5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6" y="2882"/>
              <a:ext cx="2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Heim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CF8A34B0-0ECE-48E0-8B6A-E3B410FFD6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4" y="2276"/>
              <a:ext cx="26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Verdal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9F0FD49C-4EB6-4E34-8BBC-8FBB37399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2" y="3323"/>
              <a:ext cx="23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Tydal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9BF9953A-0FFE-42B6-B412-2EFD76D25E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0" y="1918"/>
              <a:ext cx="34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Steinkjer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E66E4830-1261-446F-A56A-766C080C2D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3" y="2779"/>
              <a:ext cx="31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Orkland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B25B8505-6363-4488-8CD3-C01E2412AF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5" y="1262"/>
              <a:ext cx="32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Namsos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75C21EB1-6393-4AD8-A713-125DC4367A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9" y="3856"/>
              <a:ext cx="29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Oppdal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ADD63441-47DE-49A5-8F1A-92B8C484B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7" y="3897"/>
              <a:ext cx="25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Røros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2BFD0251-6B4B-4A5E-A8E1-F7E5B6812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5" y="2474"/>
              <a:ext cx="20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Hitra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995E2213-3292-45C1-900C-2085ECC2CD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1" y="496"/>
              <a:ext cx="20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Leka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AEEFE76A-DC6A-46DF-BFAD-19B7FFF81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0" y="1728"/>
              <a:ext cx="26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Snåsa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702435AE-CFEC-4C3A-9859-01137A6D9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1" y="734"/>
              <a:ext cx="42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Nærøysund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DD98FCFB-5CC9-433A-85F9-A41D0F3FF0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2" y="1849"/>
              <a:ext cx="24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Åfjord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70AFFC04-707F-401C-B732-E152AD49D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1" y="1527"/>
              <a:ext cx="25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Lierne</a:t>
              </a:r>
              <a:endParaRPr kumimoji="0" lang="nb-NO" alt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995AE08-A406-44D0-8C09-2513FCB7B6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7" y="2220"/>
              <a:ext cx="24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Frøya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3A6F1E4-D7F9-483A-9E27-DCFB8C3AE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2" y="1565"/>
              <a:ext cx="22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altLang="nb-NO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Osen</a:t>
              </a:r>
              <a:endParaRPr kumimoji="0" lang="nb-NO" alt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22" name="Rectangle 6">
            <a:extLst>
              <a:ext uri="{FF2B5EF4-FFF2-40B4-BE49-F238E27FC236}">
                <a16:creationId xmlns:a16="http://schemas.microsoft.com/office/drawing/2014/main" id="{D52A0997-B348-494F-B048-1A73D9E14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9299" y="4115526"/>
            <a:ext cx="61074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Trondheim</a:t>
            </a:r>
            <a:endParaRPr kumimoji="0" lang="nb-NO" altLang="nb-N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ktangel: avrundede hjørner 1">
            <a:extLst>
              <a:ext uri="{FF2B5EF4-FFF2-40B4-BE49-F238E27FC236}">
                <a16:creationId xmlns:a16="http://schemas.microsoft.com/office/drawing/2014/main" id="{C077F408-BA3C-4C8B-A07B-EAFC2863260C}"/>
              </a:ext>
            </a:extLst>
          </p:cNvPr>
          <p:cNvSpPr/>
          <p:nvPr/>
        </p:nvSpPr>
        <p:spPr>
          <a:xfrm>
            <a:off x="1328468" y="955674"/>
            <a:ext cx="1890480" cy="87171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600" dirty="0">
                <a:solidFill>
                  <a:schemeClr val="tx1"/>
                </a:solidFill>
              </a:rPr>
              <a:t>Læringsnettverk 2020</a:t>
            </a:r>
          </a:p>
          <a:p>
            <a:pPr algn="ctr"/>
            <a:r>
              <a:rPr lang="nb-NO" sz="1600" dirty="0">
                <a:solidFill>
                  <a:schemeClr val="tx1"/>
                </a:solidFill>
              </a:rPr>
              <a:t>Barnevern</a:t>
            </a:r>
          </a:p>
        </p:txBody>
      </p:sp>
      <p:sp>
        <p:nvSpPr>
          <p:cNvPr id="84" name="Rektangel: avrundede hjørner 83">
            <a:extLst>
              <a:ext uri="{FF2B5EF4-FFF2-40B4-BE49-F238E27FC236}">
                <a16:creationId xmlns:a16="http://schemas.microsoft.com/office/drawing/2014/main" id="{EB52078F-EDE5-4A51-9FBC-AAF6C615378C}"/>
              </a:ext>
            </a:extLst>
          </p:cNvPr>
          <p:cNvSpPr/>
          <p:nvPr/>
        </p:nvSpPr>
        <p:spPr>
          <a:xfrm>
            <a:off x="7214563" y="6152873"/>
            <a:ext cx="1214438" cy="38417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50" dirty="0">
                <a:solidFill>
                  <a:schemeClr val="tx1"/>
                </a:solidFill>
              </a:rPr>
              <a:t>+ Os i Hedmark</a:t>
            </a:r>
          </a:p>
        </p:txBody>
      </p:sp>
    </p:spTree>
    <p:extLst>
      <p:ext uri="{BB962C8B-B14F-4D97-AF65-F5344CB8AC3E}">
        <p14:creationId xmlns:p14="http://schemas.microsoft.com/office/powerpoint/2010/main" val="886699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CE5E150-E180-4B7F-9E96-8389B5501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7862"/>
            <a:ext cx="10515600" cy="652222"/>
          </a:xfrm>
        </p:spPr>
        <p:txBody>
          <a:bodyPr>
            <a:normAutofit/>
          </a:bodyPr>
          <a:lstStyle/>
          <a:p>
            <a:pPr algn="ctr"/>
            <a:r>
              <a:rPr lang="nb-NO" sz="3600" b="1" dirty="0"/>
              <a:t>Organisering læringsnettverk Barnevern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F7D5F21D-ED88-4F04-8A20-83C7E476087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439917"/>
          <a:ext cx="10502462" cy="5076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Ellipse 4">
            <a:extLst>
              <a:ext uri="{FF2B5EF4-FFF2-40B4-BE49-F238E27FC236}">
                <a16:creationId xmlns:a16="http://schemas.microsoft.com/office/drawing/2014/main" id="{ACDCF038-904D-44C4-8B2A-F0983470BDDC}"/>
              </a:ext>
            </a:extLst>
          </p:cNvPr>
          <p:cNvSpPr/>
          <p:nvPr/>
        </p:nvSpPr>
        <p:spPr>
          <a:xfrm>
            <a:off x="460260" y="1351622"/>
            <a:ext cx="3120302" cy="16587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Ressursgruppe: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RKBU, NUBU, NTNU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KS, Rådmannsutvalget,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Koordinatorer i læringsnettverk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FF, LFB, </a:t>
            </a:r>
            <a:r>
              <a:rPr kumimoji="0" lang="nb-NO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Bufetat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Familievernkontor, OBF </a:t>
            </a:r>
            <a:endParaRPr kumimoji="0" lang="nb-NO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C1A19E49-A927-4F84-A860-8073B257C0DA}"/>
              </a:ext>
            </a:extLst>
          </p:cNvPr>
          <p:cNvSpPr/>
          <p:nvPr/>
        </p:nvSpPr>
        <p:spPr>
          <a:xfrm>
            <a:off x="4396426" y="5569611"/>
            <a:ext cx="3623827" cy="1228740"/>
          </a:xfrm>
          <a:prstGeom prst="ellipse">
            <a:avLst/>
          </a:prstGeom>
          <a:solidFill>
            <a:schemeClr val="bg2">
              <a:lumMod val="9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KS-prosjektet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B96DE68E-D6C8-4912-B867-5D4C37F880BA}"/>
              </a:ext>
            </a:extLst>
          </p:cNvPr>
          <p:cNvSpPr/>
          <p:nvPr/>
        </p:nvSpPr>
        <p:spPr>
          <a:xfrm>
            <a:off x="4966397" y="2006718"/>
            <a:ext cx="2199190" cy="535330"/>
          </a:xfrm>
          <a:prstGeom prst="ellipse">
            <a:avLst/>
          </a:prstGeom>
          <a:solidFill>
            <a:schemeClr val="accent2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Arbeidsgruppa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67C4CCFA-5417-4840-AA7E-96E5D292CD0C}"/>
              </a:ext>
            </a:extLst>
          </p:cNvPr>
          <p:cNvSpPr/>
          <p:nvPr/>
        </p:nvSpPr>
        <p:spPr>
          <a:xfrm>
            <a:off x="8505208" y="1712910"/>
            <a:ext cx="2353835" cy="89883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Fylkesmannen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F0A4BFA7-9E68-4042-9C6E-2FC0081EFBAF}"/>
              </a:ext>
            </a:extLst>
          </p:cNvPr>
          <p:cNvSpPr/>
          <p:nvPr/>
        </p:nvSpPr>
        <p:spPr>
          <a:xfrm>
            <a:off x="5528110" y="4858205"/>
            <a:ext cx="1075765" cy="47512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Fosterhjemsressurs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7B5C5CCB-651D-4114-A6A8-E4294A143A8C}"/>
              </a:ext>
            </a:extLst>
          </p:cNvPr>
          <p:cNvSpPr/>
          <p:nvPr/>
        </p:nvSpPr>
        <p:spPr>
          <a:xfrm>
            <a:off x="7688197" y="4872119"/>
            <a:ext cx="1075766" cy="4428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Fosterhjemsressurs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E8EE95AA-39C8-4438-ABF2-24C2392816E1}"/>
              </a:ext>
            </a:extLst>
          </p:cNvPr>
          <p:cNvSpPr/>
          <p:nvPr/>
        </p:nvSpPr>
        <p:spPr>
          <a:xfrm>
            <a:off x="9876265" y="4868256"/>
            <a:ext cx="1075766" cy="4428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Fosterhjemsressurs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602158BC-7FD7-447B-95CA-CBEAF8EB779F}"/>
              </a:ext>
            </a:extLst>
          </p:cNvPr>
          <p:cNvSpPr/>
          <p:nvPr/>
        </p:nvSpPr>
        <p:spPr>
          <a:xfrm>
            <a:off x="1239969" y="4851044"/>
            <a:ext cx="1075765" cy="59293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Fosterhjemsressurs</a:t>
            </a: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1" name="Rett linje 20">
            <a:extLst>
              <a:ext uri="{FF2B5EF4-FFF2-40B4-BE49-F238E27FC236}">
                <a16:creationId xmlns:a16="http://schemas.microsoft.com/office/drawing/2014/main" id="{7CC681FE-2799-4DD5-A547-AA06DE410049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1777852" y="4736387"/>
            <a:ext cx="0" cy="1146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linje 22">
            <a:extLst>
              <a:ext uri="{FF2B5EF4-FFF2-40B4-BE49-F238E27FC236}">
                <a16:creationId xmlns:a16="http://schemas.microsoft.com/office/drawing/2014/main" id="{91FA73C7-D210-48F4-B2A0-A2D97082BE88}"/>
              </a:ext>
            </a:extLst>
          </p:cNvPr>
          <p:cNvCxnSpPr>
            <a:cxnSpLocks/>
          </p:cNvCxnSpPr>
          <p:nvPr/>
        </p:nvCxnSpPr>
        <p:spPr>
          <a:xfrm>
            <a:off x="6107805" y="4736387"/>
            <a:ext cx="0" cy="1146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>
            <a:extLst>
              <a:ext uri="{FF2B5EF4-FFF2-40B4-BE49-F238E27FC236}">
                <a16:creationId xmlns:a16="http://schemas.microsoft.com/office/drawing/2014/main" id="{7886AEC9-FCC3-4188-9233-E5E3993193E7}"/>
              </a:ext>
            </a:extLst>
          </p:cNvPr>
          <p:cNvCxnSpPr>
            <a:cxnSpLocks/>
          </p:cNvCxnSpPr>
          <p:nvPr/>
        </p:nvCxnSpPr>
        <p:spPr>
          <a:xfrm>
            <a:off x="8260977" y="4736387"/>
            <a:ext cx="0" cy="121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linje 26">
            <a:extLst>
              <a:ext uri="{FF2B5EF4-FFF2-40B4-BE49-F238E27FC236}">
                <a16:creationId xmlns:a16="http://schemas.microsoft.com/office/drawing/2014/main" id="{B5A491F4-D29C-438F-854D-E3A6E91ECD2F}"/>
              </a:ext>
            </a:extLst>
          </p:cNvPr>
          <p:cNvCxnSpPr>
            <a:cxnSpLocks/>
          </p:cNvCxnSpPr>
          <p:nvPr/>
        </p:nvCxnSpPr>
        <p:spPr>
          <a:xfrm>
            <a:off x="10470776" y="4736387"/>
            <a:ext cx="0" cy="1357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>
            <a:extLst>
              <a:ext uri="{FF2B5EF4-FFF2-40B4-BE49-F238E27FC236}">
                <a16:creationId xmlns:a16="http://schemas.microsoft.com/office/drawing/2014/main" id="{12972DAE-DE83-49DA-A437-DF86B3796F79}"/>
              </a:ext>
            </a:extLst>
          </p:cNvPr>
          <p:cNvSpPr/>
          <p:nvPr/>
        </p:nvSpPr>
        <p:spPr>
          <a:xfrm>
            <a:off x="2392062" y="6077972"/>
            <a:ext cx="1246094" cy="42387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19050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Bufetat</a:t>
            </a:r>
            <a:endParaRPr kumimoji="0" lang="nb-N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Pil: høyre 28">
            <a:extLst>
              <a:ext uri="{FF2B5EF4-FFF2-40B4-BE49-F238E27FC236}">
                <a16:creationId xmlns:a16="http://schemas.microsoft.com/office/drawing/2014/main" id="{3E931E50-9353-4FB1-8308-6DB64893EA34}"/>
              </a:ext>
            </a:extLst>
          </p:cNvPr>
          <p:cNvSpPr/>
          <p:nvPr/>
        </p:nvSpPr>
        <p:spPr>
          <a:xfrm>
            <a:off x="3739762" y="6203845"/>
            <a:ext cx="457200" cy="10582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1" name="Rett linje 30">
            <a:extLst>
              <a:ext uri="{FF2B5EF4-FFF2-40B4-BE49-F238E27FC236}">
                <a16:creationId xmlns:a16="http://schemas.microsoft.com/office/drawing/2014/main" id="{3C3422F5-5970-424B-A340-BB06218203F9}"/>
              </a:ext>
            </a:extLst>
          </p:cNvPr>
          <p:cNvCxnSpPr>
            <a:cxnSpLocks/>
            <a:stCxn id="17" idx="6"/>
            <a:endCxn id="6" idx="1"/>
          </p:cNvCxnSpPr>
          <p:nvPr/>
        </p:nvCxnSpPr>
        <p:spPr>
          <a:xfrm>
            <a:off x="2315734" y="5147512"/>
            <a:ext cx="2611389" cy="602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tt linje 35">
            <a:extLst>
              <a:ext uri="{FF2B5EF4-FFF2-40B4-BE49-F238E27FC236}">
                <a16:creationId xmlns:a16="http://schemas.microsoft.com/office/drawing/2014/main" id="{E05E508C-2C0E-4A9A-8092-22D0E67BB3B8}"/>
              </a:ext>
            </a:extLst>
          </p:cNvPr>
          <p:cNvCxnSpPr>
            <a:cxnSpLocks/>
          </p:cNvCxnSpPr>
          <p:nvPr/>
        </p:nvCxnSpPr>
        <p:spPr>
          <a:xfrm flipH="1">
            <a:off x="7285042" y="5295257"/>
            <a:ext cx="656579" cy="337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tt linje 37">
            <a:extLst>
              <a:ext uri="{FF2B5EF4-FFF2-40B4-BE49-F238E27FC236}">
                <a16:creationId xmlns:a16="http://schemas.microsoft.com/office/drawing/2014/main" id="{DFDD1A60-CA69-4C59-B9D8-D06B59BCAD88}"/>
              </a:ext>
            </a:extLst>
          </p:cNvPr>
          <p:cNvCxnSpPr>
            <a:cxnSpLocks/>
            <a:stCxn id="15" idx="3"/>
          </p:cNvCxnSpPr>
          <p:nvPr/>
        </p:nvCxnSpPr>
        <p:spPr>
          <a:xfrm flipH="1">
            <a:off x="7716177" y="5246273"/>
            <a:ext cx="2317630" cy="5465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tt linje 44">
            <a:extLst>
              <a:ext uri="{FF2B5EF4-FFF2-40B4-BE49-F238E27FC236}">
                <a16:creationId xmlns:a16="http://schemas.microsoft.com/office/drawing/2014/main" id="{72388BE4-8338-4F7E-BA53-B1C6C995DAEA}"/>
              </a:ext>
            </a:extLst>
          </p:cNvPr>
          <p:cNvCxnSpPr>
            <a:cxnSpLocks/>
          </p:cNvCxnSpPr>
          <p:nvPr/>
        </p:nvCxnSpPr>
        <p:spPr>
          <a:xfrm>
            <a:off x="6107805" y="5321128"/>
            <a:ext cx="0" cy="2484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>
            <a:extLst>
              <a:ext uri="{FF2B5EF4-FFF2-40B4-BE49-F238E27FC236}">
                <a16:creationId xmlns:a16="http://schemas.microsoft.com/office/drawing/2014/main" id="{2011E1BE-9DC4-4ED9-8D39-2F713B8125A8}"/>
              </a:ext>
            </a:extLst>
          </p:cNvPr>
          <p:cNvSpPr/>
          <p:nvPr/>
        </p:nvSpPr>
        <p:spPr>
          <a:xfrm>
            <a:off x="5161487" y="6333640"/>
            <a:ext cx="2071092" cy="52436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Styringsgruppe/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Rådmannsutvalg</a:t>
            </a: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3505F598-6D16-4F53-A0C3-AC7A00B2EFD2}"/>
              </a:ext>
            </a:extLst>
          </p:cNvPr>
          <p:cNvSpPr/>
          <p:nvPr/>
        </p:nvSpPr>
        <p:spPr>
          <a:xfrm>
            <a:off x="6957995" y="5878798"/>
            <a:ext cx="1547213" cy="24945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Fylkesmannen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66E8578E-58B2-4787-B7BC-73A1F64D7E75}"/>
              </a:ext>
            </a:extLst>
          </p:cNvPr>
          <p:cNvSpPr/>
          <p:nvPr/>
        </p:nvSpPr>
        <p:spPr>
          <a:xfrm>
            <a:off x="3997498" y="5792817"/>
            <a:ext cx="1425872" cy="321647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Kommunene</a:t>
            </a:r>
          </a:p>
        </p:txBody>
      </p:sp>
      <p:cxnSp>
        <p:nvCxnSpPr>
          <p:cNvPr id="37" name="Rett linje 36">
            <a:extLst>
              <a:ext uri="{FF2B5EF4-FFF2-40B4-BE49-F238E27FC236}">
                <a16:creationId xmlns:a16="http://schemas.microsoft.com/office/drawing/2014/main" id="{37F17B69-9085-4320-B020-01B5F8A72EB2}"/>
              </a:ext>
            </a:extLst>
          </p:cNvPr>
          <p:cNvCxnSpPr>
            <a:cxnSpLocks/>
          </p:cNvCxnSpPr>
          <p:nvPr/>
        </p:nvCxnSpPr>
        <p:spPr>
          <a:xfrm>
            <a:off x="2975698" y="2865289"/>
            <a:ext cx="3120302" cy="768555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>
            <a:extLst>
              <a:ext uri="{FF2B5EF4-FFF2-40B4-BE49-F238E27FC236}">
                <a16:creationId xmlns:a16="http://schemas.microsoft.com/office/drawing/2014/main" id="{BA90B49D-DF40-472E-8F2B-654665EE923E}"/>
              </a:ext>
            </a:extLst>
          </p:cNvPr>
          <p:cNvSpPr/>
          <p:nvPr/>
        </p:nvSpPr>
        <p:spPr>
          <a:xfrm>
            <a:off x="5391671" y="6074158"/>
            <a:ext cx="1547213" cy="23551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Referansegruppe</a:t>
            </a:r>
          </a:p>
        </p:txBody>
      </p: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6DA4A973-96A5-466F-97C5-7B7D97FC43B5}"/>
              </a:ext>
            </a:extLst>
          </p:cNvPr>
          <p:cNvCxnSpPr>
            <a:cxnSpLocks/>
          </p:cNvCxnSpPr>
          <p:nvPr/>
        </p:nvCxnSpPr>
        <p:spPr>
          <a:xfrm flipH="1">
            <a:off x="6107805" y="2593308"/>
            <a:ext cx="3219599" cy="103626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998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258027" y="468087"/>
            <a:ext cx="7924800" cy="1109740"/>
          </a:xfrm>
        </p:spPr>
        <p:txBody>
          <a:bodyPr>
            <a:normAutofit fontScale="90000"/>
          </a:bodyPr>
          <a:lstStyle/>
          <a:p>
            <a:pPr algn="ctr"/>
            <a:br>
              <a:rPr lang="nb-NO" dirty="0"/>
            </a:br>
            <a:br>
              <a:rPr lang="nb-NO" dirty="0"/>
            </a:br>
            <a:r>
              <a:rPr lang="nb-NO" dirty="0"/>
              <a:t>Tiltak for å understøtte økt kommunalt ansvar</a:t>
            </a:r>
            <a:br>
              <a:rPr lang="nb-NO" dirty="0"/>
            </a:br>
            <a:r>
              <a:rPr lang="nb-NO" sz="2200" dirty="0"/>
              <a:t>Kompetansestrategi for kommunalt barnevernet 2018-2024</a:t>
            </a:r>
            <a:br>
              <a:rPr lang="nb-NO" sz="2200" dirty="0"/>
            </a:br>
            <a:endParaRPr lang="nb-NO" sz="2200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2070986"/>
          <a:ext cx="454909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5934870" y="2070986"/>
          <a:ext cx="473313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TekstSylinder 2"/>
          <p:cNvSpPr txBox="1"/>
          <p:nvPr/>
        </p:nvSpPr>
        <p:spPr>
          <a:xfrm>
            <a:off x="2725478" y="1509824"/>
            <a:ext cx="2824365" cy="369332"/>
          </a:xfrm>
          <a:prstGeom prst="rect">
            <a:avLst/>
          </a:prstGeom>
          <a:solidFill>
            <a:srgbClr val="8EABB6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Kompetanse i utdanning</a:t>
            </a:r>
          </a:p>
        </p:txBody>
      </p:sp>
      <p:sp>
        <p:nvSpPr>
          <p:cNvPr id="7" name="TekstSylinder 6"/>
          <p:cNvSpPr txBox="1"/>
          <p:nvPr/>
        </p:nvSpPr>
        <p:spPr>
          <a:xfrm>
            <a:off x="7205682" y="1541722"/>
            <a:ext cx="2824365" cy="369332"/>
          </a:xfrm>
          <a:prstGeom prst="rect">
            <a:avLst/>
          </a:prstGeom>
          <a:solidFill>
            <a:srgbClr val="8EABB6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Kompetanse i praksis</a:t>
            </a:r>
          </a:p>
        </p:txBody>
      </p:sp>
    </p:spTree>
    <p:extLst>
      <p:ext uri="{BB962C8B-B14F-4D97-AF65-F5344CB8AC3E}">
        <p14:creationId xmlns:p14="http://schemas.microsoft.com/office/powerpoint/2010/main" val="3201858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193</Words>
  <Application>Microsoft Office PowerPoint</Application>
  <PresentationFormat>Widescreen</PresentationFormat>
  <Paragraphs>131</Paragraphs>
  <Slides>4</Slides>
  <Notes>4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Office-tema</vt:lpstr>
      <vt:lpstr>PowerPoint-presentasjon</vt:lpstr>
      <vt:lpstr>PowerPoint-presentasjon</vt:lpstr>
      <vt:lpstr>Organisering læringsnettverk Barnevern</vt:lpstr>
      <vt:lpstr>  Tiltak for å understøtte økt kommunalt ansvar Kompetansestrategi for kommunalt barnevernet 2018-2024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Sundvik, Doris Fagerli</dc:creator>
  <cp:lastModifiedBy>Sundvik, Doris Fagerli</cp:lastModifiedBy>
  <cp:revision>2</cp:revision>
  <dcterms:created xsi:type="dcterms:W3CDTF">2020-02-24T08:44:46Z</dcterms:created>
  <dcterms:modified xsi:type="dcterms:W3CDTF">2020-02-27T11:38:08Z</dcterms:modified>
</cp:coreProperties>
</file>