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8" r:id="rId5"/>
    <p:sldId id="305" r:id="rId6"/>
    <p:sldId id="304" r:id="rId7"/>
    <p:sldId id="306" r:id="rId8"/>
    <p:sldId id="313" r:id="rId9"/>
    <p:sldId id="308" r:id="rId10"/>
    <p:sldId id="309" r:id="rId11"/>
    <p:sldId id="315" r:id="rId12"/>
    <p:sldId id="317" r:id="rId13"/>
    <p:sldId id="318" r:id="rId14"/>
    <p:sldId id="316" r:id="rId15"/>
    <p:sldId id="314" r:id="rId16"/>
    <p:sldId id="312" r:id="rId17"/>
    <p:sldId id="310" r:id="rId1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004"/>
    <a:srgbClr val="7BA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949594-219F-4C94-9F9A-51C2D54A836F}" v="15" dt="2024-03-04T15:31:05.8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0" autoAdjust="0"/>
    <p:restoredTop sz="94027" autoAdjust="0"/>
  </p:normalViewPr>
  <p:slideViewPr>
    <p:cSldViewPr snapToGrid="0" snapToObjects="1">
      <p:cViewPr varScale="1">
        <p:scale>
          <a:sx n="95" d="100"/>
          <a:sy n="95" d="100"/>
        </p:scale>
        <p:origin x="104" y="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e Andre Hestmo" userId="85380417-679a-444c-aaf5-e2c839abf238" providerId="ADAL" clId="{80949594-219F-4C94-9F9A-51C2D54A836F}"/>
    <pc:docChg chg="undo custSel addSld delSld modSld sldOrd">
      <pc:chgData name="Ole Andre Hestmo" userId="85380417-679a-444c-aaf5-e2c839abf238" providerId="ADAL" clId="{80949594-219F-4C94-9F9A-51C2D54A836F}" dt="2024-03-06T05:59:09.941" v="3133" actId="20577"/>
      <pc:docMkLst>
        <pc:docMk/>
      </pc:docMkLst>
      <pc:sldChg chg="modSp mod ord">
        <pc:chgData name="Ole Andre Hestmo" userId="85380417-679a-444c-aaf5-e2c839abf238" providerId="ADAL" clId="{80949594-219F-4C94-9F9A-51C2D54A836F}" dt="2024-03-06T05:44:23.163" v="2442" actId="20577"/>
        <pc:sldMkLst>
          <pc:docMk/>
          <pc:sldMk cId="196937743" sldId="305"/>
        </pc:sldMkLst>
        <pc:spChg chg="mod">
          <ac:chgData name="Ole Andre Hestmo" userId="85380417-679a-444c-aaf5-e2c839abf238" providerId="ADAL" clId="{80949594-219F-4C94-9F9A-51C2D54A836F}" dt="2024-03-04T14:47:30.092" v="971" actId="20577"/>
          <ac:spMkLst>
            <pc:docMk/>
            <pc:sldMk cId="196937743" sldId="305"/>
            <ac:spMk id="2" creationId="{06ACBF15-994D-086E-FC15-80C6BEB0D172}"/>
          </ac:spMkLst>
        </pc:spChg>
        <pc:spChg chg="mod">
          <ac:chgData name="Ole Andre Hestmo" userId="85380417-679a-444c-aaf5-e2c839abf238" providerId="ADAL" clId="{80949594-219F-4C94-9F9A-51C2D54A836F}" dt="2024-03-06T05:44:23.163" v="2442" actId="20577"/>
          <ac:spMkLst>
            <pc:docMk/>
            <pc:sldMk cId="196937743" sldId="305"/>
            <ac:spMk id="4" creationId="{1A5FECE0-C3F2-84AF-1D06-5BA51523F50A}"/>
          </ac:spMkLst>
        </pc:spChg>
        <pc:picChg chg="mod">
          <ac:chgData name="Ole Andre Hestmo" userId="85380417-679a-444c-aaf5-e2c839abf238" providerId="ADAL" clId="{80949594-219F-4C94-9F9A-51C2D54A836F}" dt="2024-03-04T15:02:12.355" v="1488" actId="14826"/>
          <ac:picMkLst>
            <pc:docMk/>
            <pc:sldMk cId="196937743" sldId="305"/>
            <ac:picMk id="5" creationId="{FC2FBE5D-223A-268E-413F-D13F4C906F81}"/>
          </ac:picMkLst>
        </pc:picChg>
      </pc:sldChg>
      <pc:sldChg chg="del">
        <pc:chgData name="Ole Andre Hestmo" userId="85380417-679a-444c-aaf5-e2c839abf238" providerId="ADAL" clId="{80949594-219F-4C94-9F9A-51C2D54A836F}" dt="2024-03-04T14:51:18.893" v="1347" actId="2696"/>
        <pc:sldMkLst>
          <pc:docMk/>
          <pc:sldMk cId="3625865334" sldId="307"/>
        </pc:sldMkLst>
      </pc:sldChg>
      <pc:sldChg chg="modSp mod">
        <pc:chgData name="Ole Andre Hestmo" userId="85380417-679a-444c-aaf5-e2c839abf238" providerId="ADAL" clId="{80949594-219F-4C94-9F9A-51C2D54A836F}" dt="2024-03-04T14:53:44.351" v="1469" actId="20577"/>
        <pc:sldMkLst>
          <pc:docMk/>
          <pc:sldMk cId="4075271128" sldId="308"/>
        </pc:sldMkLst>
        <pc:spChg chg="mod">
          <ac:chgData name="Ole Andre Hestmo" userId="85380417-679a-444c-aaf5-e2c839abf238" providerId="ADAL" clId="{80949594-219F-4C94-9F9A-51C2D54A836F}" dt="2024-03-04T14:53:44.351" v="1469" actId="20577"/>
          <ac:spMkLst>
            <pc:docMk/>
            <pc:sldMk cId="4075271128" sldId="308"/>
            <ac:spMk id="4" creationId="{1A5FECE0-C3F2-84AF-1D06-5BA51523F50A}"/>
          </ac:spMkLst>
        </pc:spChg>
      </pc:sldChg>
      <pc:sldChg chg="addSp delSp modSp mod">
        <pc:chgData name="Ole Andre Hestmo" userId="85380417-679a-444c-aaf5-e2c839abf238" providerId="ADAL" clId="{80949594-219F-4C94-9F9A-51C2D54A836F}" dt="2024-03-06T05:53:12.945" v="2613" actId="313"/>
        <pc:sldMkLst>
          <pc:docMk/>
          <pc:sldMk cId="859739925" sldId="309"/>
        </pc:sldMkLst>
        <pc:spChg chg="mod">
          <ac:chgData name="Ole Andre Hestmo" userId="85380417-679a-444c-aaf5-e2c839abf238" providerId="ADAL" clId="{80949594-219F-4C94-9F9A-51C2D54A836F}" dt="2024-03-04T14:54:52.586" v="1482" actId="20577"/>
          <ac:spMkLst>
            <pc:docMk/>
            <pc:sldMk cId="859739925" sldId="309"/>
            <ac:spMk id="2" creationId="{06ACBF15-994D-086E-FC15-80C6BEB0D172}"/>
          </ac:spMkLst>
        </pc:spChg>
        <pc:spChg chg="mod">
          <ac:chgData name="Ole Andre Hestmo" userId="85380417-679a-444c-aaf5-e2c839abf238" providerId="ADAL" clId="{80949594-219F-4C94-9F9A-51C2D54A836F}" dt="2024-03-06T05:53:12.945" v="2613" actId="313"/>
          <ac:spMkLst>
            <pc:docMk/>
            <pc:sldMk cId="859739925" sldId="309"/>
            <ac:spMk id="4" creationId="{1A5FECE0-C3F2-84AF-1D06-5BA51523F50A}"/>
          </ac:spMkLst>
        </pc:spChg>
        <pc:picChg chg="add del">
          <ac:chgData name="Ole Andre Hestmo" userId="85380417-679a-444c-aaf5-e2c839abf238" providerId="ADAL" clId="{80949594-219F-4C94-9F9A-51C2D54A836F}" dt="2024-03-04T15:21:22.033" v="1884" actId="478"/>
          <ac:picMkLst>
            <pc:docMk/>
            <pc:sldMk cId="859739925" sldId="309"/>
            <ac:picMk id="3" creationId="{B47E77DB-CD13-D985-45A8-2AFD9FD8F434}"/>
          </ac:picMkLst>
        </pc:picChg>
        <pc:picChg chg="add mod">
          <ac:chgData name="Ole Andre Hestmo" userId="85380417-679a-444c-aaf5-e2c839abf238" providerId="ADAL" clId="{80949594-219F-4C94-9F9A-51C2D54A836F}" dt="2024-03-04T15:22:02.639" v="1888" actId="1076"/>
          <ac:picMkLst>
            <pc:docMk/>
            <pc:sldMk cId="859739925" sldId="309"/>
            <ac:picMk id="1026" creationId="{1516497B-1BA1-0DC5-4255-B92FC761DE20}"/>
          </ac:picMkLst>
        </pc:picChg>
        <pc:picChg chg="del">
          <ac:chgData name="Ole Andre Hestmo" userId="85380417-679a-444c-aaf5-e2c839abf238" providerId="ADAL" clId="{80949594-219F-4C94-9F9A-51C2D54A836F}" dt="2024-03-04T15:21:11.160" v="1882" actId="478"/>
          <ac:picMkLst>
            <pc:docMk/>
            <pc:sldMk cId="859739925" sldId="309"/>
            <ac:picMk id="2050" creationId="{0E67978E-5AC9-900E-3C29-B1CF13FCAD12}"/>
          </ac:picMkLst>
        </pc:picChg>
      </pc:sldChg>
      <pc:sldChg chg="del">
        <pc:chgData name="Ole Andre Hestmo" userId="85380417-679a-444c-aaf5-e2c839abf238" providerId="ADAL" clId="{80949594-219F-4C94-9F9A-51C2D54A836F}" dt="2024-03-04T14:52:16.582" v="1348" actId="2696"/>
        <pc:sldMkLst>
          <pc:docMk/>
          <pc:sldMk cId="1140352833" sldId="311"/>
        </pc:sldMkLst>
      </pc:sldChg>
      <pc:sldChg chg="modSp add mod">
        <pc:chgData name="Ole Andre Hestmo" userId="85380417-679a-444c-aaf5-e2c839abf238" providerId="ADAL" clId="{80949594-219F-4C94-9F9A-51C2D54A836F}" dt="2024-03-04T14:46:19.801" v="905" actId="20577"/>
        <pc:sldMkLst>
          <pc:docMk/>
          <pc:sldMk cId="3951862511" sldId="312"/>
        </pc:sldMkLst>
        <pc:spChg chg="mod">
          <ac:chgData name="Ole Andre Hestmo" userId="85380417-679a-444c-aaf5-e2c839abf238" providerId="ADAL" clId="{80949594-219F-4C94-9F9A-51C2D54A836F}" dt="2024-03-04T14:46:19.801" v="905" actId="20577"/>
          <ac:spMkLst>
            <pc:docMk/>
            <pc:sldMk cId="3951862511" sldId="312"/>
            <ac:spMk id="4" creationId="{13642E90-431E-CC6F-2008-2FB80D31CACE}"/>
          </ac:spMkLst>
        </pc:spChg>
      </pc:sldChg>
      <pc:sldChg chg="add">
        <pc:chgData name="Ole Andre Hestmo" userId="85380417-679a-444c-aaf5-e2c839abf238" providerId="ADAL" clId="{80949594-219F-4C94-9F9A-51C2D54A836F}" dt="2024-03-04T14:47:06.015" v="908" actId="2890"/>
        <pc:sldMkLst>
          <pc:docMk/>
          <pc:sldMk cId="1687587329" sldId="313"/>
        </pc:sldMkLst>
      </pc:sldChg>
      <pc:sldChg chg="add del">
        <pc:chgData name="Ole Andre Hestmo" userId="85380417-679a-444c-aaf5-e2c839abf238" providerId="ADAL" clId="{80949594-219F-4C94-9F9A-51C2D54A836F}" dt="2024-03-04T14:46:45.733" v="907" actId="2890"/>
        <pc:sldMkLst>
          <pc:docMk/>
          <pc:sldMk cId="4228699359" sldId="313"/>
        </pc:sldMkLst>
      </pc:sldChg>
      <pc:sldChg chg="add">
        <pc:chgData name="Ole Andre Hestmo" userId="85380417-679a-444c-aaf5-e2c839abf238" providerId="ADAL" clId="{80949594-219F-4C94-9F9A-51C2D54A836F}" dt="2024-03-04T14:54:41.681" v="1470" actId="2890"/>
        <pc:sldMkLst>
          <pc:docMk/>
          <pc:sldMk cId="4271085890" sldId="314"/>
        </pc:sldMkLst>
      </pc:sldChg>
      <pc:sldChg chg="addSp delSp modSp add mod">
        <pc:chgData name="Ole Andre Hestmo" userId="85380417-679a-444c-aaf5-e2c839abf238" providerId="ADAL" clId="{80949594-219F-4C94-9F9A-51C2D54A836F}" dt="2024-03-06T05:50:39.345" v="2605" actId="1076"/>
        <pc:sldMkLst>
          <pc:docMk/>
          <pc:sldMk cId="1630913325" sldId="315"/>
        </pc:sldMkLst>
        <pc:spChg chg="mod">
          <ac:chgData name="Ole Andre Hestmo" userId="85380417-679a-444c-aaf5-e2c839abf238" providerId="ADAL" clId="{80949594-219F-4C94-9F9A-51C2D54A836F}" dt="2024-03-04T15:29:55.360" v="2250" actId="20577"/>
          <ac:spMkLst>
            <pc:docMk/>
            <pc:sldMk cId="1630913325" sldId="315"/>
            <ac:spMk id="4" creationId="{1215E809-2809-B44F-86B4-415815020612}"/>
          </ac:spMkLst>
        </pc:spChg>
        <pc:picChg chg="add del mod">
          <ac:chgData name="Ole Andre Hestmo" userId="85380417-679a-444c-aaf5-e2c839abf238" providerId="ADAL" clId="{80949594-219F-4C94-9F9A-51C2D54A836F}" dt="2024-03-06T05:50:26.036" v="2601" actId="478"/>
          <ac:picMkLst>
            <pc:docMk/>
            <pc:sldMk cId="1630913325" sldId="315"/>
            <ac:picMk id="3" creationId="{BFC9BF31-7966-409E-A1F2-88A5C92F97B8}"/>
          </ac:picMkLst>
        </pc:picChg>
        <pc:picChg chg="add mod">
          <ac:chgData name="Ole Andre Hestmo" userId="85380417-679a-444c-aaf5-e2c839abf238" providerId="ADAL" clId="{80949594-219F-4C94-9F9A-51C2D54A836F}" dt="2024-03-06T05:50:39.345" v="2605" actId="1076"/>
          <ac:picMkLst>
            <pc:docMk/>
            <pc:sldMk cId="1630913325" sldId="315"/>
            <ac:picMk id="6" creationId="{6043C584-CED7-671A-E49A-1F1F045EB686}"/>
          </ac:picMkLst>
        </pc:picChg>
        <pc:picChg chg="del">
          <ac:chgData name="Ole Andre Hestmo" userId="85380417-679a-444c-aaf5-e2c839abf238" providerId="ADAL" clId="{80949594-219F-4C94-9F9A-51C2D54A836F}" dt="2024-03-04T15:26:52.547" v="1891" actId="478"/>
          <ac:picMkLst>
            <pc:docMk/>
            <pc:sldMk cId="1630913325" sldId="315"/>
            <ac:picMk id="1026" creationId="{BFA8759E-DAFA-BC13-58E9-2E1C7F40C7EF}"/>
          </ac:picMkLst>
        </pc:picChg>
      </pc:sldChg>
      <pc:sldChg chg="addSp delSp modSp add mod">
        <pc:chgData name="Ole Andre Hestmo" userId="85380417-679a-444c-aaf5-e2c839abf238" providerId="ADAL" clId="{80949594-219F-4C94-9F9A-51C2D54A836F}" dt="2024-03-04T15:31:57.499" v="2416" actId="14100"/>
        <pc:sldMkLst>
          <pc:docMk/>
          <pc:sldMk cId="1195187412" sldId="316"/>
        </pc:sldMkLst>
        <pc:spChg chg="mod">
          <ac:chgData name="Ole Andre Hestmo" userId="85380417-679a-444c-aaf5-e2c839abf238" providerId="ADAL" clId="{80949594-219F-4C94-9F9A-51C2D54A836F}" dt="2024-03-04T15:31:47.220" v="2414" actId="14100"/>
          <ac:spMkLst>
            <pc:docMk/>
            <pc:sldMk cId="1195187412" sldId="316"/>
            <ac:spMk id="2" creationId="{4F824FBE-F6AF-2A75-87EC-4521D57FECDE}"/>
          </ac:spMkLst>
        </pc:spChg>
        <pc:spChg chg="del mod">
          <ac:chgData name="Ole Andre Hestmo" userId="85380417-679a-444c-aaf5-e2c839abf238" providerId="ADAL" clId="{80949594-219F-4C94-9F9A-51C2D54A836F}" dt="2024-03-04T15:31:37.451" v="2413" actId="478"/>
          <ac:spMkLst>
            <pc:docMk/>
            <pc:sldMk cId="1195187412" sldId="316"/>
            <ac:spMk id="4" creationId="{D85D08EB-4CBF-9883-B3CD-FAF5A5C87596}"/>
          </ac:spMkLst>
        </pc:spChg>
        <pc:graphicFrameChg chg="add mod modGraphic">
          <ac:chgData name="Ole Andre Hestmo" userId="85380417-679a-444c-aaf5-e2c839abf238" providerId="ADAL" clId="{80949594-219F-4C94-9F9A-51C2D54A836F}" dt="2024-03-04T15:31:57.499" v="2416" actId="14100"/>
          <ac:graphicFrameMkLst>
            <pc:docMk/>
            <pc:sldMk cId="1195187412" sldId="316"/>
            <ac:graphicFrameMk id="5" creationId="{7543246C-D117-8DC5-2171-83DDDD64841D}"/>
          </ac:graphicFrameMkLst>
        </pc:graphicFrameChg>
        <pc:picChg chg="del">
          <ac:chgData name="Ole Andre Hestmo" userId="85380417-679a-444c-aaf5-e2c839abf238" providerId="ADAL" clId="{80949594-219F-4C94-9F9A-51C2D54A836F}" dt="2024-03-04T15:30:55.823" v="2264" actId="478"/>
          <ac:picMkLst>
            <pc:docMk/>
            <pc:sldMk cId="1195187412" sldId="316"/>
            <ac:picMk id="3" creationId="{8BC1AE34-4BA7-8594-E21E-716C0E7C4EDC}"/>
          </ac:picMkLst>
        </pc:picChg>
      </pc:sldChg>
      <pc:sldChg chg="addSp delSp modSp add mod">
        <pc:chgData name="Ole Andre Hestmo" userId="85380417-679a-444c-aaf5-e2c839abf238" providerId="ADAL" clId="{80949594-219F-4C94-9F9A-51C2D54A836F}" dt="2024-03-06T05:55:15.146" v="2808" actId="20577"/>
        <pc:sldMkLst>
          <pc:docMk/>
          <pc:sldMk cId="593936726" sldId="317"/>
        </pc:sldMkLst>
        <pc:spChg chg="mod">
          <ac:chgData name="Ole Andre Hestmo" userId="85380417-679a-444c-aaf5-e2c839abf238" providerId="ADAL" clId="{80949594-219F-4C94-9F9A-51C2D54A836F}" dt="2024-03-06T05:50:07.731" v="2600" actId="20577"/>
          <ac:spMkLst>
            <pc:docMk/>
            <pc:sldMk cId="593936726" sldId="317"/>
            <ac:spMk id="2" creationId="{6D3F25F9-1E76-3A84-01C7-469A692A8204}"/>
          </ac:spMkLst>
        </pc:spChg>
        <pc:spChg chg="mod">
          <ac:chgData name="Ole Andre Hestmo" userId="85380417-679a-444c-aaf5-e2c839abf238" providerId="ADAL" clId="{80949594-219F-4C94-9F9A-51C2D54A836F}" dt="2024-03-06T05:55:15.146" v="2808" actId="20577"/>
          <ac:spMkLst>
            <pc:docMk/>
            <pc:sldMk cId="593936726" sldId="317"/>
            <ac:spMk id="4" creationId="{D7975522-07D6-7F8B-5702-3DF22EEB5E70}"/>
          </ac:spMkLst>
        </pc:spChg>
        <pc:picChg chg="del mod">
          <ac:chgData name="Ole Andre Hestmo" userId="85380417-679a-444c-aaf5-e2c839abf238" providerId="ADAL" clId="{80949594-219F-4C94-9F9A-51C2D54A836F}" dt="2024-03-06T05:52:23.694" v="2607" actId="478"/>
          <ac:picMkLst>
            <pc:docMk/>
            <pc:sldMk cId="593936726" sldId="317"/>
            <ac:picMk id="3" creationId="{87D108F2-E206-B000-377D-1B31D2EFB830}"/>
          </ac:picMkLst>
        </pc:picChg>
        <pc:picChg chg="add mod">
          <ac:chgData name="Ole Andre Hestmo" userId="85380417-679a-444c-aaf5-e2c839abf238" providerId="ADAL" clId="{80949594-219F-4C94-9F9A-51C2D54A836F}" dt="2024-03-06T05:52:34.354" v="2609" actId="1076"/>
          <ac:picMkLst>
            <pc:docMk/>
            <pc:sldMk cId="593936726" sldId="317"/>
            <ac:picMk id="6" creationId="{373B3E60-C4A1-31B1-2171-B1CCCD7D3B55}"/>
          </ac:picMkLst>
        </pc:picChg>
      </pc:sldChg>
      <pc:sldChg chg="modSp add mod">
        <pc:chgData name="Ole Andre Hestmo" userId="85380417-679a-444c-aaf5-e2c839abf238" providerId="ADAL" clId="{80949594-219F-4C94-9F9A-51C2D54A836F}" dt="2024-03-06T05:59:09.941" v="3133" actId="20577"/>
        <pc:sldMkLst>
          <pc:docMk/>
          <pc:sldMk cId="67875995" sldId="318"/>
        </pc:sldMkLst>
        <pc:spChg chg="mod">
          <ac:chgData name="Ole Andre Hestmo" userId="85380417-679a-444c-aaf5-e2c839abf238" providerId="ADAL" clId="{80949594-219F-4C94-9F9A-51C2D54A836F}" dt="2024-03-06T05:56:06.352" v="2837" actId="20577"/>
          <ac:spMkLst>
            <pc:docMk/>
            <pc:sldMk cId="67875995" sldId="318"/>
            <ac:spMk id="2" creationId="{864B651A-4B39-4D88-024E-F304404ED584}"/>
          </ac:spMkLst>
        </pc:spChg>
        <pc:spChg chg="mod">
          <ac:chgData name="Ole Andre Hestmo" userId="85380417-679a-444c-aaf5-e2c839abf238" providerId="ADAL" clId="{80949594-219F-4C94-9F9A-51C2D54A836F}" dt="2024-03-06T05:59:09.941" v="3133" actId="20577"/>
          <ac:spMkLst>
            <pc:docMk/>
            <pc:sldMk cId="67875995" sldId="318"/>
            <ac:spMk id="4" creationId="{48B7F774-6D15-1D01-7EB0-21835199F2F9}"/>
          </ac:spMkLst>
        </pc:spChg>
        <pc:picChg chg="mod">
          <ac:chgData name="Ole Andre Hestmo" userId="85380417-679a-444c-aaf5-e2c839abf238" providerId="ADAL" clId="{80949594-219F-4C94-9F9A-51C2D54A836F}" dt="2024-03-06T05:55:48.165" v="2812" actId="1076"/>
          <ac:picMkLst>
            <pc:docMk/>
            <pc:sldMk cId="67875995" sldId="318"/>
            <ac:picMk id="3" creationId="{C09AFC59-BB86-BC9C-51D4-78DFA350CCF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innendørs&#10;&#10;Automatisk generert beskrivelse">
            <a:extLst>
              <a:ext uri="{FF2B5EF4-FFF2-40B4-BE49-F238E27FC236}">
                <a16:creationId xmlns:a16="http://schemas.microsoft.com/office/drawing/2014/main" id="{3FCF802F-A1DF-0C4E-8664-9EA9666EB8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44A3A5-BEC6-A04A-9058-61850F2FFB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1100" y="658800"/>
            <a:ext cx="7289800" cy="3913200"/>
          </a:xfrm>
          <a:solidFill>
            <a:schemeClr val="accent2">
              <a:alpha val="92000"/>
            </a:schemeClr>
          </a:solidFill>
        </p:spPr>
        <p:txBody>
          <a:bodyPr wrap="square" bIns="756000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Presentasjonstittel</a:t>
            </a:r>
            <a:endParaRPr lang="nb-NO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5C458CE9-2349-4745-959C-92D7DBB3F8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1099" y="4147821"/>
            <a:ext cx="7289800" cy="341632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Dato og sted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8B55A6E-6A3C-4EBE-B9F7-6286B0DA47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06938" y="5289412"/>
            <a:ext cx="2797176" cy="50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6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re, utendørs, himmel, person&#10;&#10;Automatisk generert beskrivelse">
            <a:extLst>
              <a:ext uri="{FF2B5EF4-FFF2-40B4-BE49-F238E27FC236}">
                <a16:creationId xmlns:a16="http://schemas.microsoft.com/office/drawing/2014/main" id="{62B5E75C-8B58-CE45-B6E9-9F8A2FC1D4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8AE186D-50B4-4C73-886F-3F1376E1A3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20476" y="4733796"/>
            <a:ext cx="2994789" cy="863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44A3A5-BEC6-A04A-9058-61850F2FFB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3336281"/>
            <a:ext cx="7289799" cy="2418076"/>
          </a:xfrm>
          <a:solidFill>
            <a:schemeClr val="accent1">
              <a:alpha val="92000"/>
            </a:schemeClr>
          </a:solidFill>
        </p:spPr>
        <p:txBody>
          <a:bodyPr wrap="square" lIns="666000" tIns="46800" rIns="666000" bIns="162000"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05212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Oransje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453C-74FD-904D-A1E7-379D230FED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853121"/>
            <a:ext cx="9144000" cy="785932"/>
          </a:xfrm>
        </p:spPr>
        <p:txBody>
          <a:bodyPr anchor="b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13F388-9688-0641-A550-95F51086DC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090988"/>
            <a:ext cx="9144000" cy="36900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Brødtekst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89999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Blå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453C-74FD-904D-A1E7-379D230FED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853121"/>
            <a:ext cx="9144000" cy="785932"/>
          </a:xfrm>
        </p:spPr>
        <p:txBody>
          <a:bodyPr anchor="b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13F388-9688-0641-A550-95F51086DC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090988"/>
            <a:ext cx="9144000" cy="36900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Brødtekst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0072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/sita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ndertittel 10">
            <a:extLst>
              <a:ext uri="{FF2B5EF4-FFF2-40B4-BE49-F238E27FC236}">
                <a16:creationId xmlns:a16="http://schemas.microsoft.com/office/drawing/2014/main" id="{70273240-377A-49A4-9F70-391F8FEC4A9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13116" y="1298896"/>
            <a:ext cx="8965768" cy="4049194"/>
          </a:xfrm>
          <a:custGeom>
            <a:avLst/>
            <a:gdLst>
              <a:gd name="connsiteX0" fmla="*/ 0 w 8965768"/>
              <a:gd name="connsiteY0" fmla="*/ 0 h 4049194"/>
              <a:gd name="connsiteX1" fmla="*/ 8965768 w 8965768"/>
              <a:gd name="connsiteY1" fmla="*/ 0 h 4049194"/>
              <a:gd name="connsiteX2" fmla="*/ 8965768 w 8965768"/>
              <a:gd name="connsiteY2" fmla="*/ 3819036 h 4049194"/>
              <a:gd name="connsiteX3" fmla="*/ 4691550 w 8965768"/>
              <a:gd name="connsiteY3" fmla="*/ 3819036 h 4049194"/>
              <a:gd name="connsiteX4" fmla="*/ 4484175 w 8965768"/>
              <a:gd name="connsiteY4" fmla="*/ 4049194 h 4049194"/>
              <a:gd name="connsiteX5" fmla="*/ 4276801 w 8965768"/>
              <a:gd name="connsiteY5" fmla="*/ 3819036 h 4049194"/>
              <a:gd name="connsiteX6" fmla="*/ 0 w 8965768"/>
              <a:gd name="connsiteY6" fmla="*/ 3819036 h 404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65768" h="4049194">
                <a:moveTo>
                  <a:pt x="0" y="0"/>
                </a:moveTo>
                <a:lnTo>
                  <a:pt x="8965768" y="0"/>
                </a:lnTo>
                <a:lnTo>
                  <a:pt x="8965768" y="3819036"/>
                </a:lnTo>
                <a:lnTo>
                  <a:pt x="4691550" y="3819036"/>
                </a:lnTo>
                <a:lnTo>
                  <a:pt x="4484175" y="4049194"/>
                </a:lnTo>
                <a:lnTo>
                  <a:pt x="4276801" y="3819036"/>
                </a:lnTo>
                <a:lnTo>
                  <a:pt x="0" y="3819036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tIns="684000"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Faktaboks</a:t>
            </a:r>
            <a:r>
              <a:rPr lang="en-US" dirty="0"/>
              <a:t>/</a:t>
            </a:r>
            <a:r>
              <a:rPr lang="en-US" dirty="0" err="1"/>
              <a:t>sitat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69857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tittel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1E577BB3-85BC-42F9-94F1-3A1AE703BB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672167"/>
            <a:ext cx="12192000" cy="13350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DD9350C-3A95-2249-9CFE-3E138127ED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0680" y="894080"/>
            <a:ext cx="8930640" cy="34848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Mellomtittel</a:t>
            </a:r>
            <a:endParaRPr lang="nb-NO" dirty="0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BAB6517B-7CDC-4C48-8FFD-685D312345C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64800" y="6265863"/>
            <a:ext cx="195263" cy="222250"/>
          </a:xfrm>
          <a:custGeom>
            <a:avLst/>
            <a:gdLst>
              <a:gd name="T0" fmla="*/ 230 w 460"/>
              <a:gd name="T1" fmla="*/ 82 h 521"/>
              <a:gd name="T2" fmla="*/ 230 w 460"/>
              <a:gd name="T3" fmla="*/ 82 h 521"/>
              <a:gd name="T4" fmla="*/ 300 w 460"/>
              <a:gd name="T5" fmla="*/ 327 h 521"/>
              <a:gd name="T6" fmla="*/ 159 w 460"/>
              <a:gd name="T7" fmla="*/ 327 h 521"/>
              <a:gd name="T8" fmla="*/ 230 w 460"/>
              <a:gd name="T9" fmla="*/ 82 h 521"/>
              <a:gd name="T10" fmla="*/ 162 w 460"/>
              <a:gd name="T11" fmla="*/ 0 h 521"/>
              <a:gd name="T12" fmla="*/ 162 w 460"/>
              <a:gd name="T13" fmla="*/ 0 h 521"/>
              <a:gd name="T14" fmla="*/ 0 w 460"/>
              <a:gd name="T15" fmla="*/ 520 h 521"/>
              <a:gd name="T16" fmla="*/ 0 w 460"/>
              <a:gd name="T17" fmla="*/ 521 h 521"/>
              <a:gd name="T18" fmla="*/ 102 w 460"/>
              <a:gd name="T19" fmla="*/ 521 h 521"/>
              <a:gd name="T20" fmla="*/ 134 w 460"/>
              <a:gd name="T21" fmla="*/ 412 h 521"/>
              <a:gd name="T22" fmla="*/ 325 w 460"/>
              <a:gd name="T23" fmla="*/ 412 h 521"/>
              <a:gd name="T24" fmla="*/ 357 w 460"/>
              <a:gd name="T25" fmla="*/ 521 h 521"/>
              <a:gd name="T26" fmla="*/ 460 w 460"/>
              <a:gd name="T27" fmla="*/ 521 h 521"/>
              <a:gd name="T28" fmla="*/ 299 w 460"/>
              <a:gd name="T29" fmla="*/ 0 h 521"/>
              <a:gd name="T30" fmla="*/ 162 w 460"/>
              <a:gd name="T31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60" h="521">
                <a:moveTo>
                  <a:pt x="230" y="82"/>
                </a:moveTo>
                <a:lnTo>
                  <a:pt x="230" y="82"/>
                </a:lnTo>
                <a:lnTo>
                  <a:pt x="300" y="327"/>
                </a:lnTo>
                <a:lnTo>
                  <a:pt x="159" y="327"/>
                </a:lnTo>
                <a:lnTo>
                  <a:pt x="230" y="82"/>
                </a:lnTo>
                <a:close/>
                <a:moveTo>
                  <a:pt x="162" y="0"/>
                </a:moveTo>
                <a:lnTo>
                  <a:pt x="162" y="0"/>
                </a:lnTo>
                <a:lnTo>
                  <a:pt x="0" y="520"/>
                </a:lnTo>
                <a:lnTo>
                  <a:pt x="0" y="521"/>
                </a:lnTo>
                <a:lnTo>
                  <a:pt x="102" y="521"/>
                </a:lnTo>
                <a:lnTo>
                  <a:pt x="134" y="412"/>
                </a:lnTo>
                <a:lnTo>
                  <a:pt x="325" y="412"/>
                </a:lnTo>
                <a:lnTo>
                  <a:pt x="357" y="521"/>
                </a:lnTo>
                <a:lnTo>
                  <a:pt x="460" y="521"/>
                </a:lnTo>
                <a:lnTo>
                  <a:pt x="299" y="0"/>
                </a:lnTo>
                <a:lnTo>
                  <a:pt x="16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72ACFF85-8CC6-4A04-AD64-18251DE9941A}"/>
              </a:ext>
            </a:extLst>
          </p:cNvPr>
          <p:cNvSpPr>
            <a:spLocks/>
          </p:cNvSpPr>
          <p:nvPr userDrawn="1"/>
        </p:nvSpPr>
        <p:spPr bwMode="auto">
          <a:xfrm>
            <a:off x="10693400" y="6265863"/>
            <a:ext cx="112713" cy="222250"/>
          </a:xfrm>
          <a:custGeom>
            <a:avLst/>
            <a:gdLst>
              <a:gd name="T0" fmla="*/ 97 w 266"/>
              <a:gd name="T1" fmla="*/ 435 h 521"/>
              <a:gd name="T2" fmla="*/ 97 w 266"/>
              <a:gd name="T3" fmla="*/ 435 h 521"/>
              <a:gd name="T4" fmla="*/ 266 w 266"/>
              <a:gd name="T5" fmla="*/ 435 h 521"/>
              <a:gd name="T6" fmla="*/ 266 w 266"/>
              <a:gd name="T7" fmla="*/ 521 h 521"/>
              <a:gd name="T8" fmla="*/ 0 w 266"/>
              <a:gd name="T9" fmla="*/ 521 h 521"/>
              <a:gd name="T10" fmla="*/ 0 w 266"/>
              <a:gd name="T11" fmla="*/ 0 h 521"/>
              <a:gd name="T12" fmla="*/ 97 w 266"/>
              <a:gd name="T13" fmla="*/ 0 h 521"/>
              <a:gd name="T14" fmla="*/ 97 w 266"/>
              <a:gd name="T15" fmla="*/ 435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6" h="521">
                <a:moveTo>
                  <a:pt x="97" y="435"/>
                </a:moveTo>
                <a:lnTo>
                  <a:pt x="97" y="435"/>
                </a:lnTo>
                <a:lnTo>
                  <a:pt x="266" y="435"/>
                </a:lnTo>
                <a:lnTo>
                  <a:pt x="266" y="521"/>
                </a:lnTo>
                <a:lnTo>
                  <a:pt x="0" y="521"/>
                </a:lnTo>
                <a:lnTo>
                  <a:pt x="0" y="0"/>
                </a:lnTo>
                <a:lnTo>
                  <a:pt x="97" y="0"/>
                </a:lnTo>
                <a:lnTo>
                  <a:pt x="97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2426B93-610C-44FB-8D33-992195B92165}"/>
              </a:ext>
            </a:extLst>
          </p:cNvPr>
          <p:cNvSpPr>
            <a:spLocks/>
          </p:cNvSpPr>
          <p:nvPr userDrawn="1"/>
        </p:nvSpPr>
        <p:spPr bwMode="auto">
          <a:xfrm>
            <a:off x="10831513" y="6265863"/>
            <a:ext cx="112713" cy="222250"/>
          </a:xfrm>
          <a:custGeom>
            <a:avLst/>
            <a:gdLst>
              <a:gd name="T0" fmla="*/ 98 w 266"/>
              <a:gd name="T1" fmla="*/ 435 h 521"/>
              <a:gd name="T2" fmla="*/ 98 w 266"/>
              <a:gd name="T3" fmla="*/ 435 h 521"/>
              <a:gd name="T4" fmla="*/ 266 w 266"/>
              <a:gd name="T5" fmla="*/ 435 h 521"/>
              <a:gd name="T6" fmla="*/ 266 w 266"/>
              <a:gd name="T7" fmla="*/ 521 h 521"/>
              <a:gd name="T8" fmla="*/ 0 w 266"/>
              <a:gd name="T9" fmla="*/ 521 h 521"/>
              <a:gd name="T10" fmla="*/ 0 w 266"/>
              <a:gd name="T11" fmla="*/ 0 h 521"/>
              <a:gd name="T12" fmla="*/ 98 w 266"/>
              <a:gd name="T13" fmla="*/ 0 h 521"/>
              <a:gd name="T14" fmla="*/ 98 w 266"/>
              <a:gd name="T15" fmla="*/ 435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6" h="521">
                <a:moveTo>
                  <a:pt x="98" y="435"/>
                </a:moveTo>
                <a:lnTo>
                  <a:pt x="98" y="435"/>
                </a:lnTo>
                <a:lnTo>
                  <a:pt x="266" y="435"/>
                </a:lnTo>
                <a:lnTo>
                  <a:pt x="266" y="521"/>
                </a:lnTo>
                <a:lnTo>
                  <a:pt x="0" y="521"/>
                </a:lnTo>
                <a:lnTo>
                  <a:pt x="0" y="0"/>
                </a:lnTo>
                <a:lnTo>
                  <a:pt x="98" y="0"/>
                </a:lnTo>
                <a:lnTo>
                  <a:pt x="98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BD3B7DC1-8617-4196-82BD-C7DA102628E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155363" y="6265863"/>
            <a:ext cx="166688" cy="222250"/>
          </a:xfrm>
          <a:custGeom>
            <a:avLst/>
            <a:gdLst>
              <a:gd name="T0" fmla="*/ 97 w 392"/>
              <a:gd name="T1" fmla="*/ 521 h 521"/>
              <a:gd name="T2" fmla="*/ 97 w 392"/>
              <a:gd name="T3" fmla="*/ 521 h 521"/>
              <a:gd name="T4" fmla="*/ 0 w 392"/>
              <a:gd name="T5" fmla="*/ 521 h 521"/>
              <a:gd name="T6" fmla="*/ 0 w 392"/>
              <a:gd name="T7" fmla="*/ 0 h 521"/>
              <a:gd name="T8" fmla="*/ 97 w 392"/>
              <a:gd name="T9" fmla="*/ 0 h 521"/>
              <a:gd name="T10" fmla="*/ 97 w 392"/>
              <a:gd name="T11" fmla="*/ 521 h 521"/>
              <a:gd name="T12" fmla="*/ 219 w 392"/>
              <a:gd name="T13" fmla="*/ 257 h 521"/>
              <a:gd name="T14" fmla="*/ 219 w 392"/>
              <a:gd name="T15" fmla="*/ 257 h 521"/>
              <a:gd name="T16" fmla="*/ 392 w 392"/>
              <a:gd name="T17" fmla="*/ 521 h 521"/>
              <a:gd name="T18" fmla="*/ 279 w 392"/>
              <a:gd name="T19" fmla="*/ 521 h 521"/>
              <a:gd name="T20" fmla="*/ 111 w 392"/>
              <a:gd name="T21" fmla="*/ 257 h 521"/>
              <a:gd name="T22" fmla="*/ 270 w 392"/>
              <a:gd name="T23" fmla="*/ 0 h 521"/>
              <a:gd name="T24" fmla="*/ 380 w 392"/>
              <a:gd name="T25" fmla="*/ 0 h 521"/>
              <a:gd name="T26" fmla="*/ 219 w 392"/>
              <a:gd name="T27" fmla="*/ 257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92" h="521">
                <a:moveTo>
                  <a:pt x="97" y="521"/>
                </a:moveTo>
                <a:lnTo>
                  <a:pt x="97" y="521"/>
                </a:lnTo>
                <a:lnTo>
                  <a:pt x="0" y="521"/>
                </a:lnTo>
                <a:lnTo>
                  <a:pt x="0" y="0"/>
                </a:lnTo>
                <a:lnTo>
                  <a:pt x="97" y="0"/>
                </a:lnTo>
                <a:lnTo>
                  <a:pt x="97" y="521"/>
                </a:lnTo>
                <a:close/>
                <a:moveTo>
                  <a:pt x="219" y="257"/>
                </a:moveTo>
                <a:lnTo>
                  <a:pt x="219" y="257"/>
                </a:lnTo>
                <a:lnTo>
                  <a:pt x="392" y="521"/>
                </a:lnTo>
                <a:lnTo>
                  <a:pt x="279" y="521"/>
                </a:lnTo>
                <a:lnTo>
                  <a:pt x="111" y="257"/>
                </a:lnTo>
                <a:lnTo>
                  <a:pt x="270" y="0"/>
                </a:lnTo>
                <a:lnTo>
                  <a:pt x="380" y="0"/>
                </a:lnTo>
                <a:lnTo>
                  <a:pt x="219" y="2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4AB59717-C608-45F9-BF53-0C5BA0A77D9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341100" y="6262688"/>
            <a:ext cx="166688" cy="228600"/>
          </a:xfrm>
          <a:custGeom>
            <a:avLst/>
            <a:gdLst>
              <a:gd name="T0" fmla="*/ 391 w 391"/>
              <a:gd name="T1" fmla="*/ 376 h 537"/>
              <a:gd name="T2" fmla="*/ 391 w 391"/>
              <a:gd name="T3" fmla="*/ 376 h 537"/>
              <a:gd name="T4" fmla="*/ 195 w 391"/>
              <a:gd name="T5" fmla="*/ 537 h 537"/>
              <a:gd name="T6" fmla="*/ 0 w 391"/>
              <a:gd name="T7" fmla="*/ 376 h 537"/>
              <a:gd name="T8" fmla="*/ 0 w 391"/>
              <a:gd name="T9" fmla="*/ 161 h 537"/>
              <a:gd name="T10" fmla="*/ 195 w 391"/>
              <a:gd name="T11" fmla="*/ 0 h 537"/>
              <a:gd name="T12" fmla="*/ 391 w 391"/>
              <a:gd name="T13" fmla="*/ 161 h 537"/>
              <a:gd name="T14" fmla="*/ 391 w 391"/>
              <a:gd name="T15" fmla="*/ 376 h 537"/>
              <a:gd name="T16" fmla="*/ 98 w 391"/>
              <a:gd name="T17" fmla="*/ 371 h 537"/>
              <a:gd name="T18" fmla="*/ 98 w 391"/>
              <a:gd name="T19" fmla="*/ 371 h 537"/>
              <a:gd name="T20" fmla="*/ 195 w 391"/>
              <a:gd name="T21" fmla="*/ 450 h 537"/>
              <a:gd name="T22" fmla="*/ 293 w 391"/>
              <a:gd name="T23" fmla="*/ 371 h 537"/>
              <a:gd name="T24" fmla="*/ 293 w 391"/>
              <a:gd name="T25" fmla="*/ 166 h 537"/>
              <a:gd name="T26" fmla="*/ 195 w 391"/>
              <a:gd name="T27" fmla="*/ 86 h 537"/>
              <a:gd name="T28" fmla="*/ 98 w 391"/>
              <a:gd name="T29" fmla="*/ 166 h 537"/>
              <a:gd name="T30" fmla="*/ 98 w 391"/>
              <a:gd name="T31" fmla="*/ 371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91" h="537">
                <a:moveTo>
                  <a:pt x="391" y="376"/>
                </a:moveTo>
                <a:lnTo>
                  <a:pt x="391" y="376"/>
                </a:lnTo>
                <a:cubicBezTo>
                  <a:pt x="391" y="463"/>
                  <a:pt x="341" y="537"/>
                  <a:pt x="195" y="537"/>
                </a:cubicBezTo>
                <a:cubicBezTo>
                  <a:pt x="50" y="537"/>
                  <a:pt x="0" y="463"/>
                  <a:pt x="0" y="376"/>
                </a:cubicBezTo>
                <a:lnTo>
                  <a:pt x="0" y="161"/>
                </a:lnTo>
                <a:cubicBezTo>
                  <a:pt x="0" y="74"/>
                  <a:pt x="50" y="0"/>
                  <a:pt x="195" y="0"/>
                </a:cubicBezTo>
                <a:cubicBezTo>
                  <a:pt x="341" y="0"/>
                  <a:pt x="391" y="74"/>
                  <a:pt x="391" y="161"/>
                </a:cubicBezTo>
                <a:lnTo>
                  <a:pt x="391" y="376"/>
                </a:lnTo>
                <a:close/>
                <a:moveTo>
                  <a:pt x="98" y="371"/>
                </a:moveTo>
                <a:lnTo>
                  <a:pt x="98" y="371"/>
                </a:lnTo>
                <a:cubicBezTo>
                  <a:pt x="98" y="420"/>
                  <a:pt x="123" y="450"/>
                  <a:pt x="195" y="450"/>
                </a:cubicBezTo>
                <a:cubicBezTo>
                  <a:pt x="268" y="450"/>
                  <a:pt x="293" y="420"/>
                  <a:pt x="293" y="371"/>
                </a:cubicBezTo>
                <a:lnTo>
                  <a:pt x="293" y="166"/>
                </a:lnTo>
                <a:cubicBezTo>
                  <a:pt x="293" y="116"/>
                  <a:pt x="268" y="86"/>
                  <a:pt x="195" y="86"/>
                </a:cubicBezTo>
                <a:cubicBezTo>
                  <a:pt x="123" y="86"/>
                  <a:pt x="98" y="116"/>
                  <a:pt x="98" y="166"/>
                </a:cubicBezTo>
                <a:lnTo>
                  <a:pt x="98" y="3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01A9E18A-1C8B-4CAB-ABC6-71D0D69EAB12}"/>
              </a:ext>
            </a:extLst>
          </p:cNvPr>
          <p:cNvSpPr>
            <a:spLocks/>
          </p:cNvSpPr>
          <p:nvPr userDrawn="1"/>
        </p:nvSpPr>
        <p:spPr bwMode="auto">
          <a:xfrm>
            <a:off x="11545888" y="6262688"/>
            <a:ext cx="152400" cy="228600"/>
          </a:xfrm>
          <a:custGeom>
            <a:avLst/>
            <a:gdLst>
              <a:gd name="T0" fmla="*/ 98 w 359"/>
              <a:gd name="T1" fmla="*/ 368 h 537"/>
              <a:gd name="T2" fmla="*/ 98 w 359"/>
              <a:gd name="T3" fmla="*/ 368 h 537"/>
              <a:gd name="T4" fmla="*/ 186 w 359"/>
              <a:gd name="T5" fmla="*/ 448 h 537"/>
              <a:gd name="T6" fmla="*/ 266 w 359"/>
              <a:gd name="T7" fmla="*/ 443 h 537"/>
              <a:gd name="T8" fmla="*/ 266 w 359"/>
              <a:gd name="T9" fmla="*/ 284 h 537"/>
              <a:gd name="T10" fmla="*/ 359 w 359"/>
              <a:gd name="T11" fmla="*/ 284 h 537"/>
              <a:gd name="T12" fmla="*/ 359 w 359"/>
              <a:gd name="T13" fmla="*/ 513 h 537"/>
              <a:gd name="T14" fmla="*/ 185 w 359"/>
              <a:gd name="T15" fmla="*/ 537 h 537"/>
              <a:gd name="T16" fmla="*/ 0 w 359"/>
              <a:gd name="T17" fmla="*/ 380 h 537"/>
              <a:gd name="T18" fmla="*/ 0 w 359"/>
              <a:gd name="T19" fmla="*/ 158 h 537"/>
              <a:gd name="T20" fmla="*/ 195 w 359"/>
              <a:gd name="T21" fmla="*/ 0 h 537"/>
              <a:gd name="T22" fmla="*/ 344 w 359"/>
              <a:gd name="T23" fmla="*/ 18 h 537"/>
              <a:gd name="T24" fmla="*/ 331 w 359"/>
              <a:gd name="T25" fmla="*/ 104 h 537"/>
              <a:gd name="T26" fmla="*/ 188 w 359"/>
              <a:gd name="T27" fmla="*/ 90 h 537"/>
              <a:gd name="T28" fmla="*/ 98 w 359"/>
              <a:gd name="T29" fmla="*/ 171 h 537"/>
              <a:gd name="T30" fmla="*/ 98 w 359"/>
              <a:gd name="T31" fmla="*/ 368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9" h="537">
                <a:moveTo>
                  <a:pt x="98" y="368"/>
                </a:moveTo>
                <a:lnTo>
                  <a:pt x="98" y="368"/>
                </a:lnTo>
                <a:cubicBezTo>
                  <a:pt x="98" y="419"/>
                  <a:pt x="119" y="448"/>
                  <a:pt x="186" y="448"/>
                </a:cubicBezTo>
                <a:cubicBezTo>
                  <a:pt x="214" y="448"/>
                  <a:pt x="240" y="445"/>
                  <a:pt x="266" y="443"/>
                </a:cubicBezTo>
                <a:lnTo>
                  <a:pt x="266" y="284"/>
                </a:lnTo>
                <a:lnTo>
                  <a:pt x="359" y="284"/>
                </a:lnTo>
                <a:lnTo>
                  <a:pt x="359" y="513"/>
                </a:lnTo>
                <a:cubicBezTo>
                  <a:pt x="304" y="529"/>
                  <a:pt x="240" y="537"/>
                  <a:pt x="185" y="537"/>
                </a:cubicBezTo>
                <a:cubicBezTo>
                  <a:pt x="60" y="537"/>
                  <a:pt x="0" y="482"/>
                  <a:pt x="0" y="380"/>
                </a:cubicBezTo>
                <a:lnTo>
                  <a:pt x="0" y="158"/>
                </a:lnTo>
                <a:cubicBezTo>
                  <a:pt x="0" y="50"/>
                  <a:pt x="63" y="0"/>
                  <a:pt x="195" y="0"/>
                </a:cubicBezTo>
                <a:cubicBezTo>
                  <a:pt x="236" y="0"/>
                  <a:pt x="296" y="5"/>
                  <a:pt x="344" y="18"/>
                </a:cubicBezTo>
                <a:lnTo>
                  <a:pt x="331" y="104"/>
                </a:lnTo>
                <a:cubicBezTo>
                  <a:pt x="285" y="94"/>
                  <a:pt x="238" y="90"/>
                  <a:pt x="188" y="90"/>
                </a:cubicBezTo>
                <a:cubicBezTo>
                  <a:pt x="120" y="90"/>
                  <a:pt x="98" y="118"/>
                  <a:pt x="98" y="171"/>
                </a:cubicBezTo>
                <a:lnTo>
                  <a:pt x="98" y="36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6" name="Freeform 12">
            <a:extLst>
              <a:ext uri="{FF2B5EF4-FFF2-40B4-BE49-F238E27FC236}">
                <a16:creationId xmlns:a16="http://schemas.microsoft.com/office/drawing/2014/main" id="{50993EF3-60DC-4EC9-AA9F-9E9B71376FB0}"/>
              </a:ext>
            </a:extLst>
          </p:cNvPr>
          <p:cNvSpPr>
            <a:spLocks/>
          </p:cNvSpPr>
          <p:nvPr userDrawn="1"/>
        </p:nvSpPr>
        <p:spPr bwMode="auto">
          <a:xfrm>
            <a:off x="10961688" y="6262688"/>
            <a:ext cx="161925" cy="228600"/>
          </a:xfrm>
          <a:custGeom>
            <a:avLst/>
            <a:gdLst>
              <a:gd name="T0" fmla="*/ 371 w 382"/>
              <a:gd name="T1" fmla="*/ 384 h 537"/>
              <a:gd name="T2" fmla="*/ 371 w 382"/>
              <a:gd name="T3" fmla="*/ 384 h 537"/>
              <a:gd name="T4" fmla="*/ 228 w 382"/>
              <a:gd name="T5" fmla="*/ 226 h 537"/>
              <a:gd name="T6" fmla="*/ 107 w 382"/>
              <a:gd name="T7" fmla="*/ 131 h 537"/>
              <a:gd name="T8" fmla="*/ 190 w 382"/>
              <a:gd name="T9" fmla="*/ 89 h 537"/>
              <a:gd name="T10" fmla="*/ 337 w 382"/>
              <a:gd name="T11" fmla="*/ 101 h 537"/>
              <a:gd name="T12" fmla="*/ 347 w 382"/>
              <a:gd name="T13" fmla="*/ 16 h 537"/>
              <a:gd name="T14" fmla="*/ 199 w 382"/>
              <a:gd name="T15" fmla="*/ 0 h 537"/>
              <a:gd name="T16" fmla="*/ 5 w 382"/>
              <a:gd name="T17" fmla="*/ 134 h 537"/>
              <a:gd name="T18" fmla="*/ 160 w 382"/>
              <a:gd name="T19" fmla="*/ 298 h 537"/>
              <a:gd name="T20" fmla="*/ 273 w 382"/>
              <a:gd name="T21" fmla="*/ 400 h 537"/>
              <a:gd name="T22" fmla="*/ 182 w 382"/>
              <a:gd name="T23" fmla="*/ 448 h 537"/>
              <a:gd name="T24" fmla="*/ 15 w 382"/>
              <a:gd name="T25" fmla="*/ 423 h 537"/>
              <a:gd name="T26" fmla="*/ 4 w 382"/>
              <a:gd name="T27" fmla="*/ 508 h 537"/>
              <a:gd name="T28" fmla="*/ 174 w 382"/>
              <a:gd name="T29" fmla="*/ 537 h 537"/>
              <a:gd name="T30" fmla="*/ 371 w 382"/>
              <a:gd name="T31" fmla="*/ 384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82" h="537">
                <a:moveTo>
                  <a:pt x="371" y="384"/>
                </a:moveTo>
                <a:lnTo>
                  <a:pt x="371" y="384"/>
                </a:lnTo>
                <a:cubicBezTo>
                  <a:pt x="382" y="291"/>
                  <a:pt x="306" y="254"/>
                  <a:pt x="228" y="226"/>
                </a:cubicBezTo>
                <a:cubicBezTo>
                  <a:pt x="107" y="186"/>
                  <a:pt x="94" y="163"/>
                  <a:pt x="107" y="131"/>
                </a:cubicBezTo>
                <a:cubicBezTo>
                  <a:pt x="115" y="108"/>
                  <a:pt x="137" y="89"/>
                  <a:pt x="190" y="89"/>
                </a:cubicBezTo>
                <a:cubicBezTo>
                  <a:pt x="242" y="89"/>
                  <a:pt x="288" y="93"/>
                  <a:pt x="337" y="101"/>
                </a:cubicBezTo>
                <a:lnTo>
                  <a:pt x="347" y="16"/>
                </a:lnTo>
                <a:cubicBezTo>
                  <a:pt x="301" y="5"/>
                  <a:pt x="241" y="0"/>
                  <a:pt x="199" y="0"/>
                </a:cubicBezTo>
                <a:cubicBezTo>
                  <a:pt x="74" y="0"/>
                  <a:pt x="14" y="45"/>
                  <a:pt x="5" y="134"/>
                </a:cubicBezTo>
                <a:cubicBezTo>
                  <a:pt x="0" y="239"/>
                  <a:pt x="88" y="271"/>
                  <a:pt x="160" y="298"/>
                </a:cubicBezTo>
                <a:cubicBezTo>
                  <a:pt x="214" y="318"/>
                  <a:pt x="284" y="331"/>
                  <a:pt x="273" y="400"/>
                </a:cubicBezTo>
                <a:cubicBezTo>
                  <a:pt x="264" y="435"/>
                  <a:pt x="248" y="448"/>
                  <a:pt x="182" y="448"/>
                </a:cubicBezTo>
                <a:cubicBezTo>
                  <a:pt x="114" y="448"/>
                  <a:pt x="63" y="433"/>
                  <a:pt x="15" y="423"/>
                </a:cubicBezTo>
                <a:lnTo>
                  <a:pt x="4" y="508"/>
                </a:lnTo>
                <a:cubicBezTo>
                  <a:pt x="50" y="520"/>
                  <a:pt x="114" y="537"/>
                  <a:pt x="174" y="537"/>
                </a:cubicBezTo>
                <a:cubicBezTo>
                  <a:pt x="306" y="537"/>
                  <a:pt x="361" y="482"/>
                  <a:pt x="371" y="38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797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bbeikoner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832903F-A74F-FE48-B4B3-4357AC4DC1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853121"/>
            <a:ext cx="9144000" cy="785932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nb-NO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BB17E5B-28D2-4848-8614-E6C82DD27B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090988"/>
            <a:ext cx="9144000" cy="36900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Brødtekst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43062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ubbeikoner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4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A35556-9B9A-8C4E-9BBE-2D85865B5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700" y="2766218"/>
            <a:ext cx="5753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Allskog</a:t>
            </a:r>
            <a:r>
              <a:rPr lang="en-US" dirty="0"/>
              <a:t> </a:t>
            </a:r>
            <a:r>
              <a:rPr lang="en-US" dirty="0" err="1"/>
              <a:t>PowerPointmal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348C3-3908-5D4B-B92E-FDFD1E75F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94CBF-0D46-7946-B87B-A7F3377C1BCE}" type="datetimeFigureOut">
              <a:rPr lang="nb-NO" smtClean="0"/>
              <a:t>06.03.2024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5B1EF-54CE-224E-82A5-0376C0BAF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DAB79-0AB8-9A48-B965-416B3D6DF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DDB33-EFE6-CF41-9FFF-E040C18A55E8}" type="slidenum">
              <a:rPr lang="nb-NO" smtClean="0"/>
              <a:t>‹#›</a:t>
            </a:fld>
            <a:endParaRPr lang="nb-NO"/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663DF0EC-32D6-42CB-814E-489DD5825B36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274300" y="6091238"/>
            <a:ext cx="1624013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53CC2296-40C7-4F66-B010-70EB44AEB996}"/>
              </a:ext>
            </a:extLst>
          </p:cNvPr>
          <p:cNvSpPr>
            <a:spLocks/>
          </p:cNvSpPr>
          <p:nvPr userDrawn="1"/>
        </p:nvSpPr>
        <p:spPr bwMode="auto">
          <a:xfrm>
            <a:off x="10274300" y="6086476"/>
            <a:ext cx="1614488" cy="581025"/>
          </a:xfrm>
          <a:custGeom>
            <a:avLst/>
            <a:gdLst>
              <a:gd name="T0" fmla="*/ 0 w 3805"/>
              <a:gd name="T1" fmla="*/ 1366 h 1366"/>
              <a:gd name="T2" fmla="*/ 0 w 3805"/>
              <a:gd name="T3" fmla="*/ 1366 h 1366"/>
              <a:gd name="T4" fmla="*/ 3805 w 3805"/>
              <a:gd name="T5" fmla="*/ 1366 h 1366"/>
              <a:gd name="T6" fmla="*/ 3805 w 3805"/>
              <a:gd name="T7" fmla="*/ 0 h 1366"/>
              <a:gd name="T8" fmla="*/ 0 w 3805"/>
              <a:gd name="T9" fmla="*/ 0 h 1366"/>
              <a:gd name="T10" fmla="*/ 0 w 3805"/>
              <a:gd name="T11" fmla="*/ 1366 h 1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05" h="1366">
                <a:moveTo>
                  <a:pt x="0" y="1366"/>
                </a:moveTo>
                <a:lnTo>
                  <a:pt x="0" y="1366"/>
                </a:lnTo>
                <a:lnTo>
                  <a:pt x="3805" y="1366"/>
                </a:lnTo>
                <a:lnTo>
                  <a:pt x="3805" y="0"/>
                </a:lnTo>
                <a:lnTo>
                  <a:pt x="0" y="0"/>
                </a:lnTo>
                <a:lnTo>
                  <a:pt x="0" y="1366"/>
                </a:lnTo>
                <a:close/>
              </a:path>
            </a:pathLst>
          </a:custGeom>
          <a:solidFill>
            <a:srgbClr val="F25F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9AEB06BC-CD6B-4635-83F2-326DEE826FB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64800" y="6265863"/>
            <a:ext cx="195263" cy="222250"/>
          </a:xfrm>
          <a:custGeom>
            <a:avLst/>
            <a:gdLst>
              <a:gd name="T0" fmla="*/ 230 w 460"/>
              <a:gd name="T1" fmla="*/ 82 h 521"/>
              <a:gd name="T2" fmla="*/ 230 w 460"/>
              <a:gd name="T3" fmla="*/ 82 h 521"/>
              <a:gd name="T4" fmla="*/ 300 w 460"/>
              <a:gd name="T5" fmla="*/ 327 h 521"/>
              <a:gd name="T6" fmla="*/ 159 w 460"/>
              <a:gd name="T7" fmla="*/ 327 h 521"/>
              <a:gd name="T8" fmla="*/ 230 w 460"/>
              <a:gd name="T9" fmla="*/ 82 h 521"/>
              <a:gd name="T10" fmla="*/ 162 w 460"/>
              <a:gd name="T11" fmla="*/ 0 h 521"/>
              <a:gd name="T12" fmla="*/ 162 w 460"/>
              <a:gd name="T13" fmla="*/ 0 h 521"/>
              <a:gd name="T14" fmla="*/ 0 w 460"/>
              <a:gd name="T15" fmla="*/ 520 h 521"/>
              <a:gd name="T16" fmla="*/ 0 w 460"/>
              <a:gd name="T17" fmla="*/ 521 h 521"/>
              <a:gd name="T18" fmla="*/ 102 w 460"/>
              <a:gd name="T19" fmla="*/ 521 h 521"/>
              <a:gd name="T20" fmla="*/ 134 w 460"/>
              <a:gd name="T21" fmla="*/ 412 h 521"/>
              <a:gd name="T22" fmla="*/ 325 w 460"/>
              <a:gd name="T23" fmla="*/ 412 h 521"/>
              <a:gd name="T24" fmla="*/ 357 w 460"/>
              <a:gd name="T25" fmla="*/ 521 h 521"/>
              <a:gd name="T26" fmla="*/ 460 w 460"/>
              <a:gd name="T27" fmla="*/ 521 h 521"/>
              <a:gd name="T28" fmla="*/ 299 w 460"/>
              <a:gd name="T29" fmla="*/ 0 h 521"/>
              <a:gd name="T30" fmla="*/ 162 w 460"/>
              <a:gd name="T31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60" h="521">
                <a:moveTo>
                  <a:pt x="230" y="82"/>
                </a:moveTo>
                <a:lnTo>
                  <a:pt x="230" y="82"/>
                </a:lnTo>
                <a:lnTo>
                  <a:pt x="300" y="327"/>
                </a:lnTo>
                <a:lnTo>
                  <a:pt x="159" y="327"/>
                </a:lnTo>
                <a:lnTo>
                  <a:pt x="230" y="82"/>
                </a:lnTo>
                <a:close/>
                <a:moveTo>
                  <a:pt x="162" y="0"/>
                </a:moveTo>
                <a:lnTo>
                  <a:pt x="162" y="0"/>
                </a:lnTo>
                <a:lnTo>
                  <a:pt x="0" y="520"/>
                </a:lnTo>
                <a:lnTo>
                  <a:pt x="0" y="521"/>
                </a:lnTo>
                <a:lnTo>
                  <a:pt x="102" y="521"/>
                </a:lnTo>
                <a:lnTo>
                  <a:pt x="134" y="412"/>
                </a:lnTo>
                <a:lnTo>
                  <a:pt x="325" y="412"/>
                </a:lnTo>
                <a:lnTo>
                  <a:pt x="357" y="521"/>
                </a:lnTo>
                <a:lnTo>
                  <a:pt x="460" y="521"/>
                </a:lnTo>
                <a:lnTo>
                  <a:pt x="299" y="0"/>
                </a:lnTo>
                <a:lnTo>
                  <a:pt x="16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5DFFF43C-07AF-4D1B-8241-F177569DC156}"/>
              </a:ext>
            </a:extLst>
          </p:cNvPr>
          <p:cNvSpPr>
            <a:spLocks/>
          </p:cNvSpPr>
          <p:nvPr userDrawn="1"/>
        </p:nvSpPr>
        <p:spPr bwMode="auto">
          <a:xfrm>
            <a:off x="10693400" y="6265863"/>
            <a:ext cx="112713" cy="222250"/>
          </a:xfrm>
          <a:custGeom>
            <a:avLst/>
            <a:gdLst>
              <a:gd name="T0" fmla="*/ 97 w 266"/>
              <a:gd name="T1" fmla="*/ 435 h 521"/>
              <a:gd name="T2" fmla="*/ 97 w 266"/>
              <a:gd name="T3" fmla="*/ 435 h 521"/>
              <a:gd name="T4" fmla="*/ 266 w 266"/>
              <a:gd name="T5" fmla="*/ 435 h 521"/>
              <a:gd name="T6" fmla="*/ 266 w 266"/>
              <a:gd name="T7" fmla="*/ 521 h 521"/>
              <a:gd name="T8" fmla="*/ 0 w 266"/>
              <a:gd name="T9" fmla="*/ 521 h 521"/>
              <a:gd name="T10" fmla="*/ 0 w 266"/>
              <a:gd name="T11" fmla="*/ 0 h 521"/>
              <a:gd name="T12" fmla="*/ 97 w 266"/>
              <a:gd name="T13" fmla="*/ 0 h 521"/>
              <a:gd name="T14" fmla="*/ 97 w 266"/>
              <a:gd name="T15" fmla="*/ 435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6" h="521">
                <a:moveTo>
                  <a:pt x="97" y="435"/>
                </a:moveTo>
                <a:lnTo>
                  <a:pt x="97" y="435"/>
                </a:lnTo>
                <a:lnTo>
                  <a:pt x="266" y="435"/>
                </a:lnTo>
                <a:lnTo>
                  <a:pt x="266" y="521"/>
                </a:lnTo>
                <a:lnTo>
                  <a:pt x="0" y="521"/>
                </a:lnTo>
                <a:lnTo>
                  <a:pt x="0" y="0"/>
                </a:lnTo>
                <a:lnTo>
                  <a:pt x="97" y="0"/>
                </a:lnTo>
                <a:lnTo>
                  <a:pt x="97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08EB789B-74BF-46C7-901E-7A5E2248B741}"/>
              </a:ext>
            </a:extLst>
          </p:cNvPr>
          <p:cNvSpPr>
            <a:spLocks/>
          </p:cNvSpPr>
          <p:nvPr userDrawn="1"/>
        </p:nvSpPr>
        <p:spPr bwMode="auto">
          <a:xfrm>
            <a:off x="10831513" y="6265863"/>
            <a:ext cx="112713" cy="222250"/>
          </a:xfrm>
          <a:custGeom>
            <a:avLst/>
            <a:gdLst>
              <a:gd name="T0" fmla="*/ 98 w 266"/>
              <a:gd name="T1" fmla="*/ 435 h 521"/>
              <a:gd name="T2" fmla="*/ 98 w 266"/>
              <a:gd name="T3" fmla="*/ 435 h 521"/>
              <a:gd name="T4" fmla="*/ 266 w 266"/>
              <a:gd name="T5" fmla="*/ 435 h 521"/>
              <a:gd name="T6" fmla="*/ 266 w 266"/>
              <a:gd name="T7" fmla="*/ 521 h 521"/>
              <a:gd name="T8" fmla="*/ 0 w 266"/>
              <a:gd name="T9" fmla="*/ 521 h 521"/>
              <a:gd name="T10" fmla="*/ 0 w 266"/>
              <a:gd name="T11" fmla="*/ 0 h 521"/>
              <a:gd name="T12" fmla="*/ 98 w 266"/>
              <a:gd name="T13" fmla="*/ 0 h 521"/>
              <a:gd name="T14" fmla="*/ 98 w 266"/>
              <a:gd name="T15" fmla="*/ 435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6" h="521">
                <a:moveTo>
                  <a:pt x="98" y="435"/>
                </a:moveTo>
                <a:lnTo>
                  <a:pt x="98" y="435"/>
                </a:lnTo>
                <a:lnTo>
                  <a:pt x="266" y="435"/>
                </a:lnTo>
                <a:lnTo>
                  <a:pt x="266" y="521"/>
                </a:lnTo>
                <a:lnTo>
                  <a:pt x="0" y="521"/>
                </a:lnTo>
                <a:lnTo>
                  <a:pt x="0" y="0"/>
                </a:lnTo>
                <a:lnTo>
                  <a:pt x="98" y="0"/>
                </a:lnTo>
                <a:lnTo>
                  <a:pt x="98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8034AC6A-8F9E-474A-AFDE-5F790123EE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155363" y="6265863"/>
            <a:ext cx="166688" cy="222250"/>
          </a:xfrm>
          <a:custGeom>
            <a:avLst/>
            <a:gdLst>
              <a:gd name="T0" fmla="*/ 97 w 392"/>
              <a:gd name="T1" fmla="*/ 521 h 521"/>
              <a:gd name="T2" fmla="*/ 97 w 392"/>
              <a:gd name="T3" fmla="*/ 521 h 521"/>
              <a:gd name="T4" fmla="*/ 0 w 392"/>
              <a:gd name="T5" fmla="*/ 521 h 521"/>
              <a:gd name="T6" fmla="*/ 0 w 392"/>
              <a:gd name="T7" fmla="*/ 0 h 521"/>
              <a:gd name="T8" fmla="*/ 97 w 392"/>
              <a:gd name="T9" fmla="*/ 0 h 521"/>
              <a:gd name="T10" fmla="*/ 97 w 392"/>
              <a:gd name="T11" fmla="*/ 521 h 521"/>
              <a:gd name="T12" fmla="*/ 219 w 392"/>
              <a:gd name="T13" fmla="*/ 257 h 521"/>
              <a:gd name="T14" fmla="*/ 219 w 392"/>
              <a:gd name="T15" fmla="*/ 257 h 521"/>
              <a:gd name="T16" fmla="*/ 392 w 392"/>
              <a:gd name="T17" fmla="*/ 521 h 521"/>
              <a:gd name="T18" fmla="*/ 279 w 392"/>
              <a:gd name="T19" fmla="*/ 521 h 521"/>
              <a:gd name="T20" fmla="*/ 111 w 392"/>
              <a:gd name="T21" fmla="*/ 257 h 521"/>
              <a:gd name="T22" fmla="*/ 270 w 392"/>
              <a:gd name="T23" fmla="*/ 0 h 521"/>
              <a:gd name="T24" fmla="*/ 380 w 392"/>
              <a:gd name="T25" fmla="*/ 0 h 521"/>
              <a:gd name="T26" fmla="*/ 219 w 392"/>
              <a:gd name="T27" fmla="*/ 257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92" h="521">
                <a:moveTo>
                  <a:pt x="97" y="521"/>
                </a:moveTo>
                <a:lnTo>
                  <a:pt x="97" y="521"/>
                </a:lnTo>
                <a:lnTo>
                  <a:pt x="0" y="521"/>
                </a:lnTo>
                <a:lnTo>
                  <a:pt x="0" y="0"/>
                </a:lnTo>
                <a:lnTo>
                  <a:pt x="97" y="0"/>
                </a:lnTo>
                <a:lnTo>
                  <a:pt x="97" y="521"/>
                </a:lnTo>
                <a:close/>
                <a:moveTo>
                  <a:pt x="219" y="257"/>
                </a:moveTo>
                <a:lnTo>
                  <a:pt x="219" y="257"/>
                </a:lnTo>
                <a:lnTo>
                  <a:pt x="392" y="521"/>
                </a:lnTo>
                <a:lnTo>
                  <a:pt x="279" y="521"/>
                </a:lnTo>
                <a:lnTo>
                  <a:pt x="111" y="257"/>
                </a:lnTo>
                <a:lnTo>
                  <a:pt x="270" y="0"/>
                </a:lnTo>
                <a:lnTo>
                  <a:pt x="380" y="0"/>
                </a:lnTo>
                <a:lnTo>
                  <a:pt x="219" y="2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D1B9CA17-049A-478A-BD15-85864B55902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341100" y="6262688"/>
            <a:ext cx="166688" cy="228600"/>
          </a:xfrm>
          <a:custGeom>
            <a:avLst/>
            <a:gdLst>
              <a:gd name="T0" fmla="*/ 391 w 391"/>
              <a:gd name="T1" fmla="*/ 376 h 537"/>
              <a:gd name="T2" fmla="*/ 391 w 391"/>
              <a:gd name="T3" fmla="*/ 376 h 537"/>
              <a:gd name="T4" fmla="*/ 195 w 391"/>
              <a:gd name="T5" fmla="*/ 537 h 537"/>
              <a:gd name="T6" fmla="*/ 0 w 391"/>
              <a:gd name="T7" fmla="*/ 376 h 537"/>
              <a:gd name="T8" fmla="*/ 0 w 391"/>
              <a:gd name="T9" fmla="*/ 161 h 537"/>
              <a:gd name="T10" fmla="*/ 195 w 391"/>
              <a:gd name="T11" fmla="*/ 0 h 537"/>
              <a:gd name="T12" fmla="*/ 391 w 391"/>
              <a:gd name="T13" fmla="*/ 161 h 537"/>
              <a:gd name="T14" fmla="*/ 391 w 391"/>
              <a:gd name="T15" fmla="*/ 376 h 537"/>
              <a:gd name="T16" fmla="*/ 98 w 391"/>
              <a:gd name="T17" fmla="*/ 371 h 537"/>
              <a:gd name="T18" fmla="*/ 98 w 391"/>
              <a:gd name="T19" fmla="*/ 371 h 537"/>
              <a:gd name="T20" fmla="*/ 195 w 391"/>
              <a:gd name="T21" fmla="*/ 450 h 537"/>
              <a:gd name="T22" fmla="*/ 293 w 391"/>
              <a:gd name="T23" fmla="*/ 371 h 537"/>
              <a:gd name="T24" fmla="*/ 293 w 391"/>
              <a:gd name="T25" fmla="*/ 166 h 537"/>
              <a:gd name="T26" fmla="*/ 195 w 391"/>
              <a:gd name="T27" fmla="*/ 86 h 537"/>
              <a:gd name="T28" fmla="*/ 98 w 391"/>
              <a:gd name="T29" fmla="*/ 166 h 537"/>
              <a:gd name="T30" fmla="*/ 98 w 391"/>
              <a:gd name="T31" fmla="*/ 371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91" h="537">
                <a:moveTo>
                  <a:pt x="391" y="376"/>
                </a:moveTo>
                <a:lnTo>
                  <a:pt x="391" y="376"/>
                </a:lnTo>
                <a:cubicBezTo>
                  <a:pt x="391" y="463"/>
                  <a:pt x="341" y="537"/>
                  <a:pt x="195" y="537"/>
                </a:cubicBezTo>
                <a:cubicBezTo>
                  <a:pt x="50" y="537"/>
                  <a:pt x="0" y="463"/>
                  <a:pt x="0" y="376"/>
                </a:cubicBezTo>
                <a:lnTo>
                  <a:pt x="0" y="161"/>
                </a:lnTo>
                <a:cubicBezTo>
                  <a:pt x="0" y="74"/>
                  <a:pt x="50" y="0"/>
                  <a:pt x="195" y="0"/>
                </a:cubicBezTo>
                <a:cubicBezTo>
                  <a:pt x="341" y="0"/>
                  <a:pt x="391" y="74"/>
                  <a:pt x="391" y="161"/>
                </a:cubicBezTo>
                <a:lnTo>
                  <a:pt x="391" y="376"/>
                </a:lnTo>
                <a:close/>
                <a:moveTo>
                  <a:pt x="98" y="371"/>
                </a:moveTo>
                <a:lnTo>
                  <a:pt x="98" y="371"/>
                </a:lnTo>
                <a:cubicBezTo>
                  <a:pt x="98" y="420"/>
                  <a:pt x="123" y="450"/>
                  <a:pt x="195" y="450"/>
                </a:cubicBezTo>
                <a:cubicBezTo>
                  <a:pt x="268" y="450"/>
                  <a:pt x="293" y="420"/>
                  <a:pt x="293" y="371"/>
                </a:cubicBezTo>
                <a:lnTo>
                  <a:pt x="293" y="166"/>
                </a:lnTo>
                <a:cubicBezTo>
                  <a:pt x="293" y="116"/>
                  <a:pt x="268" y="86"/>
                  <a:pt x="195" y="86"/>
                </a:cubicBezTo>
                <a:cubicBezTo>
                  <a:pt x="123" y="86"/>
                  <a:pt x="98" y="116"/>
                  <a:pt x="98" y="166"/>
                </a:cubicBezTo>
                <a:lnTo>
                  <a:pt x="98" y="3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0224F5FB-4F41-468D-9EFD-8EE55F2B9975}"/>
              </a:ext>
            </a:extLst>
          </p:cNvPr>
          <p:cNvSpPr>
            <a:spLocks/>
          </p:cNvSpPr>
          <p:nvPr userDrawn="1"/>
        </p:nvSpPr>
        <p:spPr bwMode="auto">
          <a:xfrm>
            <a:off x="11545888" y="6262688"/>
            <a:ext cx="152400" cy="228600"/>
          </a:xfrm>
          <a:custGeom>
            <a:avLst/>
            <a:gdLst>
              <a:gd name="T0" fmla="*/ 98 w 359"/>
              <a:gd name="T1" fmla="*/ 368 h 537"/>
              <a:gd name="T2" fmla="*/ 98 w 359"/>
              <a:gd name="T3" fmla="*/ 368 h 537"/>
              <a:gd name="T4" fmla="*/ 186 w 359"/>
              <a:gd name="T5" fmla="*/ 448 h 537"/>
              <a:gd name="T6" fmla="*/ 266 w 359"/>
              <a:gd name="T7" fmla="*/ 443 h 537"/>
              <a:gd name="T8" fmla="*/ 266 w 359"/>
              <a:gd name="T9" fmla="*/ 284 h 537"/>
              <a:gd name="T10" fmla="*/ 359 w 359"/>
              <a:gd name="T11" fmla="*/ 284 h 537"/>
              <a:gd name="T12" fmla="*/ 359 w 359"/>
              <a:gd name="T13" fmla="*/ 513 h 537"/>
              <a:gd name="T14" fmla="*/ 185 w 359"/>
              <a:gd name="T15" fmla="*/ 537 h 537"/>
              <a:gd name="T16" fmla="*/ 0 w 359"/>
              <a:gd name="T17" fmla="*/ 380 h 537"/>
              <a:gd name="T18" fmla="*/ 0 w 359"/>
              <a:gd name="T19" fmla="*/ 158 h 537"/>
              <a:gd name="T20" fmla="*/ 195 w 359"/>
              <a:gd name="T21" fmla="*/ 0 h 537"/>
              <a:gd name="T22" fmla="*/ 344 w 359"/>
              <a:gd name="T23" fmla="*/ 18 h 537"/>
              <a:gd name="T24" fmla="*/ 331 w 359"/>
              <a:gd name="T25" fmla="*/ 104 h 537"/>
              <a:gd name="T26" fmla="*/ 188 w 359"/>
              <a:gd name="T27" fmla="*/ 90 h 537"/>
              <a:gd name="T28" fmla="*/ 98 w 359"/>
              <a:gd name="T29" fmla="*/ 171 h 537"/>
              <a:gd name="T30" fmla="*/ 98 w 359"/>
              <a:gd name="T31" fmla="*/ 368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9" h="537">
                <a:moveTo>
                  <a:pt x="98" y="368"/>
                </a:moveTo>
                <a:lnTo>
                  <a:pt x="98" y="368"/>
                </a:lnTo>
                <a:cubicBezTo>
                  <a:pt x="98" y="419"/>
                  <a:pt x="119" y="448"/>
                  <a:pt x="186" y="448"/>
                </a:cubicBezTo>
                <a:cubicBezTo>
                  <a:pt x="214" y="448"/>
                  <a:pt x="240" y="445"/>
                  <a:pt x="266" y="443"/>
                </a:cubicBezTo>
                <a:lnTo>
                  <a:pt x="266" y="284"/>
                </a:lnTo>
                <a:lnTo>
                  <a:pt x="359" y="284"/>
                </a:lnTo>
                <a:lnTo>
                  <a:pt x="359" y="513"/>
                </a:lnTo>
                <a:cubicBezTo>
                  <a:pt x="304" y="529"/>
                  <a:pt x="240" y="537"/>
                  <a:pt x="185" y="537"/>
                </a:cubicBezTo>
                <a:cubicBezTo>
                  <a:pt x="60" y="537"/>
                  <a:pt x="0" y="482"/>
                  <a:pt x="0" y="380"/>
                </a:cubicBezTo>
                <a:lnTo>
                  <a:pt x="0" y="158"/>
                </a:lnTo>
                <a:cubicBezTo>
                  <a:pt x="0" y="50"/>
                  <a:pt x="63" y="0"/>
                  <a:pt x="195" y="0"/>
                </a:cubicBezTo>
                <a:cubicBezTo>
                  <a:pt x="236" y="0"/>
                  <a:pt x="296" y="5"/>
                  <a:pt x="344" y="18"/>
                </a:cubicBezTo>
                <a:lnTo>
                  <a:pt x="331" y="104"/>
                </a:lnTo>
                <a:cubicBezTo>
                  <a:pt x="285" y="94"/>
                  <a:pt x="238" y="90"/>
                  <a:pt x="188" y="90"/>
                </a:cubicBezTo>
                <a:cubicBezTo>
                  <a:pt x="120" y="90"/>
                  <a:pt x="98" y="118"/>
                  <a:pt x="98" y="171"/>
                </a:cubicBezTo>
                <a:lnTo>
                  <a:pt x="98" y="36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EBC8404A-7710-4209-8CC8-9F665704AF32}"/>
              </a:ext>
            </a:extLst>
          </p:cNvPr>
          <p:cNvSpPr>
            <a:spLocks/>
          </p:cNvSpPr>
          <p:nvPr userDrawn="1"/>
        </p:nvSpPr>
        <p:spPr bwMode="auto">
          <a:xfrm>
            <a:off x="10961688" y="6262688"/>
            <a:ext cx="161925" cy="228600"/>
          </a:xfrm>
          <a:custGeom>
            <a:avLst/>
            <a:gdLst>
              <a:gd name="T0" fmla="*/ 371 w 382"/>
              <a:gd name="T1" fmla="*/ 384 h 537"/>
              <a:gd name="T2" fmla="*/ 371 w 382"/>
              <a:gd name="T3" fmla="*/ 384 h 537"/>
              <a:gd name="T4" fmla="*/ 228 w 382"/>
              <a:gd name="T5" fmla="*/ 226 h 537"/>
              <a:gd name="T6" fmla="*/ 107 w 382"/>
              <a:gd name="T7" fmla="*/ 131 h 537"/>
              <a:gd name="T8" fmla="*/ 190 w 382"/>
              <a:gd name="T9" fmla="*/ 89 h 537"/>
              <a:gd name="T10" fmla="*/ 337 w 382"/>
              <a:gd name="T11" fmla="*/ 101 h 537"/>
              <a:gd name="T12" fmla="*/ 347 w 382"/>
              <a:gd name="T13" fmla="*/ 16 h 537"/>
              <a:gd name="T14" fmla="*/ 199 w 382"/>
              <a:gd name="T15" fmla="*/ 0 h 537"/>
              <a:gd name="T16" fmla="*/ 5 w 382"/>
              <a:gd name="T17" fmla="*/ 134 h 537"/>
              <a:gd name="T18" fmla="*/ 160 w 382"/>
              <a:gd name="T19" fmla="*/ 298 h 537"/>
              <a:gd name="T20" fmla="*/ 273 w 382"/>
              <a:gd name="T21" fmla="*/ 400 h 537"/>
              <a:gd name="T22" fmla="*/ 182 w 382"/>
              <a:gd name="T23" fmla="*/ 448 h 537"/>
              <a:gd name="T24" fmla="*/ 15 w 382"/>
              <a:gd name="T25" fmla="*/ 423 h 537"/>
              <a:gd name="T26" fmla="*/ 4 w 382"/>
              <a:gd name="T27" fmla="*/ 508 h 537"/>
              <a:gd name="T28" fmla="*/ 174 w 382"/>
              <a:gd name="T29" fmla="*/ 537 h 537"/>
              <a:gd name="T30" fmla="*/ 371 w 382"/>
              <a:gd name="T31" fmla="*/ 384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82" h="537">
                <a:moveTo>
                  <a:pt x="371" y="384"/>
                </a:moveTo>
                <a:lnTo>
                  <a:pt x="371" y="384"/>
                </a:lnTo>
                <a:cubicBezTo>
                  <a:pt x="382" y="291"/>
                  <a:pt x="306" y="254"/>
                  <a:pt x="228" y="226"/>
                </a:cubicBezTo>
                <a:cubicBezTo>
                  <a:pt x="107" y="186"/>
                  <a:pt x="94" y="163"/>
                  <a:pt x="107" y="131"/>
                </a:cubicBezTo>
                <a:cubicBezTo>
                  <a:pt x="115" y="108"/>
                  <a:pt x="137" y="89"/>
                  <a:pt x="190" y="89"/>
                </a:cubicBezTo>
                <a:cubicBezTo>
                  <a:pt x="242" y="89"/>
                  <a:pt x="288" y="93"/>
                  <a:pt x="337" y="101"/>
                </a:cubicBezTo>
                <a:lnTo>
                  <a:pt x="347" y="16"/>
                </a:lnTo>
                <a:cubicBezTo>
                  <a:pt x="301" y="5"/>
                  <a:pt x="241" y="0"/>
                  <a:pt x="199" y="0"/>
                </a:cubicBezTo>
                <a:cubicBezTo>
                  <a:pt x="74" y="0"/>
                  <a:pt x="14" y="45"/>
                  <a:pt x="5" y="134"/>
                </a:cubicBezTo>
                <a:cubicBezTo>
                  <a:pt x="0" y="239"/>
                  <a:pt x="88" y="271"/>
                  <a:pt x="160" y="298"/>
                </a:cubicBezTo>
                <a:cubicBezTo>
                  <a:pt x="214" y="318"/>
                  <a:pt x="284" y="331"/>
                  <a:pt x="273" y="400"/>
                </a:cubicBezTo>
                <a:cubicBezTo>
                  <a:pt x="264" y="435"/>
                  <a:pt x="248" y="448"/>
                  <a:pt x="182" y="448"/>
                </a:cubicBezTo>
                <a:cubicBezTo>
                  <a:pt x="114" y="448"/>
                  <a:pt x="63" y="433"/>
                  <a:pt x="15" y="423"/>
                </a:cubicBezTo>
                <a:lnTo>
                  <a:pt x="4" y="508"/>
                </a:lnTo>
                <a:cubicBezTo>
                  <a:pt x="50" y="520"/>
                  <a:pt x="114" y="537"/>
                  <a:pt x="174" y="537"/>
                </a:cubicBezTo>
                <a:cubicBezTo>
                  <a:pt x="306" y="537"/>
                  <a:pt x="361" y="482"/>
                  <a:pt x="371" y="38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677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2" r:id="rId5"/>
    <p:sldLayoutId id="2147483656" r:id="rId6"/>
    <p:sldLayoutId id="2147483659" r:id="rId7"/>
    <p:sldLayoutId id="214748366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FDEBB1-589F-4381-A3BF-9440F9319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Konsernpresentasjon</a:t>
            </a:r>
            <a:endParaRPr lang="en-US" dirty="0"/>
          </a:p>
        </p:txBody>
      </p:sp>
      <p:pic>
        <p:nvPicPr>
          <p:cNvPr id="4" name="Bilde 3" descr="Et bilde som inneholder utendørs, vinter, tre&#10;&#10;Automatisk generert beskrivelse">
            <a:extLst>
              <a:ext uri="{FF2B5EF4-FFF2-40B4-BE49-F238E27FC236}">
                <a16:creationId xmlns:a16="http://schemas.microsoft.com/office/drawing/2014/main" id="{F1889280-D84D-F1D5-4DFD-BEE81069DB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267968"/>
            <a:ext cx="12192000" cy="8125968"/>
          </a:xfrm>
          <a:prstGeom prst="rect">
            <a:avLst/>
          </a:prstGeom>
        </p:spPr>
      </p:pic>
      <p:pic>
        <p:nvPicPr>
          <p:cNvPr id="8" name="Bilde 7" descr="Et bilde som inneholder Ike-vaskulærelandplanter, utendørs, vegetasjon, Karplante&#10;&#10;Automatisk generert beskrivelse">
            <a:extLst>
              <a:ext uri="{FF2B5EF4-FFF2-40B4-BE49-F238E27FC236}">
                <a16:creationId xmlns:a16="http://schemas.microsoft.com/office/drawing/2014/main" id="{577986EE-9C7B-94D5-4E72-23D0F5F23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9782" y="-1357440"/>
            <a:ext cx="13148505" cy="8756904"/>
          </a:xfrm>
          <a:prstGeom prst="rect">
            <a:avLst/>
          </a:prstGeom>
        </p:spPr>
      </p:pic>
      <p:pic>
        <p:nvPicPr>
          <p:cNvPr id="6" name="Bilde 5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C41AB6B1-3CDC-6666-4C1D-B0A9A0CC2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770" y="2555696"/>
            <a:ext cx="6066460" cy="174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32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1A5B0-B3EF-6646-0BD0-259BAD394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4B651A-4B39-4D88-024E-F304404ED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8729" y="397940"/>
            <a:ext cx="5657636" cy="785932"/>
          </a:xfrm>
        </p:spPr>
        <p:txBody>
          <a:bodyPr>
            <a:normAutofit/>
          </a:bodyPr>
          <a:lstStyle/>
          <a:p>
            <a:r>
              <a:rPr lang="nb-NO" dirty="0"/>
              <a:t>Drone og KI som verktøy</a:t>
            </a:r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48B7F774-6D15-1D01-7EB0-21835199F2F9}"/>
              </a:ext>
            </a:extLst>
          </p:cNvPr>
          <p:cNvSpPr txBox="1">
            <a:spLocks/>
          </p:cNvSpPr>
          <p:nvPr/>
        </p:nvSpPr>
        <p:spPr>
          <a:xfrm>
            <a:off x="6152029" y="1639054"/>
            <a:ext cx="4587857" cy="35313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 er skogen markert ut fra antall, høyde, treslag og vi får markert lette til tyngre områder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Allskog benytter mye drone, som vil hjelpe oss med den obligatoriske befaringen og prøveflater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9AFC59-BB86-BC9C-51D4-78DFA350C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78" y="1077998"/>
            <a:ext cx="5581794" cy="542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5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0645C-88E7-C081-575E-12D42AFA3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824FBE-F6AF-2A75-87EC-4521D57FE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7689" y="853121"/>
            <a:ext cx="7960311" cy="785932"/>
          </a:xfrm>
        </p:spPr>
        <p:txBody>
          <a:bodyPr>
            <a:normAutofit/>
          </a:bodyPr>
          <a:lstStyle/>
          <a:p>
            <a:r>
              <a:rPr lang="nb-NO" dirty="0"/>
              <a:t>Ungskogpleie - Prisklasse</a:t>
            </a:r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7543246C-D117-8DC5-2171-83DDDD648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782515"/>
              </p:ext>
            </p:extLst>
          </p:nvPr>
        </p:nvGraphicFramePr>
        <p:xfrm>
          <a:off x="2805343" y="1970843"/>
          <a:ext cx="5823751" cy="34267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2239">
                  <a:extLst>
                    <a:ext uri="{9D8B030D-6E8A-4147-A177-3AD203B41FA5}">
                      <a16:colId xmlns:a16="http://schemas.microsoft.com/office/drawing/2014/main" val="221962454"/>
                    </a:ext>
                  </a:extLst>
                </a:gridCol>
                <a:gridCol w="4551512">
                  <a:extLst>
                    <a:ext uri="{9D8B030D-6E8A-4147-A177-3AD203B41FA5}">
                      <a16:colId xmlns:a16="http://schemas.microsoft.com/office/drawing/2014/main" val="1168682664"/>
                    </a:ext>
                  </a:extLst>
                </a:gridCol>
              </a:tblGrid>
              <a:tr h="11992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b-NO" sz="1200" dirty="0">
                          <a:effectLst/>
                        </a:rPr>
                        <a:t>Prisklasse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b-NO" sz="1200" dirty="0">
                          <a:effectLst/>
                        </a:rPr>
                        <a:t>Skogtype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b-NO" sz="1200" dirty="0">
                          <a:effectLst/>
                        </a:rPr>
                        <a:t>Antall ryddestammer/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b-NO" sz="1200" dirty="0">
                          <a:effectLst/>
                        </a:rPr>
                        <a:t>middelhøyde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932832"/>
                  </a:ext>
                </a:extLst>
              </a:tr>
              <a:tr h="3712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200">
                          <a:effectLst/>
                        </a:rPr>
                        <a:t>1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200">
                          <a:effectLst/>
                        </a:rPr>
                        <a:t>1-500 stammer, 1-3 meter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3044750"/>
                  </a:ext>
                </a:extLst>
              </a:tr>
              <a:tr h="3712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200">
                          <a:effectLst/>
                        </a:rPr>
                        <a:t>2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200" dirty="0">
                          <a:effectLst/>
                        </a:rPr>
                        <a:t>500-1000 stammer, 1- 3 meter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0961960"/>
                  </a:ext>
                </a:extLst>
              </a:tr>
              <a:tr h="3712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200">
                          <a:effectLst/>
                        </a:rPr>
                        <a:t>3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200" dirty="0">
                          <a:effectLst/>
                        </a:rPr>
                        <a:t>100-500 stammer, 3- 6 meter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5502639"/>
                  </a:ext>
                </a:extLst>
              </a:tr>
              <a:tr h="3712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200">
                          <a:effectLst/>
                        </a:rPr>
                        <a:t>4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200">
                          <a:effectLst/>
                        </a:rPr>
                        <a:t>100- 500 stammer, 6-8 meter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0380664"/>
                  </a:ext>
                </a:extLst>
              </a:tr>
              <a:tr h="3712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200">
                          <a:effectLst/>
                        </a:rPr>
                        <a:t>5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200" dirty="0">
                          <a:effectLst/>
                        </a:rPr>
                        <a:t>600- 1000 stammer, 3- 6 meter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2035591"/>
                  </a:ext>
                </a:extLst>
              </a:tr>
              <a:tr h="3712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200">
                          <a:effectLst/>
                        </a:rPr>
                        <a:t>Timespris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200" dirty="0">
                          <a:effectLst/>
                        </a:rPr>
                        <a:t>500- 1000 stammer, mer enn 6 meter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6413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5187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BEDB4-54C4-50C8-D464-B5DECF813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0975F2-DF6C-D955-4EFB-0204CA061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0364" y="853121"/>
            <a:ext cx="5657636" cy="785932"/>
          </a:xfrm>
        </p:spPr>
        <p:txBody>
          <a:bodyPr>
            <a:normAutofit/>
          </a:bodyPr>
          <a:lstStyle/>
          <a:p>
            <a:r>
              <a:rPr lang="nb-NO" dirty="0"/>
              <a:t>Markberedning </a:t>
            </a:r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829D1872-E74E-345D-9676-8F336C287C43}"/>
              </a:ext>
            </a:extLst>
          </p:cNvPr>
          <p:cNvSpPr txBox="1">
            <a:spLocks/>
          </p:cNvSpPr>
          <p:nvPr/>
        </p:nvSpPr>
        <p:spPr>
          <a:xfrm>
            <a:off x="5010363" y="1639054"/>
            <a:ext cx="5729523" cy="43658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er det eneste vi vet fungerer i forhold til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snutebilla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når det er mineraljord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Minst like viktig er at flekkmarkberedning gir planten et forsprang med tanke på annen gjenvekst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Reduserer omløpstida med inntil 5 år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 kan ikke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markeberedes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men vi kan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markberede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mye mer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Kostnad til skogeier, varierer men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5-700 kr pr dekar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Billigere planting, kan vi kutte annen behandling?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Komplett og komplett junior | Ara Maskin">
            <a:extLst>
              <a:ext uri="{FF2B5EF4-FFF2-40B4-BE49-F238E27FC236}">
                <a16:creationId xmlns:a16="http://schemas.microsoft.com/office/drawing/2014/main" id="{9889C039-4FCF-EFAF-2E6E-4B0F47217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4" y="1060704"/>
            <a:ext cx="4354068" cy="412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085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BCF81-983B-6C1C-D6EF-CFE4BF2E8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D13CD2-367F-5608-AD0D-976C6BAD3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0364" y="853121"/>
            <a:ext cx="5657636" cy="785932"/>
          </a:xfrm>
        </p:spPr>
        <p:txBody>
          <a:bodyPr>
            <a:normAutofit/>
          </a:bodyPr>
          <a:lstStyle/>
          <a:p>
            <a:r>
              <a:rPr lang="nb-NO" dirty="0"/>
              <a:t>Markberedning </a:t>
            </a:r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13642E90-431E-CC6F-2008-2FB80D31CACE}"/>
              </a:ext>
            </a:extLst>
          </p:cNvPr>
          <p:cNvSpPr txBox="1">
            <a:spLocks/>
          </p:cNvSpPr>
          <p:nvPr/>
        </p:nvSpPr>
        <p:spPr>
          <a:xfrm>
            <a:off x="5056523" y="1742276"/>
            <a:ext cx="5729523" cy="43658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plante som settes ut på en markberedt flekk vil vokse tidligere ut av fasen hvor de er utsatt for skade fra hjortevilt, markberedning gir økt overlevelse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Trær som plantes korrekt på markberedt felt vil normalt ha en økt høydevekst de første 20 årene på 10-40%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godkjent planteplass er omvendt torv med mineraljord over, mineraljorda skal utgjøre en flekk på 20*20 cm.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 vi råd til å la være?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Komplett og komplett junior | Ara Maskin">
            <a:extLst>
              <a:ext uri="{FF2B5EF4-FFF2-40B4-BE49-F238E27FC236}">
                <a16:creationId xmlns:a16="http://schemas.microsoft.com/office/drawing/2014/main" id="{99D242DB-EA9B-94CA-6CBE-0FD19E6B3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4" y="1060704"/>
            <a:ext cx="4354068" cy="412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862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ACBF15-994D-086E-FC15-80C6BEB0D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0364" y="853121"/>
            <a:ext cx="5657636" cy="785932"/>
          </a:xfrm>
        </p:spPr>
        <p:txBody>
          <a:bodyPr>
            <a:normAutofit/>
          </a:bodyPr>
          <a:lstStyle/>
          <a:p>
            <a:r>
              <a:rPr lang="nb-NO" dirty="0"/>
              <a:t>Beiteskader </a:t>
            </a:r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1A5FECE0-C3F2-84AF-1D06-5BA51523F50A}"/>
              </a:ext>
            </a:extLst>
          </p:cNvPr>
          <p:cNvSpPr txBox="1">
            <a:spLocks/>
          </p:cNvSpPr>
          <p:nvPr/>
        </p:nvSpPr>
        <p:spPr>
          <a:xfrm>
            <a:off x="5010363" y="1639054"/>
            <a:ext cx="5729523" cy="43658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Hvorfor skal vi plante når hjorten spiser opp planta?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Trico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et biologisk middel som benyttes i Sverige, viktig ingrediens er sauefett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Søknad om godkjenning sendt Mattilsynet, avslått og vedtaket er påklaget av importør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Planteskoler kan påføre dette på høstplanter, ellers vanlig at skogeier påfører dette selv noen år etter planting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Skal vi gjøre en innsats for å ta det i bruk?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Trico viltskydd - Sida 8 | skogsforum.se">
            <a:extLst>
              <a:ext uri="{FF2B5EF4-FFF2-40B4-BE49-F238E27FC236}">
                <a16:creationId xmlns:a16="http://schemas.microsoft.com/office/drawing/2014/main" id="{DC2A2738-0ED2-FF14-9B03-E5CDA49FD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36" y="1158184"/>
            <a:ext cx="3145536" cy="364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570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ACBF15-994D-086E-FC15-80C6BEB0D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0364" y="853121"/>
            <a:ext cx="5657636" cy="785932"/>
          </a:xfrm>
        </p:spPr>
        <p:txBody>
          <a:bodyPr>
            <a:normAutofit/>
          </a:bodyPr>
          <a:lstStyle/>
          <a:p>
            <a:r>
              <a:rPr lang="nb-NO" dirty="0"/>
              <a:t>Plantestatistikk</a:t>
            </a:r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1A5FECE0-C3F2-84AF-1D06-5BA51523F50A}"/>
              </a:ext>
            </a:extLst>
          </p:cNvPr>
          <p:cNvSpPr txBox="1">
            <a:spLocks/>
          </p:cNvSpPr>
          <p:nvPr/>
        </p:nvSpPr>
        <p:spPr>
          <a:xfrm>
            <a:off x="5010363" y="2111636"/>
            <a:ext cx="5729523" cy="38932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 solgte Allskog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902 000 planter (Heim &amp; Rindal 200 000)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 solgte Allskog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783 000 planter (Heim og Rindal 150 000)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 via Megarden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90 % blir i tillegg plantet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2023 måtte vi flytte over en del oppdrag til 2024 grunnet gjenvokste felt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Bilde 4" descr="Et bilde som inneholder person, gress, utendørs, plante">
            <a:extLst>
              <a:ext uri="{FF2B5EF4-FFF2-40B4-BE49-F238E27FC236}">
                <a16:creationId xmlns:a16="http://schemas.microsoft.com/office/drawing/2014/main" id="{FC2FBE5D-223A-268E-413F-D13F4C906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7151" y="1200638"/>
            <a:ext cx="5603631" cy="420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7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3DBC29-4C80-24D1-41E8-B26A6CA25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3121"/>
            <a:ext cx="5811748" cy="785932"/>
          </a:xfrm>
        </p:spPr>
        <p:txBody>
          <a:bodyPr>
            <a:normAutofit fontScale="90000"/>
          </a:bodyPr>
          <a:lstStyle/>
          <a:p>
            <a:r>
              <a:rPr lang="nb-NO" dirty="0"/>
              <a:t>Tidligere planting – Hvorfor?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180DB29-7C85-8A92-F060-3E6F59273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90988"/>
            <a:ext cx="5482442" cy="422446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Har vært en regel om at vi skal vente?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Gir oss store utfordringer med tanke på annen gjenvekst, spesielt i områder med høyere boniteter og er sørvendt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«alle» er enige om at vi ikke kan fortsette slik som vi gjør nå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Vi klarer ikke å utnytte potensialet i skogen når vi venter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Felt som på bildet skaper mye frustrasjon blant våre entreprenører. De får dårlig betalt ut fra akkorden vi har pr dags dato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7862922-0E89-D90C-0784-F339DE0671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535174" y="1297354"/>
            <a:ext cx="4570857" cy="432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34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7079B5-74E5-3437-428E-E42A479A5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7138" y="853121"/>
            <a:ext cx="5720861" cy="785932"/>
          </a:xfrm>
        </p:spPr>
        <p:txBody>
          <a:bodyPr>
            <a:normAutofit/>
          </a:bodyPr>
          <a:lstStyle/>
          <a:p>
            <a:r>
              <a:rPr lang="nb-NO" dirty="0"/>
              <a:t>Tidligere planting - Hvorfor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FC9B77A-E1D9-B92E-60F7-268FEA9EF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2092" y="2090988"/>
            <a:ext cx="5845907" cy="369005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Vi har ventet med bakgrunn i </a:t>
            </a:r>
            <a:r>
              <a:rPr lang="nb-NO" dirty="0" err="1"/>
              <a:t>snutebilla</a:t>
            </a: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Voks er benyttet, men man har dårlige erfaringer og voks har fått et dårlig rykte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Enkelte felt må ryddes/ sprøytes før planting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Ingen løsning i sikte med tanke på punktsprøyting med drone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0CB7571-A7F1-435A-1A37-FC55FAE0A4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109785"/>
            <a:ext cx="4597673" cy="421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50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AB908-940F-ABD4-7299-9BB3E8C15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45ED4F-A550-7EFC-8093-045367BA5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0364" y="853121"/>
            <a:ext cx="5657636" cy="785932"/>
          </a:xfrm>
        </p:spPr>
        <p:txBody>
          <a:bodyPr>
            <a:normAutofit fontScale="90000"/>
          </a:bodyPr>
          <a:lstStyle/>
          <a:p>
            <a:r>
              <a:rPr lang="nb-NO" dirty="0"/>
              <a:t>Erfaringer med plantetype og beskyttelse</a:t>
            </a:r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25489840-A53B-3CD4-B650-DBDCA423A2A4}"/>
              </a:ext>
            </a:extLst>
          </p:cNvPr>
          <p:cNvSpPr txBox="1">
            <a:spLocks/>
          </p:cNvSpPr>
          <p:nvPr/>
        </p:nvSpPr>
        <p:spPr>
          <a:xfrm>
            <a:off x="5010363" y="2111636"/>
            <a:ext cx="5729523" cy="38932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Stranda kommune har forsøkt med SA 100 som er behandlet med både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Imperid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og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Conniflex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på ferske flater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Store, kraftige M60 er benyttet på ferske flater med godt resultat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SPMN har forsøk hvor man tester hylser, sauull mm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Conniflex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Woodcoat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Imperid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har samme effekt hver for seg, mekanisk behandling har vist å ha noe bedre effekt.</a:t>
            </a:r>
          </a:p>
        </p:txBody>
      </p:sp>
      <p:pic>
        <p:nvPicPr>
          <p:cNvPr id="5" name="Bilde 4" descr="Et bilde som inneholder person, gress, utendørs, plante">
            <a:extLst>
              <a:ext uri="{FF2B5EF4-FFF2-40B4-BE49-F238E27FC236}">
                <a16:creationId xmlns:a16="http://schemas.microsoft.com/office/drawing/2014/main" id="{5661EED6-4FDE-C036-6A04-9A897F733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7151" y="1200638"/>
            <a:ext cx="5603631" cy="420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87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ACBF15-994D-086E-FC15-80C6BEB0D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0364" y="853121"/>
            <a:ext cx="5657636" cy="785932"/>
          </a:xfrm>
        </p:spPr>
        <p:txBody>
          <a:bodyPr>
            <a:normAutofit fontScale="90000"/>
          </a:bodyPr>
          <a:lstStyle/>
          <a:p>
            <a:r>
              <a:rPr lang="nb-NO" dirty="0"/>
              <a:t>2 </a:t>
            </a:r>
            <a:r>
              <a:rPr lang="nb-NO" dirty="0" err="1"/>
              <a:t>årig</a:t>
            </a:r>
            <a:r>
              <a:rPr lang="nb-NO" dirty="0"/>
              <a:t> M60 med </a:t>
            </a:r>
            <a:r>
              <a:rPr lang="nb-NO" dirty="0" err="1"/>
              <a:t>Imperid</a:t>
            </a:r>
            <a:r>
              <a:rPr lang="nb-NO" dirty="0"/>
              <a:t> og </a:t>
            </a:r>
            <a:r>
              <a:rPr lang="nb-NO" dirty="0" err="1"/>
              <a:t>Woodcoat</a:t>
            </a:r>
            <a:endParaRPr lang="nb-NO" dirty="0"/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1A5FECE0-C3F2-84AF-1D06-5BA51523F50A}"/>
              </a:ext>
            </a:extLst>
          </p:cNvPr>
          <p:cNvSpPr txBox="1">
            <a:spLocks/>
          </p:cNvSpPr>
          <p:nvPr/>
        </p:nvSpPr>
        <p:spPr>
          <a:xfrm>
            <a:off x="5010363" y="2111636"/>
            <a:ext cx="5729523" cy="38932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«alle» mener at dette burde gå bra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Dyr plante. Kostnaden er større med å vente og supplere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Disse kan vi plante samme år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er det eneste alternativet vi tilbyr i første omgang hvis vi skal plante tidlig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Allskog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ønkser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å plante 50 000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stk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fordelt på flere felt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Blir også implementert i forsøkene som gjøres i Skogplanter 4.0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23BF79D-67A4-0824-352C-85AC9E543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11" y="853122"/>
            <a:ext cx="4159088" cy="466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71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ACBF15-994D-086E-FC15-80C6BEB0D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0364" y="853121"/>
            <a:ext cx="5657636" cy="785932"/>
          </a:xfrm>
        </p:spPr>
        <p:txBody>
          <a:bodyPr>
            <a:normAutofit/>
          </a:bodyPr>
          <a:lstStyle/>
          <a:p>
            <a:r>
              <a:rPr lang="nb-NO" dirty="0"/>
              <a:t>Ungskogpleie </a:t>
            </a:r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1A5FECE0-C3F2-84AF-1D06-5BA51523F50A}"/>
              </a:ext>
            </a:extLst>
          </p:cNvPr>
          <p:cNvSpPr txBox="1">
            <a:spLocks/>
          </p:cNvSpPr>
          <p:nvPr/>
        </p:nvSpPr>
        <p:spPr>
          <a:xfrm>
            <a:off x="5010363" y="1639054"/>
            <a:ext cx="5729523" cy="43658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2023 ble det gjennomført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2 500 dekar ungskogpleie.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Allskog gjennomførte 670 av disse i 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snakker for lite med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skogeiern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om ungskogpleie!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Hvordan kan vi øke aktiviteten?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16497B-1BA1-0DC5-4255-B92FC761D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23" y="1482570"/>
            <a:ext cx="3827756" cy="287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739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B1F1C-1B70-0F2D-67C1-A6DB59723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CA2185-FCD8-F65B-4BDE-ECD818B15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0364" y="853121"/>
            <a:ext cx="5657636" cy="785932"/>
          </a:xfrm>
        </p:spPr>
        <p:txBody>
          <a:bodyPr>
            <a:normAutofit/>
          </a:bodyPr>
          <a:lstStyle/>
          <a:p>
            <a:r>
              <a:rPr lang="nb-NO" dirty="0"/>
              <a:t>Ungskogpleie </a:t>
            </a:r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1215E809-2809-B44F-86B4-415815020612}"/>
              </a:ext>
            </a:extLst>
          </p:cNvPr>
          <p:cNvSpPr txBox="1">
            <a:spLocks/>
          </p:cNvSpPr>
          <p:nvPr/>
        </p:nvSpPr>
        <p:spPr>
          <a:xfrm>
            <a:off x="5010363" y="1639054"/>
            <a:ext cx="5729523" cy="43658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er på etterskudd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må fokusere på den rettidige skogen, 7-15 år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150-250 trær etter behandling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behandlinger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 behandling må være hard for vi har vel ikke terreng til tynning?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Drone som verktøy!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043C584-CED7-671A-E49A-1F1F045EB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71" y="1452282"/>
            <a:ext cx="3964485" cy="25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13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61C69-1CEE-2A8A-F331-A5C80F60E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3F25F9-1E76-3A84-01C7-469A692A8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0364" y="853121"/>
            <a:ext cx="5657636" cy="785932"/>
          </a:xfrm>
        </p:spPr>
        <p:txBody>
          <a:bodyPr>
            <a:normAutofit/>
          </a:bodyPr>
          <a:lstStyle/>
          <a:p>
            <a:r>
              <a:rPr lang="nb-NO" dirty="0"/>
              <a:t>Drone </a:t>
            </a:r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D7975522-07D6-7F8B-5702-3DF22EEB5E70}"/>
              </a:ext>
            </a:extLst>
          </p:cNvPr>
          <p:cNvSpPr txBox="1">
            <a:spLocks/>
          </p:cNvSpPr>
          <p:nvPr/>
        </p:nvSpPr>
        <p:spPr>
          <a:xfrm>
            <a:off x="6723503" y="967680"/>
            <a:ext cx="4016383" cy="51977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Bilde er fra en etterkontroll med drone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Drone og AI kan telle antall trær, estimere høyde, treslagsfordeling både før og etter ungskogpleien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73B3E60-C4A1-31B1-2171-B1CCCD7D3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33" y="967679"/>
            <a:ext cx="6216970" cy="524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36726"/>
      </p:ext>
    </p:extLst>
  </p:cSld>
  <p:clrMapOvr>
    <a:masterClrMapping/>
  </p:clrMapOvr>
</p:sld>
</file>

<file path=ppt/theme/theme1.xml><?xml version="1.0" encoding="utf-8"?>
<a:theme xmlns:a="http://schemas.openxmlformats.org/drawingml/2006/main" name="Allskog">
  <a:themeElements>
    <a:clrScheme name="Allskog Farg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B722D"/>
      </a:accent1>
      <a:accent2>
        <a:srgbClr val="7CA1AD"/>
      </a:accent2>
      <a:accent3>
        <a:srgbClr val="97AC3B"/>
      </a:accent3>
      <a:accent4>
        <a:srgbClr val="08516E"/>
      </a:accent4>
      <a:accent5>
        <a:srgbClr val="545352"/>
      </a:accent5>
      <a:accent6>
        <a:srgbClr val="D8DEE0"/>
      </a:accent6>
      <a:hlink>
        <a:srgbClr val="C4D3A7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lskog mal enkel.potx" id="{5B0CF9C9-3980-436E-9BF8-24467E852D84}" vid="{B6B94E00-D010-4EE3-AB41-4C7AE441E58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52A017DA7FC1D4583E9B4A81325B01E" ma:contentTypeVersion="18" ma:contentTypeDescription="Opprett et nytt dokument." ma:contentTypeScope="" ma:versionID="ce0854ee57fc8be892a88dceb8bbb874">
  <xsd:schema xmlns:xsd="http://www.w3.org/2001/XMLSchema" xmlns:xs="http://www.w3.org/2001/XMLSchema" xmlns:p="http://schemas.microsoft.com/office/2006/metadata/properties" xmlns:ns2="bfc82fb3-b38a-4095-bb01-1c286f9c0b91" xmlns:ns3="722d4e77-677d-4eca-8c44-ff01fe740fd6" targetNamespace="http://schemas.microsoft.com/office/2006/metadata/properties" ma:root="true" ma:fieldsID="b90c5556e5e6261dd79317a35003a538" ns2:_="" ns3:_="">
    <xsd:import namespace="bfc82fb3-b38a-4095-bb01-1c286f9c0b91"/>
    <xsd:import namespace="722d4e77-677d-4eca-8c44-ff01fe740f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c82fb3-b38a-4095-bb01-1c286f9c0b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e7549c75-0f53-4bf6-a21b-8f16debea2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2d4e77-677d-4eca-8c44-ff01fe740fd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562da4a-c4dd-418b-8061-afebb07a4b70}" ma:internalName="TaxCatchAll" ma:showField="CatchAllData" ma:web="722d4e77-677d-4eca-8c44-ff01fe740f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22d4e77-677d-4eca-8c44-ff01fe740fd6">
      <UserInfo>
        <DisplayName>SharingLinks.ab779c30-22a8-414e-b08d-a9a65a8197f9.OrganizationEdit.e6da1044-140e-4eeb-9910-1721087bb350</DisplayName>
        <AccountId>87</AccountId>
        <AccountType/>
      </UserInfo>
      <UserInfo>
        <DisplayName>Eirik Wean</DisplayName>
        <AccountId>88</AccountId>
        <AccountType/>
      </UserInfo>
      <UserInfo>
        <DisplayName>SharingLinks.3244ddaf-0e39-4b28-a410-0f9f8149977f.OrganizationEdit.eb51ec10-e942-4655-863b-4aac823a0de5</DisplayName>
        <AccountId>76</AccountId>
        <AccountType/>
      </UserInfo>
      <UserInfo>
        <DisplayName>Erik Gundersen</DisplayName>
        <AccountId>28</AccountId>
        <AccountType/>
      </UserInfo>
      <UserInfo>
        <DisplayName>Erling Perstølen</DisplayName>
        <AccountId>128</AccountId>
        <AccountType/>
      </UserInfo>
    </SharedWithUsers>
    <lcf76f155ced4ddcb4097134ff3c332f xmlns="bfc82fb3-b38a-4095-bb01-1c286f9c0b91">
      <Terms xmlns="http://schemas.microsoft.com/office/infopath/2007/PartnerControls"/>
    </lcf76f155ced4ddcb4097134ff3c332f>
    <TaxCatchAll xmlns="722d4e77-677d-4eca-8c44-ff01fe740fd6" xsi:nil="true"/>
  </documentManagement>
</p:properties>
</file>

<file path=customXml/itemProps1.xml><?xml version="1.0" encoding="utf-8"?>
<ds:datastoreItem xmlns:ds="http://schemas.openxmlformats.org/officeDocument/2006/customXml" ds:itemID="{3CA85FA3-92B3-4F41-B4E5-E5090CF7FE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c82fb3-b38a-4095-bb01-1c286f9c0b91"/>
    <ds:schemaRef ds:uri="722d4e77-677d-4eca-8c44-ff01fe740f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E5E73E-9E14-4E22-89A6-FB462501C3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389AF8-92E8-49C0-864F-DAA81E4CE228}">
  <ds:schemaRefs>
    <ds:schemaRef ds:uri="http://schemas.microsoft.com/office/2006/documentManagement/types"/>
    <ds:schemaRef ds:uri="http://schemas.microsoft.com/office/infopath/2007/PartnerControls"/>
    <ds:schemaRef ds:uri="bfc82fb3-b38a-4095-bb01-1c286f9c0b91"/>
    <ds:schemaRef ds:uri="http://purl.org/dc/elements/1.1/"/>
    <ds:schemaRef ds:uri="http://purl.org/dc/terms/"/>
    <ds:schemaRef ds:uri="http://purl.org/dc/dcmitype/"/>
    <ds:schemaRef ds:uri="722d4e77-677d-4eca-8c44-ff01fe740fd6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Allskog mal enkel</Template>
  <TotalTime>0</TotalTime>
  <Words>721</Words>
  <Application>Microsoft Office PowerPoint</Application>
  <PresentationFormat>Widescreen</PresentationFormat>
  <Paragraphs>84</Paragraphs>
  <Slides>14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17" baseType="lpstr">
      <vt:lpstr>Arial</vt:lpstr>
      <vt:lpstr>Calibri</vt:lpstr>
      <vt:lpstr>Allskog</vt:lpstr>
      <vt:lpstr>Konsernpresentasjon</vt:lpstr>
      <vt:lpstr>Plantestatistikk</vt:lpstr>
      <vt:lpstr>Tidligere planting – Hvorfor?</vt:lpstr>
      <vt:lpstr>Tidligere planting - Hvorfor</vt:lpstr>
      <vt:lpstr>Erfaringer med plantetype og beskyttelse</vt:lpstr>
      <vt:lpstr>2 årig M60 med Imperid og Woodcoat</vt:lpstr>
      <vt:lpstr>Ungskogpleie </vt:lpstr>
      <vt:lpstr>Ungskogpleie </vt:lpstr>
      <vt:lpstr>Drone </vt:lpstr>
      <vt:lpstr>Drone og KI som verktøy</vt:lpstr>
      <vt:lpstr>Ungskogpleie - Prisklasse</vt:lpstr>
      <vt:lpstr>Markberedning </vt:lpstr>
      <vt:lpstr>Markberedning </vt:lpstr>
      <vt:lpstr>Beiteskader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Dette er ALLSKOG</dc:title>
  <dc:creator>Oddny Estenstad</dc:creator>
  <cp:lastModifiedBy>Ole Andre Hestmo</cp:lastModifiedBy>
  <cp:revision>41</cp:revision>
  <dcterms:created xsi:type="dcterms:W3CDTF">2019-05-08T09:35:05Z</dcterms:created>
  <dcterms:modified xsi:type="dcterms:W3CDTF">2024-03-06T05:59:15Z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0x010100552A017DA7FC1D4583E9B4A81325B01E</vt:lpwstr>
  </property>
  <property fmtid="{D5CDD505-2E9C-101B-9397-08002B2CF9AE}" pid="3" name="MediaServiceImageTags">
    <vt:lpwstr/>
  </property>
  <property fmtid="{D5CDD505-2E9C-101B-9397-08002B2CF9AE}" pid="4" name="MSIP_Label_bc59bd2b-3b87-4693-9a94-8ebb499002d7_Enabled">
    <vt:lpwstr>true</vt:lpwstr>
  </property>
  <property fmtid="{D5CDD505-2E9C-101B-9397-08002B2CF9AE}" pid="5" name="MSIP_Label_bc59bd2b-3b87-4693-9a94-8ebb499002d7_SetDate">
    <vt:lpwstr>2023-02-05T11:06:07Z</vt:lpwstr>
  </property>
  <property fmtid="{D5CDD505-2E9C-101B-9397-08002B2CF9AE}" pid="6" name="MSIP_Label_bc59bd2b-3b87-4693-9a94-8ebb499002d7_Method">
    <vt:lpwstr>Standard</vt:lpwstr>
  </property>
  <property fmtid="{D5CDD505-2E9C-101B-9397-08002B2CF9AE}" pid="7" name="MSIP_Label_bc59bd2b-3b87-4693-9a94-8ebb499002d7_Name">
    <vt:lpwstr>General</vt:lpwstr>
  </property>
  <property fmtid="{D5CDD505-2E9C-101B-9397-08002B2CF9AE}" pid="8" name="MSIP_Label_bc59bd2b-3b87-4693-9a94-8ebb499002d7_SiteId">
    <vt:lpwstr>d4291fda-2c14-438c-a55d-82435778c8f6</vt:lpwstr>
  </property>
  <property fmtid="{D5CDD505-2E9C-101B-9397-08002B2CF9AE}" pid="9" name="MSIP_Label_bc59bd2b-3b87-4693-9a94-8ebb499002d7_ActionId">
    <vt:lpwstr>52995c3f-daa2-4022-8ff2-987aaef308ba</vt:lpwstr>
  </property>
  <property fmtid="{D5CDD505-2E9C-101B-9397-08002B2CF9AE}" pid="10" name="MSIP_Label_bc59bd2b-3b87-4693-9a94-8ebb499002d7_ContentBits">
    <vt:lpwstr>0</vt:lpwstr>
  </property>
</Properties>
</file>