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9"/>
    <p:restoredTop sz="96327"/>
  </p:normalViewPr>
  <p:slideViewPr>
    <p:cSldViewPr snapToGrid="0">
      <p:cViewPr varScale="1">
        <p:scale>
          <a:sx n="155" d="100"/>
          <a:sy n="155" d="100"/>
        </p:scale>
        <p:origin x="22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BFDE2-2459-F36D-8E67-14A202CD98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6788F-9E9C-1BBC-AE6A-FA5FFAE3D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0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F644F-3D52-5C07-EF49-0155BC2DE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3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B6E633-EEB5-ABBB-93BE-3839871CF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38DF7-2E69-A495-2220-8950E8AD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9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63CB7F-1E08-B6DC-BE56-5764CEFC0935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698739"/>
            <a:ext cx="3932237" cy="1600200"/>
          </a:xfrm>
        </p:spPr>
        <p:txBody>
          <a:bodyPr anchor="b"/>
          <a:lstStyle>
            <a:lvl1pPr>
              <a:defRPr sz="32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2976" y="698739"/>
            <a:ext cx="5332411" cy="5411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475" y="2298939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1C2E3-F65B-B935-72FB-9718B1F26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9196" y="6156980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63CB7F-1E08-B6DC-BE56-5764CEFC0935}"/>
              </a:ext>
            </a:extLst>
          </p:cNvPr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698739"/>
            <a:ext cx="3932237" cy="1600200"/>
          </a:xfrm>
        </p:spPr>
        <p:txBody>
          <a:bodyPr anchor="b"/>
          <a:lstStyle>
            <a:lvl1pPr>
              <a:defRPr sz="32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475" y="2298939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1C2E3-F65B-B935-72FB-9718B1F26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9196" y="6156980"/>
            <a:ext cx="2544793" cy="654566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25B1A63-72E7-C5F4-4696-434CF7E90E4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6" y="0"/>
            <a:ext cx="7008813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8C5287-B483-8A9E-19D4-98518A795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17" t="33910" r="8021"/>
          <a:stretch/>
        </p:blipFill>
        <p:spPr>
          <a:xfrm rot="10800000">
            <a:off x="5183184" y="3761117"/>
            <a:ext cx="7020000" cy="3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6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63CB7F-1E08-B6DC-BE56-5764CEFC0935}"/>
              </a:ext>
            </a:extLst>
          </p:cNvPr>
          <p:cNvSpPr/>
          <p:nvPr userDrawn="1"/>
        </p:nvSpPr>
        <p:spPr>
          <a:xfrm>
            <a:off x="5183188" y="0"/>
            <a:ext cx="7008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968" y="698739"/>
            <a:ext cx="5317251" cy="1600200"/>
          </a:xfrm>
        </p:spPr>
        <p:txBody>
          <a:bodyPr anchor="b"/>
          <a:lstStyle>
            <a:lvl1pPr>
              <a:defRPr sz="32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28968" y="2298939"/>
            <a:ext cx="5317251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1C2E3-F65B-B935-72FB-9718B1F26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5196" y="6156980"/>
            <a:ext cx="2544793" cy="654566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6EAAE3A-DD9A-DDEA-8680-3041FD92F33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5183188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1996A6-E90F-725F-38CB-3258099C9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17" t="33910" r="8021"/>
          <a:stretch/>
        </p:blipFill>
        <p:spPr>
          <a:xfrm rot="10800000">
            <a:off x="-6" y="4571428"/>
            <a:ext cx="5183189" cy="22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7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63CB7F-1E08-B6DC-BE56-5764CEFC0935}"/>
              </a:ext>
            </a:extLst>
          </p:cNvPr>
          <p:cNvSpPr/>
          <p:nvPr userDrawn="1"/>
        </p:nvSpPr>
        <p:spPr>
          <a:xfrm>
            <a:off x="5183188" y="0"/>
            <a:ext cx="7008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1C2E3-F65B-B935-72FB-9718B1F26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5196" y="6156980"/>
            <a:ext cx="2544793" cy="654566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9DD046-98CD-E61F-6E64-8997E13B1B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5475" y="2298939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5190BA-C3D6-A4B7-1313-3F5663DEA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976" y="698739"/>
            <a:ext cx="5332411" cy="541178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4C22A5-A225-C8A8-8B89-3104E479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8" y="65228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1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-1"/>
            <a:ext cx="7008812" cy="685800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2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5C0CD-F278-6346-5111-EBA1E6251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91970" y="6156980"/>
            <a:ext cx="2544792" cy="654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204A1-D560-6432-A45A-DB38399CC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117" t="33910" r="8021"/>
          <a:stretch/>
        </p:blipFill>
        <p:spPr>
          <a:xfrm rot="10800000">
            <a:off x="5183184" y="3761117"/>
            <a:ext cx="7020000" cy="3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8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2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689639-0FCE-AB7C-789D-AD169EA8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976" y="457200"/>
            <a:ext cx="5332411" cy="565332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63508-79C2-484D-5CEF-C151CE3C9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1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EB74A-0990-47A2-BA65-F616F8A70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465ED-52CB-D668-FDFD-C834744B9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8056D-1C32-D91C-5379-3B23619D4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1F753-40DB-B61C-0CE2-1478DD132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0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9A5E7-0E9D-4C14-3CF2-8CA2E7752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3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27EC1-E8AE-A009-21E8-42908118C6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D0ADA2-5A36-FDB9-066E-AC17BF619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3603" y="5944642"/>
            <a:ext cx="2544792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5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FB826-7617-C1F2-C7D7-AF1A16BA0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3603" y="5944642"/>
            <a:ext cx="2544793" cy="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9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83" r:id="rId5"/>
    <p:sldLayoutId id="2147483676" r:id="rId6"/>
    <p:sldLayoutId id="2147483685" r:id="rId7"/>
    <p:sldLayoutId id="2147483677" r:id="rId8"/>
    <p:sldLayoutId id="2147483686" r:id="rId9"/>
    <p:sldLayoutId id="2147483678" r:id="rId10"/>
    <p:sldLayoutId id="2147483687" r:id="rId11"/>
    <p:sldLayoutId id="2147483679" r:id="rId12"/>
    <p:sldLayoutId id="2147483688" r:id="rId13"/>
    <p:sldLayoutId id="2147483680" r:id="rId14"/>
    <p:sldLayoutId id="2147483689" r:id="rId15"/>
    <p:sldLayoutId id="2147483682" r:id="rId16"/>
    <p:sldLayoutId id="2147483690" r:id="rId17"/>
    <p:sldLayoutId id="2147483681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em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4A48D-B13A-6F63-F429-9BA8303A9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NORTØMMER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F77A9-7B9F-8448-05E6-2A59DA077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På skogeierens side</a:t>
            </a:r>
          </a:p>
        </p:txBody>
      </p:sp>
    </p:spTree>
    <p:extLst>
      <p:ext uri="{BB962C8B-B14F-4D97-AF65-F5344CB8AC3E}">
        <p14:creationId xmlns:p14="http://schemas.microsoft.com/office/powerpoint/2010/main" val="155884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27823-65DC-7042-05F3-1CABDAD4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Vi </a:t>
            </a:r>
            <a:r>
              <a:rPr lang="en-GB" sz="4000" dirty="0" err="1"/>
              <a:t>bistår</a:t>
            </a:r>
            <a:r>
              <a:rPr lang="en-GB" sz="4000" dirty="0"/>
              <a:t> med </a:t>
            </a:r>
            <a:r>
              <a:rPr lang="en-GB" sz="4000" dirty="0" err="1"/>
              <a:t>sluttavvirkning</a:t>
            </a:r>
            <a:r>
              <a:rPr lang="en-GB" sz="4000" dirty="0"/>
              <a:t> </a:t>
            </a:r>
            <a:r>
              <a:rPr lang="en-GB" sz="4000" dirty="0" err="1"/>
              <a:t>og</a:t>
            </a:r>
            <a:r>
              <a:rPr lang="en-GB" sz="4000" dirty="0"/>
              <a:t> </a:t>
            </a:r>
            <a:r>
              <a:rPr lang="en-GB" sz="4000" dirty="0" err="1"/>
              <a:t>tynning</a:t>
            </a:r>
            <a:endParaRPr lang="en-NO" sz="4000" dirty="0"/>
          </a:p>
        </p:txBody>
      </p:sp>
    </p:spTree>
    <p:extLst>
      <p:ext uri="{BB962C8B-B14F-4D97-AF65-F5344CB8AC3E}">
        <p14:creationId xmlns:p14="http://schemas.microsoft.com/office/powerpoint/2010/main" val="134709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3E01-3B00-5864-544C-4F025668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Vi </a:t>
            </a:r>
            <a:r>
              <a:rPr lang="en-GB" sz="4000" dirty="0" err="1"/>
              <a:t>bistår</a:t>
            </a:r>
            <a:r>
              <a:rPr lang="en-GB" sz="4000" dirty="0"/>
              <a:t> med </a:t>
            </a:r>
            <a:r>
              <a:rPr lang="en-GB" sz="4000" dirty="0" err="1"/>
              <a:t>sluttavvirkning</a:t>
            </a:r>
            <a:r>
              <a:rPr lang="en-GB" sz="4000" dirty="0"/>
              <a:t> </a:t>
            </a:r>
            <a:r>
              <a:rPr lang="en-GB" sz="4000" dirty="0" err="1"/>
              <a:t>og</a:t>
            </a:r>
            <a:r>
              <a:rPr lang="en-GB" sz="4000" dirty="0"/>
              <a:t> </a:t>
            </a:r>
            <a:r>
              <a:rPr lang="en-GB" sz="4000" dirty="0" err="1"/>
              <a:t>tynning</a:t>
            </a:r>
            <a:endParaRPr lang="en-NO" sz="4000" dirty="0"/>
          </a:p>
        </p:txBody>
      </p:sp>
    </p:spTree>
    <p:extLst>
      <p:ext uri="{BB962C8B-B14F-4D97-AF65-F5344CB8AC3E}">
        <p14:creationId xmlns:p14="http://schemas.microsoft.com/office/powerpoint/2010/main" val="413688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63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1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30C0-B686-F341-2DE6-C6CD6BB0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Skogøkonomi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4BBE-25E5-03DE-460D-7E3398416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Vi </a:t>
            </a:r>
            <a:r>
              <a:rPr lang="en-GB" b="1" dirty="0" err="1"/>
              <a:t>kan</a:t>
            </a:r>
            <a:r>
              <a:rPr lang="en-GB" b="1" dirty="0"/>
              <a:t> </a:t>
            </a:r>
            <a:r>
              <a:rPr lang="en-GB" b="1" dirty="0" err="1"/>
              <a:t>skog</a:t>
            </a:r>
            <a:r>
              <a:rPr lang="en-GB" b="1" dirty="0"/>
              <a:t> </a:t>
            </a:r>
            <a:r>
              <a:rPr lang="en-GB" b="1" dirty="0" err="1"/>
              <a:t>og</a:t>
            </a:r>
            <a:r>
              <a:rPr lang="en-GB" b="1" dirty="0"/>
              <a:t> </a:t>
            </a:r>
            <a:r>
              <a:rPr lang="en-GB" b="1" dirty="0" err="1"/>
              <a:t>hjelper</a:t>
            </a:r>
            <a:r>
              <a:rPr lang="en-GB" b="1" dirty="0"/>
              <a:t> </a:t>
            </a:r>
            <a:r>
              <a:rPr lang="en-GB" b="1" dirty="0" err="1"/>
              <a:t>deg</a:t>
            </a:r>
            <a:r>
              <a:rPr lang="en-GB" b="1" dirty="0"/>
              <a:t> </a:t>
            </a:r>
            <a:r>
              <a:rPr lang="en-GB" b="1" dirty="0" err="1"/>
              <a:t>gjerne</a:t>
            </a:r>
            <a:r>
              <a:rPr lang="en-GB" b="1" dirty="0"/>
              <a:t> med din </a:t>
            </a:r>
            <a:r>
              <a:rPr lang="en-GB" b="1" dirty="0" err="1"/>
              <a:t>skogøkonomi</a:t>
            </a:r>
            <a:r>
              <a:rPr lang="en-GB" b="1" dirty="0"/>
              <a:t>,– alt </a:t>
            </a:r>
            <a:r>
              <a:rPr lang="en-GB" b="1" dirty="0" err="1"/>
              <a:t>fra</a:t>
            </a:r>
            <a:r>
              <a:rPr lang="en-GB" b="1" dirty="0"/>
              <a:t>:</a:t>
            </a:r>
          </a:p>
          <a:p>
            <a:pPr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 err="1"/>
              <a:t>verdivurderinger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 err="1"/>
              <a:t>generasjonsskifte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skatt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offentlige</a:t>
            </a:r>
            <a:r>
              <a:rPr lang="en-GB" dirty="0"/>
              <a:t> </a:t>
            </a:r>
            <a:r>
              <a:rPr lang="en-GB" dirty="0" err="1"/>
              <a:t>prosesser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frivillig</a:t>
            </a:r>
            <a:r>
              <a:rPr lang="en-GB" dirty="0"/>
              <a:t> </a:t>
            </a:r>
            <a:r>
              <a:rPr lang="en-GB" dirty="0" err="1"/>
              <a:t>vern</a:t>
            </a:r>
            <a:endParaRPr lang="en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DDF8E-6859-A5D7-50E9-6156A964E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Alt du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skogeiendommen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økonomiske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 – </a:t>
            </a:r>
            <a:r>
              <a:rPr lang="en-GB" dirty="0" err="1"/>
              <a:t>på</a:t>
            </a:r>
            <a:r>
              <a:rPr lang="en-GB" dirty="0"/>
              <a:t> lang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sikt</a:t>
            </a:r>
            <a:r>
              <a:rPr lang="en-GB" dirty="0"/>
              <a:t>, – </a:t>
            </a:r>
            <a:r>
              <a:rPr lang="en-GB" dirty="0" err="1"/>
              <a:t>fra</a:t>
            </a:r>
            <a:r>
              <a:rPr lang="en-GB" dirty="0"/>
              <a:t> </a:t>
            </a:r>
            <a:r>
              <a:rPr lang="en-GB" dirty="0" err="1"/>
              <a:t>beslutninger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daglig</a:t>
            </a:r>
            <a:r>
              <a:rPr lang="en-GB" dirty="0"/>
              <a:t> drift 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spesielle</a:t>
            </a:r>
            <a:r>
              <a:rPr lang="en-GB" dirty="0"/>
              <a:t> </a:t>
            </a:r>
            <a:r>
              <a:rPr lang="en-GB" dirty="0" err="1"/>
              <a:t>situasjoner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 </a:t>
            </a:r>
            <a:r>
              <a:rPr lang="en-GB" dirty="0" err="1"/>
              <a:t>eiendomsinngrep</a:t>
            </a:r>
            <a:r>
              <a:rPr lang="en-GB" dirty="0"/>
              <a:t> </a:t>
            </a:r>
            <a:r>
              <a:rPr lang="en-GB" dirty="0" err="1"/>
              <a:t>fra</a:t>
            </a:r>
            <a:r>
              <a:rPr lang="en-GB" dirty="0"/>
              <a:t> det </a:t>
            </a:r>
            <a:r>
              <a:rPr lang="en-GB" dirty="0" err="1"/>
              <a:t>offentlige</a:t>
            </a:r>
            <a:r>
              <a:rPr lang="en-GB" dirty="0"/>
              <a:t>, </a:t>
            </a:r>
            <a:r>
              <a:rPr lang="en-GB" dirty="0" err="1"/>
              <a:t>effekter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klimaendringer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storm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billeangrep</a:t>
            </a:r>
            <a:r>
              <a:rPr lang="en-GB" dirty="0"/>
              <a:t> </a:t>
            </a:r>
            <a:r>
              <a:rPr lang="en-GB" dirty="0" err="1"/>
              <a:t>eller</a:t>
            </a:r>
            <a:r>
              <a:rPr lang="en-GB" dirty="0"/>
              <a:t> </a:t>
            </a:r>
            <a:r>
              <a:rPr lang="en-GB" dirty="0" err="1"/>
              <a:t>generasjonsskifte</a:t>
            </a:r>
            <a:r>
              <a:rPr lang="en-GB" dirty="0"/>
              <a:t>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58507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-up of a forest floor&#10;&#10;Description automatically generated">
            <a:extLst>
              <a:ext uri="{FF2B5EF4-FFF2-40B4-BE49-F238E27FC236}">
                <a16:creationId xmlns:a16="http://schemas.microsoft.com/office/drawing/2014/main" id="{BA1A2BD9-2D04-9182-A993-ED9014EE1C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937" r="1593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33419-BBD3-D13A-F931-5743DE84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Miljøpolitikk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2D54F-790C-637A-A5DD-85B7042C9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NORTØMMER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kontinuerlig</a:t>
            </a:r>
            <a:r>
              <a:rPr lang="en-GB" dirty="0"/>
              <a:t> </a:t>
            </a:r>
            <a:r>
              <a:rPr lang="en-GB" dirty="0" err="1"/>
              <a:t>forbedring</a:t>
            </a:r>
            <a:r>
              <a:rPr lang="en-GB" dirty="0"/>
              <a:t> </a:t>
            </a:r>
            <a:r>
              <a:rPr lang="en-GB" dirty="0" err="1"/>
              <a:t>arbeide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de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aktørene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norsk</a:t>
            </a:r>
            <a:r>
              <a:rPr lang="en-GB" dirty="0"/>
              <a:t> </a:t>
            </a:r>
            <a:r>
              <a:rPr lang="en-GB" dirty="0" err="1"/>
              <a:t>skogbruk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sikring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miljøverdier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den </a:t>
            </a:r>
            <a:r>
              <a:rPr lang="en-GB" dirty="0" err="1"/>
              <a:t>utøvende</a:t>
            </a:r>
            <a:r>
              <a:rPr lang="en-GB" dirty="0"/>
              <a:t> </a:t>
            </a:r>
            <a:r>
              <a:rPr lang="en-GB" dirty="0" err="1"/>
              <a:t>virksomhet</a:t>
            </a:r>
            <a:r>
              <a:rPr lang="en-GB" dirty="0"/>
              <a:t>.</a:t>
            </a:r>
            <a:endParaRPr lang="en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57BF8-5244-26E2-C585-EDB87986C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7" t="33910" r="8021"/>
          <a:stretch/>
        </p:blipFill>
        <p:spPr>
          <a:xfrm rot="10800000">
            <a:off x="5183184" y="3761117"/>
            <a:ext cx="7020000" cy="3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16D2E7-5276-4A19-4E6D-EEA572D4B7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797" r="24797"/>
          <a:stretch/>
        </p:blipFill>
        <p:spPr>
          <a:xfrm>
            <a:off x="0" y="0"/>
            <a:ext cx="518318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6B6419-4D86-6904-1FD6-55BA7919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Miljøpolitikk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80462-712F-62D0-647F-D994F351E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NORTØMMER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kontinuerlig</a:t>
            </a:r>
            <a:r>
              <a:rPr lang="en-GB" dirty="0"/>
              <a:t> </a:t>
            </a:r>
            <a:r>
              <a:rPr lang="en-GB" dirty="0" err="1"/>
              <a:t>forbedring</a:t>
            </a:r>
            <a:r>
              <a:rPr lang="en-GB" dirty="0"/>
              <a:t> </a:t>
            </a:r>
            <a:r>
              <a:rPr lang="en-GB" dirty="0" err="1"/>
              <a:t>arbeide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de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aktørene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norsk</a:t>
            </a:r>
            <a:r>
              <a:rPr lang="en-GB" dirty="0"/>
              <a:t> </a:t>
            </a:r>
            <a:r>
              <a:rPr lang="en-GB" dirty="0" err="1"/>
              <a:t>skogbruk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sikring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miljøverdier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den </a:t>
            </a:r>
            <a:r>
              <a:rPr lang="en-GB" dirty="0" err="1"/>
              <a:t>utøvende</a:t>
            </a:r>
            <a:r>
              <a:rPr lang="en-GB" dirty="0"/>
              <a:t> </a:t>
            </a:r>
            <a:r>
              <a:rPr lang="en-GB" dirty="0" err="1"/>
              <a:t>virksomhet</a:t>
            </a:r>
            <a:r>
              <a:rPr lang="en-GB" dirty="0"/>
              <a:t>.</a:t>
            </a:r>
            <a:endParaRPr lang="en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16028-0EC9-030E-4A6E-677A73404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7" t="33910" r="8021"/>
          <a:stretch/>
        </p:blipFill>
        <p:spPr>
          <a:xfrm rot="10800000">
            <a:off x="-6" y="4571428"/>
            <a:ext cx="5183189" cy="22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937275-450C-05E2-7D72-DD0A3097197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Alt du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skogeiendommen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økonomiske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 – </a:t>
            </a:r>
            <a:r>
              <a:rPr lang="en-GB" dirty="0" err="1"/>
              <a:t>på</a:t>
            </a:r>
            <a:r>
              <a:rPr lang="en-GB" dirty="0"/>
              <a:t> lang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sikt</a:t>
            </a:r>
            <a:r>
              <a:rPr lang="en-GB" dirty="0"/>
              <a:t>, – </a:t>
            </a:r>
            <a:r>
              <a:rPr lang="en-GB" dirty="0" err="1"/>
              <a:t>fra</a:t>
            </a:r>
            <a:r>
              <a:rPr lang="en-GB" dirty="0"/>
              <a:t> </a:t>
            </a:r>
            <a:r>
              <a:rPr lang="en-GB" dirty="0" err="1"/>
              <a:t>beslutninger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daglig</a:t>
            </a:r>
            <a:r>
              <a:rPr lang="en-GB" dirty="0"/>
              <a:t> drift 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spesielle</a:t>
            </a:r>
            <a:r>
              <a:rPr lang="en-GB" dirty="0"/>
              <a:t> </a:t>
            </a:r>
            <a:r>
              <a:rPr lang="en-GB" dirty="0" err="1"/>
              <a:t>situasjoner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 </a:t>
            </a:r>
            <a:r>
              <a:rPr lang="en-GB" dirty="0" err="1"/>
              <a:t>eiendomsinngrep</a:t>
            </a:r>
            <a:r>
              <a:rPr lang="en-GB" dirty="0"/>
              <a:t> </a:t>
            </a:r>
            <a:r>
              <a:rPr lang="en-GB" dirty="0" err="1"/>
              <a:t>fra</a:t>
            </a:r>
            <a:r>
              <a:rPr lang="en-GB" dirty="0"/>
              <a:t> det </a:t>
            </a:r>
            <a:r>
              <a:rPr lang="en-GB" dirty="0" err="1"/>
              <a:t>offentlige</a:t>
            </a:r>
            <a:r>
              <a:rPr lang="en-GB" dirty="0"/>
              <a:t>, </a:t>
            </a:r>
            <a:r>
              <a:rPr lang="en-GB" dirty="0" err="1"/>
              <a:t>effekter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klimaendringer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storm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billeangrep</a:t>
            </a:r>
            <a:r>
              <a:rPr lang="en-GB" dirty="0"/>
              <a:t> </a:t>
            </a:r>
            <a:r>
              <a:rPr lang="en-GB" dirty="0" err="1"/>
              <a:t>eller</a:t>
            </a:r>
            <a:r>
              <a:rPr lang="en-GB" dirty="0"/>
              <a:t> </a:t>
            </a:r>
            <a:r>
              <a:rPr lang="en-GB" dirty="0" err="1"/>
              <a:t>generasjonsskifte</a:t>
            </a:r>
            <a:r>
              <a:rPr lang="en-GB" dirty="0"/>
              <a:t>.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59F2B-6C0E-1AB5-4337-F0EEAD8A3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Vi </a:t>
            </a:r>
            <a:r>
              <a:rPr lang="en-GB" b="1" dirty="0" err="1"/>
              <a:t>kan</a:t>
            </a:r>
            <a:r>
              <a:rPr lang="en-GB" b="1" dirty="0"/>
              <a:t> </a:t>
            </a:r>
            <a:r>
              <a:rPr lang="en-GB" b="1" dirty="0" err="1"/>
              <a:t>skog</a:t>
            </a:r>
            <a:r>
              <a:rPr lang="en-GB" b="1" dirty="0"/>
              <a:t> </a:t>
            </a:r>
            <a:r>
              <a:rPr lang="en-GB" b="1" dirty="0" err="1"/>
              <a:t>og</a:t>
            </a:r>
            <a:r>
              <a:rPr lang="en-GB" b="1" dirty="0"/>
              <a:t> </a:t>
            </a:r>
            <a:r>
              <a:rPr lang="en-GB" b="1" dirty="0" err="1"/>
              <a:t>hjelper</a:t>
            </a:r>
            <a:r>
              <a:rPr lang="en-GB" b="1" dirty="0"/>
              <a:t> </a:t>
            </a:r>
            <a:r>
              <a:rPr lang="en-GB" b="1" dirty="0" err="1"/>
              <a:t>deg</a:t>
            </a:r>
            <a:r>
              <a:rPr lang="en-GB" b="1" dirty="0"/>
              <a:t> </a:t>
            </a:r>
            <a:r>
              <a:rPr lang="en-GB" b="1" dirty="0" err="1"/>
              <a:t>gjerne</a:t>
            </a:r>
            <a:r>
              <a:rPr lang="en-GB" b="1" dirty="0"/>
              <a:t> med din </a:t>
            </a:r>
            <a:r>
              <a:rPr lang="en-GB" b="1" dirty="0" err="1"/>
              <a:t>skogøkonomi</a:t>
            </a:r>
            <a:r>
              <a:rPr lang="en-GB" b="1" dirty="0"/>
              <a:t>,– alt </a:t>
            </a:r>
            <a:r>
              <a:rPr lang="en-GB" b="1" dirty="0" err="1"/>
              <a:t>fra</a:t>
            </a:r>
            <a:r>
              <a:rPr lang="en-GB" b="1" dirty="0"/>
              <a:t>:</a:t>
            </a:r>
          </a:p>
          <a:p>
            <a:pPr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 err="1"/>
              <a:t>verdivurderinger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 err="1"/>
              <a:t>generasjonsskifte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skatt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offentlige</a:t>
            </a:r>
            <a:r>
              <a:rPr lang="en-GB" dirty="0"/>
              <a:t> </a:t>
            </a:r>
            <a:r>
              <a:rPr lang="en-GB" dirty="0" err="1"/>
              <a:t>prosesser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frivillig</a:t>
            </a:r>
            <a:r>
              <a:rPr lang="en-GB" dirty="0"/>
              <a:t> </a:t>
            </a:r>
            <a:r>
              <a:rPr lang="en-GB" dirty="0" err="1"/>
              <a:t>vern</a:t>
            </a:r>
            <a:endParaRPr lang="en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A5BF84-EF56-3E93-D157-29233A68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Skogøkonomi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3717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(1080p).mp4">
            <a:hlinkClick r:id="" action="ppaction://media"/>
            <a:extLst>
              <a:ext uri="{FF2B5EF4-FFF2-40B4-BE49-F238E27FC236}">
                <a16:creationId xmlns:a16="http://schemas.microsoft.com/office/drawing/2014/main" id="{2269A4FB-5184-3499-794E-B44A5FEC5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2513"/>
          <a:stretch/>
        </p:blipFill>
        <p:spPr>
          <a:xfrm>
            <a:off x="5183186" y="0"/>
            <a:ext cx="70088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87127-F9A6-3FE8-9FDE-C63FD5D35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Skogøkonomi</a:t>
            </a:r>
            <a:endParaRPr lang="en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E8977-822D-F0A7-0712-E7670DFE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Alt du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skogeiendommen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økonomiske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 – </a:t>
            </a:r>
            <a:r>
              <a:rPr lang="en-GB" dirty="0" err="1"/>
              <a:t>på</a:t>
            </a:r>
            <a:r>
              <a:rPr lang="en-GB" dirty="0"/>
              <a:t> lang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sikt</a:t>
            </a:r>
            <a:r>
              <a:rPr lang="en-GB" dirty="0"/>
              <a:t>, – </a:t>
            </a:r>
            <a:r>
              <a:rPr lang="en-GB" dirty="0" err="1"/>
              <a:t>fra</a:t>
            </a:r>
            <a:r>
              <a:rPr lang="en-GB" dirty="0"/>
              <a:t> </a:t>
            </a:r>
            <a:r>
              <a:rPr lang="en-GB" dirty="0" err="1"/>
              <a:t>beslutninger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daglig</a:t>
            </a:r>
            <a:r>
              <a:rPr lang="en-GB" dirty="0"/>
              <a:t> drift 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spesielle</a:t>
            </a:r>
            <a:r>
              <a:rPr lang="en-GB" dirty="0"/>
              <a:t> </a:t>
            </a:r>
            <a:r>
              <a:rPr lang="en-GB" dirty="0" err="1"/>
              <a:t>situasjoner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 </a:t>
            </a:r>
            <a:r>
              <a:rPr lang="en-GB" dirty="0" err="1"/>
              <a:t>eiendomsinngrep</a:t>
            </a:r>
            <a:r>
              <a:rPr lang="en-GB" dirty="0"/>
              <a:t> </a:t>
            </a:r>
            <a:r>
              <a:rPr lang="en-GB" dirty="0" err="1"/>
              <a:t>fra</a:t>
            </a:r>
            <a:r>
              <a:rPr lang="en-GB" dirty="0"/>
              <a:t> det </a:t>
            </a:r>
            <a:r>
              <a:rPr lang="en-GB" dirty="0" err="1"/>
              <a:t>offentlige</a:t>
            </a:r>
            <a:r>
              <a:rPr lang="en-GB" dirty="0"/>
              <a:t>, </a:t>
            </a:r>
            <a:r>
              <a:rPr lang="en-GB" dirty="0" err="1"/>
              <a:t>effekter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klimaendringer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storm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billeangrep</a:t>
            </a:r>
            <a:r>
              <a:rPr lang="en-GB" dirty="0"/>
              <a:t> </a:t>
            </a:r>
            <a:r>
              <a:rPr lang="en-GB" dirty="0" err="1"/>
              <a:t>eller</a:t>
            </a:r>
            <a:r>
              <a:rPr lang="en-GB" dirty="0"/>
              <a:t> </a:t>
            </a:r>
            <a:r>
              <a:rPr lang="en-GB" dirty="0" err="1"/>
              <a:t>generasjonsskifte</a:t>
            </a:r>
            <a:r>
              <a:rPr lang="en-GB" dirty="0"/>
              <a:t>.</a:t>
            </a:r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291F8-4453-6FC5-7413-344C3EBBA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7" t="33910" r="8021"/>
          <a:stretch/>
        </p:blipFill>
        <p:spPr>
          <a:xfrm rot="10800000">
            <a:off x="5183184" y="3761117"/>
            <a:ext cx="7020000" cy="30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2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8C7F-C763-F7D6-68A0-653BE2B4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Miljøpolitikk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8BAC-E054-65BE-966B-872960302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NORTØMMER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kontinuerlig</a:t>
            </a:r>
            <a:r>
              <a:rPr lang="en-GB" dirty="0"/>
              <a:t> </a:t>
            </a:r>
            <a:r>
              <a:rPr lang="en-GB" dirty="0" err="1"/>
              <a:t>forbedring</a:t>
            </a:r>
            <a:r>
              <a:rPr lang="en-GB" dirty="0"/>
              <a:t> </a:t>
            </a:r>
            <a:r>
              <a:rPr lang="en-GB" dirty="0" err="1"/>
              <a:t>arbeide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de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aktørene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norsk</a:t>
            </a:r>
            <a:r>
              <a:rPr lang="en-GB" dirty="0"/>
              <a:t> </a:t>
            </a:r>
            <a:r>
              <a:rPr lang="en-GB" dirty="0" err="1"/>
              <a:t>skogbruk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sikring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klima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miljøverdier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den </a:t>
            </a:r>
            <a:r>
              <a:rPr lang="en-GB" dirty="0" err="1"/>
              <a:t>utøvende</a:t>
            </a:r>
            <a:r>
              <a:rPr lang="en-GB" dirty="0"/>
              <a:t> </a:t>
            </a:r>
            <a:r>
              <a:rPr lang="en-GB" dirty="0" err="1"/>
              <a:t>virksomhet</a:t>
            </a:r>
            <a:r>
              <a:rPr lang="en-GB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7BBB9-8C47-3E90-9602-2D47FFB0A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NORTØMMER </a:t>
            </a:r>
            <a:r>
              <a:rPr lang="en-GB" b="1" dirty="0" err="1"/>
              <a:t>skal</a:t>
            </a:r>
            <a:r>
              <a:rPr lang="en-GB" b="1" dirty="0"/>
              <a:t>: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r>
              <a:rPr lang="en-GB" sz="1800" dirty="0" err="1"/>
              <a:t>Arbeide</a:t>
            </a:r>
            <a:r>
              <a:rPr lang="en-GB" sz="1800" dirty="0"/>
              <a:t> for </a:t>
            </a:r>
            <a:r>
              <a:rPr lang="en-GB" sz="1800" dirty="0" err="1"/>
              <a:t>økt</a:t>
            </a:r>
            <a:r>
              <a:rPr lang="en-GB" sz="1800" dirty="0"/>
              <a:t> </a:t>
            </a:r>
            <a:r>
              <a:rPr lang="en-GB" sz="1800" dirty="0" err="1"/>
              <a:t>kompetanse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hele </a:t>
            </a:r>
            <a:r>
              <a:rPr lang="en-GB" sz="1800" dirty="0" err="1"/>
              <a:t>organisasjonen</a:t>
            </a:r>
            <a:r>
              <a:rPr lang="en-GB" sz="1800" dirty="0"/>
              <a:t> om </a:t>
            </a:r>
            <a:r>
              <a:rPr lang="en-GB" sz="1800" dirty="0" err="1"/>
              <a:t>skogbrukets</a:t>
            </a:r>
            <a:r>
              <a:rPr lang="en-GB" sz="1800" dirty="0"/>
              <a:t> </a:t>
            </a:r>
            <a:r>
              <a:rPr lang="en-GB" sz="1800" dirty="0" err="1"/>
              <a:t>mulige</a:t>
            </a:r>
            <a:r>
              <a:rPr lang="en-GB" sz="1800" dirty="0"/>
              <a:t> </a:t>
            </a:r>
            <a:r>
              <a:rPr lang="en-GB" sz="1800" dirty="0" err="1"/>
              <a:t>påvirkning</a:t>
            </a:r>
            <a:r>
              <a:rPr lang="en-GB" sz="1800" dirty="0"/>
              <a:t> </a:t>
            </a:r>
            <a:r>
              <a:rPr lang="en-GB" sz="1800" dirty="0" err="1"/>
              <a:t>på</a:t>
            </a:r>
            <a:r>
              <a:rPr lang="en-GB" sz="1800" dirty="0"/>
              <a:t> </a:t>
            </a:r>
            <a:r>
              <a:rPr lang="en-GB" sz="1800" dirty="0" err="1"/>
              <a:t>miljø</a:t>
            </a:r>
            <a:r>
              <a:rPr lang="en-GB" sz="1800" dirty="0"/>
              <a:t>, </a:t>
            </a:r>
            <a:r>
              <a:rPr lang="en-GB" sz="1800" dirty="0" err="1"/>
              <a:t>klima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friluftsliv</a:t>
            </a:r>
            <a:r>
              <a:rPr lang="en-GB" sz="1800" dirty="0"/>
              <a:t>.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Drive et </a:t>
            </a:r>
            <a:r>
              <a:rPr lang="en-GB" sz="1800" dirty="0" err="1"/>
              <a:t>systematisk</a:t>
            </a:r>
            <a:r>
              <a:rPr lang="en-GB" sz="1800" dirty="0"/>
              <a:t> </a:t>
            </a:r>
            <a:r>
              <a:rPr lang="en-GB" sz="1800" dirty="0" err="1"/>
              <a:t>arbeid</a:t>
            </a:r>
            <a:r>
              <a:rPr lang="en-GB" sz="1800" dirty="0"/>
              <a:t> for </a:t>
            </a:r>
            <a:r>
              <a:rPr lang="en-GB" sz="1800" dirty="0" err="1"/>
              <a:t>å</a:t>
            </a:r>
            <a:r>
              <a:rPr lang="en-GB" sz="1800" dirty="0"/>
              <a:t> </a:t>
            </a:r>
            <a:r>
              <a:rPr lang="en-GB" sz="1800" dirty="0" err="1"/>
              <a:t>hindre</a:t>
            </a:r>
            <a:r>
              <a:rPr lang="en-GB" sz="1800" dirty="0"/>
              <a:t> </a:t>
            </a:r>
            <a:r>
              <a:rPr lang="en-GB" sz="1800" dirty="0" err="1"/>
              <a:t>forurensing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forbedre</a:t>
            </a:r>
            <a:r>
              <a:rPr lang="en-GB" sz="1800" dirty="0"/>
              <a:t> de </a:t>
            </a:r>
            <a:r>
              <a:rPr lang="en-GB" sz="1800" dirty="0" err="1"/>
              <a:t>samlede</a:t>
            </a:r>
            <a:r>
              <a:rPr lang="en-GB" sz="1800" dirty="0"/>
              <a:t> </a:t>
            </a:r>
            <a:r>
              <a:rPr lang="en-GB" sz="1800" dirty="0" err="1"/>
              <a:t>klima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miljøeffekter</a:t>
            </a:r>
            <a:r>
              <a:rPr lang="en-GB" sz="1800" dirty="0"/>
              <a:t> </a:t>
            </a:r>
            <a:r>
              <a:rPr lang="en-GB" sz="1800" dirty="0" err="1"/>
              <a:t>av</a:t>
            </a:r>
            <a:r>
              <a:rPr lang="en-GB" sz="1800" dirty="0"/>
              <a:t> det </a:t>
            </a:r>
            <a:r>
              <a:rPr lang="en-GB" sz="1800" dirty="0" err="1"/>
              <a:t>skogbruk</a:t>
            </a:r>
            <a:r>
              <a:rPr lang="en-GB" sz="1800" dirty="0"/>
              <a:t> </a:t>
            </a:r>
            <a:r>
              <a:rPr lang="en-GB" sz="1800" dirty="0" err="1"/>
              <a:t>som</a:t>
            </a:r>
            <a:r>
              <a:rPr lang="en-GB" sz="1800" dirty="0"/>
              <a:t> </a:t>
            </a:r>
            <a:r>
              <a:rPr lang="en-GB" sz="1800" dirty="0" err="1"/>
              <a:t>utøves</a:t>
            </a:r>
            <a:r>
              <a:rPr lang="en-GB" sz="1800" dirty="0"/>
              <a:t>.</a:t>
            </a:r>
          </a:p>
          <a:p>
            <a:pPr>
              <a:lnSpc>
                <a:spcPct val="100000"/>
              </a:lnSpc>
            </a:pPr>
            <a:r>
              <a:rPr lang="en-GB" sz="1800" dirty="0" err="1"/>
              <a:t>Arbeide</a:t>
            </a:r>
            <a:r>
              <a:rPr lang="en-GB" sz="1800" dirty="0"/>
              <a:t> for </a:t>
            </a:r>
            <a:r>
              <a:rPr lang="en-GB" sz="1800" dirty="0" err="1"/>
              <a:t>alminnelig</a:t>
            </a:r>
            <a:r>
              <a:rPr lang="en-GB" sz="1800" dirty="0"/>
              <a:t> </a:t>
            </a:r>
            <a:r>
              <a:rPr lang="en-GB" sz="1800" dirty="0" err="1"/>
              <a:t>tillit</a:t>
            </a:r>
            <a:r>
              <a:rPr lang="en-GB" sz="1800" dirty="0"/>
              <a:t> </a:t>
            </a:r>
            <a:r>
              <a:rPr lang="en-GB" sz="1800" dirty="0" err="1"/>
              <a:t>til</a:t>
            </a:r>
            <a:r>
              <a:rPr lang="en-GB" sz="1800" dirty="0"/>
              <a:t> </a:t>
            </a:r>
            <a:r>
              <a:rPr lang="en-GB" sz="1800" dirty="0" err="1"/>
              <a:t>vårt</a:t>
            </a:r>
            <a:r>
              <a:rPr lang="en-GB" sz="1800" dirty="0"/>
              <a:t> </a:t>
            </a:r>
            <a:r>
              <a:rPr lang="en-GB" sz="1800" dirty="0" err="1"/>
              <a:t>miljøstyringssystem</a:t>
            </a:r>
            <a:r>
              <a:rPr lang="en-GB" sz="1800" dirty="0"/>
              <a:t> </a:t>
            </a:r>
            <a:r>
              <a:rPr lang="en-GB" sz="1800" dirty="0" err="1"/>
              <a:t>gjennom</a:t>
            </a:r>
            <a:r>
              <a:rPr lang="en-GB" sz="1800" dirty="0"/>
              <a:t> </a:t>
            </a:r>
            <a:r>
              <a:rPr lang="en-GB" sz="1800" dirty="0" err="1"/>
              <a:t>praktisering</a:t>
            </a:r>
            <a:r>
              <a:rPr lang="en-GB" sz="1800" dirty="0"/>
              <a:t> </a:t>
            </a:r>
            <a:r>
              <a:rPr lang="en-GB" sz="1800" dirty="0" err="1"/>
              <a:t>av</a:t>
            </a:r>
            <a:r>
              <a:rPr lang="en-GB" sz="1800" dirty="0"/>
              <a:t> </a:t>
            </a:r>
            <a:r>
              <a:rPr lang="en-GB" sz="1800" dirty="0" err="1"/>
              <a:t>stor</a:t>
            </a:r>
            <a:r>
              <a:rPr lang="en-GB" sz="1800" dirty="0"/>
              <a:t> grad </a:t>
            </a:r>
            <a:r>
              <a:rPr lang="en-GB" sz="1800" dirty="0" err="1"/>
              <a:t>av</a:t>
            </a:r>
            <a:r>
              <a:rPr lang="en-GB" sz="1800" dirty="0"/>
              <a:t> </a:t>
            </a:r>
            <a:r>
              <a:rPr lang="en-GB" sz="1800" dirty="0" err="1"/>
              <a:t>åpenhet</a:t>
            </a:r>
            <a:r>
              <a:rPr lang="en-GB" sz="1800" dirty="0"/>
              <a:t> om relevant </a:t>
            </a:r>
            <a:r>
              <a:rPr lang="en-GB" sz="1800" dirty="0" err="1"/>
              <a:t>miljøinformasjon</a:t>
            </a:r>
            <a:r>
              <a:rPr lang="en-GB" sz="1800" dirty="0"/>
              <a:t>.</a:t>
            </a:r>
          </a:p>
          <a:p>
            <a:pPr>
              <a:lnSpc>
                <a:spcPct val="100000"/>
              </a:lnSpc>
            </a:pPr>
            <a:r>
              <a:rPr lang="en-GB" sz="1800" dirty="0" err="1"/>
              <a:t>Arbeide</a:t>
            </a:r>
            <a:r>
              <a:rPr lang="en-GB" sz="1800" dirty="0"/>
              <a:t> for </a:t>
            </a:r>
            <a:r>
              <a:rPr lang="en-GB" sz="1800" dirty="0" err="1"/>
              <a:t>rasjonell</a:t>
            </a:r>
            <a:r>
              <a:rPr lang="en-GB" sz="1800" dirty="0"/>
              <a:t> </a:t>
            </a:r>
            <a:r>
              <a:rPr lang="en-GB" sz="1800" dirty="0" err="1"/>
              <a:t>integrering</a:t>
            </a:r>
            <a:r>
              <a:rPr lang="en-GB" sz="1800" dirty="0"/>
              <a:t> </a:t>
            </a:r>
            <a:r>
              <a:rPr lang="en-GB" sz="1800" dirty="0" err="1"/>
              <a:t>av</a:t>
            </a:r>
            <a:r>
              <a:rPr lang="en-GB" sz="1800" dirty="0"/>
              <a:t> </a:t>
            </a:r>
            <a:r>
              <a:rPr lang="en-GB" sz="1800" dirty="0" err="1"/>
              <a:t>skogstandard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HMS med </a:t>
            </a:r>
            <a:r>
              <a:rPr lang="en-GB" sz="1800" dirty="0" err="1"/>
              <a:t>annet</a:t>
            </a:r>
            <a:r>
              <a:rPr lang="en-GB" sz="1800" dirty="0"/>
              <a:t> </a:t>
            </a:r>
            <a:r>
              <a:rPr lang="en-GB" sz="1800" dirty="0" err="1"/>
              <a:t>kvalitetssikringsarbeid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alle </a:t>
            </a:r>
            <a:r>
              <a:rPr lang="en-GB" sz="1800" dirty="0" err="1"/>
              <a:t>ledd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produksjonskjeden</a:t>
            </a:r>
            <a:r>
              <a:rPr lang="en-GB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11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38C4-8100-F7FE-3A92-2A051E5E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Om NORTØMMER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87FDC-CFD3-A3DB-FC04-5D68949D2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NORSKOG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etablert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aktive</a:t>
            </a:r>
            <a:r>
              <a:rPr lang="en-GB" dirty="0"/>
              <a:t> </a:t>
            </a:r>
            <a:r>
              <a:rPr lang="en-GB" dirty="0" err="1"/>
              <a:t>skogeiere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1950. I 1998 </a:t>
            </a:r>
            <a:r>
              <a:rPr lang="en-GB" dirty="0" err="1"/>
              <a:t>valgte</a:t>
            </a:r>
            <a:r>
              <a:rPr lang="en-GB" dirty="0"/>
              <a:t> NORSKOG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sin </a:t>
            </a:r>
            <a:r>
              <a:rPr lang="en-GB" dirty="0" err="1"/>
              <a:t>tømmeromsetning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et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datterselskap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rendyrke</a:t>
            </a:r>
            <a:r>
              <a:rPr lang="en-GB" dirty="0"/>
              <a:t> </a:t>
            </a:r>
            <a:r>
              <a:rPr lang="en-GB" dirty="0" err="1"/>
              <a:t>tømmeromsetningen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med et </a:t>
            </a:r>
            <a:r>
              <a:rPr lang="en-GB" dirty="0" err="1"/>
              <a:t>klart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om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øke</a:t>
            </a:r>
            <a:r>
              <a:rPr lang="en-GB" dirty="0"/>
              <a:t> </a:t>
            </a:r>
            <a:r>
              <a:rPr lang="en-GB" dirty="0" err="1"/>
              <a:t>konkurransen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tømmermarkedet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nytte</a:t>
            </a:r>
            <a:r>
              <a:rPr lang="en-GB" dirty="0"/>
              <a:t> for </a:t>
            </a:r>
            <a:r>
              <a:rPr lang="en-GB" dirty="0" err="1"/>
              <a:t>skogeierne</a:t>
            </a:r>
            <a:r>
              <a:rPr lang="en-GB" dirty="0"/>
              <a:t>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04067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C118-2874-2AC4-B1AB-0D051D9D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Om NORTØMMER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ED18A-D1E4-3C29-F6AC-4B15782B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NORSKOG </a:t>
            </a:r>
            <a:r>
              <a:rPr lang="en-GB" sz="2000" dirty="0" err="1"/>
              <a:t>ble</a:t>
            </a:r>
            <a:r>
              <a:rPr lang="en-GB" sz="2000" dirty="0"/>
              <a:t> </a:t>
            </a:r>
            <a:r>
              <a:rPr lang="en-GB" sz="2000" dirty="0" err="1"/>
              <a:t>etablert</a:t>
            </a:r>
            <a:r>
              <a:rPr lang="en-GB" sz="2000" dirty="0"/>
              <a:t>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aktive</a:t>
            </a:r>
            <a:r>
              <a:rPr lang="en-GB" sz="2000" dirty="0"/>
              <a:t> </a:t>
            </a:r>
            <a:r>
              <a:rPr lang="en-GB" sz="2000" dirty="0" err="1"/>
              <a:t>skogeiere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1950. I 1998 </a:t>
            </a:r>
            <a:r>
              <a:rPr lang="en-GB" sz="2000" dirty="0" err="1"/>
              <a:t>valgte</a:t>
            </a:r>
            <a:r>
              <a:rPr lang="en-GB" sz="2000" dirty="0"/>
              <a:t> NORSKOG </a:t>
            </a:r>
            <a:r>
              <a:rPr lang="en-GB" sz="2000" dirty="0" err="1"/>
              <a:t>å</a:t>
            </a:r>
            <a:r>
              <a:rPr lang="en-GB" sz="2000" dirty="0"/>
              <a:t> </a:t>
            </a:r>
            <a:r>
              <a:rPr lang="en-GB" sz="2000" dirty="0" err="1"/>
              <a:t>legge</a:t>
            </a:r>
            <a:r>
              <a:rPr lang="en-GB" sz="2000" dirty="0"/>
              <a:t> sin </a:t>
            </a:r>
            <a:r>
              <a:rPr lang="en-GB" sz="2000" dirty="0" err="1"/>
              <a:t>tømmeromsetning</a:t>
            </a:r>
            <a:r>
              <a:rPr lang="en-GB" sz="2000" dirty="0"/>
              <a:t> </a:t>
            </a:r>
            <a:r>
              <a:rPr lang="en-GB" sz="2000" dirty="0" err="1"/>
              <a:t>ut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et </a:t>
            </a:r>
            <a:r>
              <a:rPr lang="en-GB" sz="2000" dirty="0" err="1"/>
              <a:t>eget</a:t>
            </a:r>
            <a:r>
              <a:rPr lang="en-GB" sz="2000" dirty="0"/>
              <a:t> </a:t>
            </a:r>
            <a:r>
              <a:rPr lang="en-GB" sz="2000" dirty="0" err="1"/>
              <a:t>datterselskap</a:t>
            </a:r>
            <a:r>
              <a:rPr lang="en-GB" sz="2000" dirty="0"/>
              <a:t> for </a:t>
            </a:r>
            <a:r>
              <a:rPr lang="en-GB" sz="2000" dirty="0" err="1"/>
              <a:t>å</a:t>
            </a:r>
            <a:r>
              <a:rPr lang="en-GB" sz="2000" dirty="0"/>
              <a:t> </a:t>
            </a:r>
            <a:r>
              <a:rPr lang="en-GB" sz="2000" dirty="0" err="1"/>
              <a:t>rendyrke</a:t>
            </a:r>
            <a:r>
              <a:rPr lang="en-GB" sz="2000" dirty="0"/>
              <a:t> </a:t>
            </a:r>
            <a:r>
              <a:rPr lang="en-GB" sz="2000" dirty="0" err="1"/>
              <a:t>tømmeromsetningen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med et </a:t>
            </a:r>
            <a:r>
              <a:rPr lang="en-GB" sz="2000" dirty="0" err="1"/>
              <a:t>klart</a:t>
            </a:r>
            <a:r>
              <a:rPr lang="en-GB" sz="2000" dirty="0"/>
              <a:t> </a:t>
            </a:r>
            <a:r>
              <a:rPr lang="en-GB" sz="2000" dirty="0" err="1"/>
              <a:t>mål</a:t>
            </a:r>
            <a:r>
              <a:rPr lang="en-GB" sz="2000" dirty="0"/>
              <a:t> om </a:t>
            </a:r>
            <a:r>
              <a:rPr lang="en-GB" sz="2000" dirty="0" err="1"/>
              <a:t>å</a:t>
            </a:r>
            <a:r>
              <a:rPr lang="en-GB" sz="2000" dirty="0"/>
              <a:t> </a:t>
            </a:r>
            <a:r>
              <a:rPr lang="en-GB" sz="2000" dirty="0" err="1"/>
              <a:t>øke</a:t>
            </a:r>
            <a:r>
              <a:rPr lang="en-GB" sz="2000" dirty="0"/>
              <a:t> </a:t>
            </a:r>
            <a:r>
              <a:rPr lang="en-GB" sz="2000" dirty="0" err="1"/>
              <a:t>konkurransen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tømmermarkedet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nytte</a:t>
            </a:r>
            <a:r>
              <a:rPr lang="en-GB" sz="2000" dirty="0"/>
              <a:t> for </a:t>
            </a:r>
            <a:r>
              <a:rPr lang="en-GB" sz="2000" dirty="0" err="1"/>
              <a:t>skogeierne</a:t>
            </a:r>
            <a:r>
              <a:rPr lang="en-GB" sz="2000" dirty="0"/>
              <a:t>.</a:t>
            </a:r>
            <a:endParaRPr lang="en-NO" sz="2000" dirty="0"/>
          </a:p>
        </p:txBody>
      </p:sp>
    </p:spTree>
    <p:extLst>
      <p:ext uri="{BB962C8B-B14F-4D97-AF65-F5344CB8AC3E}">
        <p14:creationId xmlns:p14="http://schemas.microsoft.com/office/powerpoint/2010/main" val="420405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255B-0B28-3329-B7A1-9386AC8F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Tømmersalg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D63E7-F9D4-2A0B-5714-5C0F56E3C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000" dirty="0" err="1"/>
              <a:t>Nortømmer</a:t>
            </a:r>
            <a:r>
              <a:rPr lang="en-GB" sz="2000" dirty="0"/>
              <a:t> </a:t>
            </a:r>
            <a:r>
              <a:rPr lang="en-GB" sz="2000" dirty="0" err="1"/>
              <a:t>kjøper</a:t>
            </a:r>
            <a:r>
              <a:rPr lang="en-GB" sz="2000" dirty="0"/>
              <a:t> </a:t>
            </a:r>
            <a:r>
              <a:rPr lang="en-GB" sz="2000" dirty="0" err="1"/>
              <a:t>tømmer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gode</a:t>
            </a:r>
            <a:r>
              <a:rPr lang="en-GB" sz="2000" dirty="0"/>
              <a:t> </a:t>
            </a:r>
            <a:r>
              <a:rPr lang="en-GB" sz="2000" dirty="0" err="1"/>
              <a:t>priser</a:t>
            </a:r>
            <a:r>
              <a:rPr lang="en-GB" sz="2000" dirty="0"/>
              <a:t> over hele Norge. Vi er </a:t>
            </a:r>
            <a:r>
              <a:rPr lang="en-GB" sz="2000" dirty="0" err="1"/>
              <a:t>fleksible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garanterer</a:t>
            </a:r>
            <a:r>
              <a:rPr lang="en-GB" sz="2000" dirty="0"/>
              <a:t> </a:t>
            </a:r>
            <a:r>
              <a:rPr lang="en-GB" sz="2000" dirty="0" err="1"/>
              <a:t>oppgjør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rett</a:t>
            </a:r>
            <a:r>
              <a:rPr lang="en-GB" sz="2000" dirty="0"/>
              <a:t> </a:t>
            </a:r>
            <a:r>
              <a:rPr lang="en-GB" sz="2000" dirty="0" err="1"/>
              <a:t>tid</a:t>
            </a:r>
            <a:r>
              <a:rPr lang="en-GB" sz="2000" dirty="0"/>
              <a:t>. Vi </a:t>
            </a:r>
            <a:r>
              <a:rPr lang="en-GB" sz="2000" dirty="0" err="1"/>
              <a:t>har</a:t>
            </a:r>
            <a:r>
              <a:rPr lang="en-GB" sz="2000" dirty="0"/>
              <a:t> lang </a:t>
            </a:r>
            <a:r>
              <a:rPr lang="en-GB" sz="2000" dirty="0" err="1"/>
              <a:t>erfaring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avtale</a:t>
            </a:r>
            <a:r>
              <a:rPr lang="en-GB" sz="2000" dirty="0"/>
              <a:t> med </a:t>
            </a:r>
            <a:r>
              <a:rPr lang="en-GB" sz="2000" dirty="0" err="1"/>
              <a:t>dyktige</a:t>
            </a:r>
            <a:r>
              <a:rPr lang="en-GB" sz="2000" dirty="0"/>
              <a:t> </a:t>
            </a:r>
            <a:r>
              <a:rPr lang="en-GB" sz="2000" dirty="0" err="1"/>
              <a:t>entreprenører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transportører</a:t>
            </a:r>
            <a:r>
              <a:rPr lang="en-GB" sz="2000" dirty="0"/>
              <a:t>.</a:t>
            </a:r>
            <a:endParaRPr lang="en-NO" sz="2000" dirty="0"/>
          </a:p>
        </p:txBody>
      </p:sp>
    </p:spTree>
    <p:extLst>
      <p:ext uri="{BB962C8B-B14F-4D97-AF65-F5344CB8AC3E}">
        <p14:creationId xmlns:p14="http://schemas.microsoft.com/office/powerpoint/2010/main" val="100390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74E9-8DBE-5425-67C0-3B3D5091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Tømmersalg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6943B-60AE-D487-9593-DBA0724B8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000" dirty="0" err="1"/>
              <a:t>Nortømmer</a:t>
            </a:r>
            <a:r>
              <a:rPr lang="en-GB" sz="2000" dirty="0"/>
              <a:t> </a:t>
            </a:r>
            <a:r>
              <a:rPr lang="en-GB" sz="2000" dirty="0" err="1"/>
              <a:t>kjøper</a:t>
            </a:r>
            <a:r>
              <a:rPr lang="en-GB" sz="2000" dirty="0"/>
              <a:t> </a:t>
            </a:r>
            <a:r>
              <a:rPr lang="en-GB" sz="2000" dirty="0" err="1"/>
              <a:t>tømmer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gode</a:t>
            </a:r>
            <a:r>
              <a:rPr lang="en-GB" sz="2000" dirty="0"/>
              <a:t> </a:t>
            </a:r>
            <a:r>
              <a:rPr lang="en-GB" sz="2000" dirty="0" err="1"/>
              <a:t>priser</a:t>
            </a:r>
            <a:r>
              <a:rPr lang="en-GB" sz="2000" dirty="0"/>
              <a:t> over hele Norge. Vi er </a:t>
            </a:r>
            <a:r>
              <a:rPr lang="en-GB" sz="2000" dirty="0" err="1"/>
              <a:t>fleksible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garanterer</a:t>
            </a:r>
            <a:r>
              <a:rPr lang="en-GB" sz="2000" dirty="0"/>
              <a:t> </a:t>
            </a:r>
            <a:r>
              <a:rPr lang="en-GB" sz="2000" dirty="0" err="1"/>
              <a:t>oppgjør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rett</a:t>
            </a:r>
            <a:r>
              <a:rPr lang="en-GB" sz="2000" dirty="0"/>
              <a:t> </a:t>
            </a:r>
            <a:r>
              <a:rPr lang="en-GB" sz="2000" dirty="0" err="1"/>
              <a:t>tid</a:t>
            </a:r>
            <a:r>
              <a:rPr lang="en-GB" sz="2000" dirty="0"/>
              <a:t>. Vi </a:t>
            </a:r>
            <a:r>
              <a:rPr lang="en-GB" sz="2000" dirty="0" err="1"/>
              <a:t>har</a:t>
            </a:r>
            <a:r>
              <a:rPr lang="en-GB" sz="2000" dirty="0"/>
              <a:t> lang </a:t>
            </a:r>
            <a:r>
              <a:rPr lang="en-GB" sz="2000" dirty="0" err="1"/>
              <a:t>erfaring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har</a:t>
            </a:r>
            <a:r>
              <a:rPr lang="en-GB" sz="2000" dirty="0"/>
              <a:t> </a:t>
            </a:r>
            <a:r>
              <a:rPr lang="en-GB" sz="2000" dirty="0" err="1"/>
              <a:t>avtale</a:t>
            </a:r>
            <a:r>
              <a:rPr lang="en-GB" sz="2000" dirty="0"/>
              <a:t> med </a:t>
            </a:r>
            <a:r>
              <a:rPr lang="en-GB" sz="2000" dirty="0" err="1"/>
              <a:t>dyktige</a:t>
            </a:r>
            <a:r>
              <a:rPr lang="en-GB" sz="2000" dirty="0"/>
              <a:t> </a:t>
            </a:r>
            <a:r>
              <a:rPr lang="en-GB" sz="2000" dirty="0" err="1"/>
              <a:t>entreprenører</a:t>
            </a:r>
            <a:r>
              <a:rPr lang="en-GB" sz="2000" dirty="0"/>
              <a:t> </a:t>
            </a:r>
            <a:r>
              <a:rPr lang="en-GB" sz="2000" dirty="0" err="1"/>
              <a:t>og</a:t>
            </a:r>
            <a:r>
              <a:rPr lang="en-GB" sz="2000" dirty="0"/>
              <a:t> </a:t>
            </a:r>
            <a:r>
              <a:rPr lang="en-GB" sz="2000" dirty="0" err="1"/>
              <a:t>transportører</a:t>
            </a:r>
            <a:r>
              <a:rPr lang="en-GB" sz="2000" dirty="0"/>
              <a:t>.</a:t>
            </a:r>
            <a:endParaRPr lang="en-NO" sz="2000" dirty="0"/>
          </a:p>
        </p:txBody>
      </p:sp>
    </p:spTree>
    <p:extLst>
      <p:ext uri="{BB962C8B-B14F-4D97-AF65-F5344CB8AC3E}">
        <p14:creationId xmlns:p14="http://schemas.microsoft.com/office/powerpoint/2010/main" val="118945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8087-F1EB-2844-7AC7-7D4CF1EF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NORTØMMER tilbyr 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7F1D-CEE4-91A3-5CBB-5A9BE19700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plantemannskap</a:t>
            </a:r>
            <a:r>
              <a:rPr lang="en-GB" dirty="0"/>
              <a:t> med </a:t>
            </a: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kunnskap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leverandører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plantematriale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/>
              <a:t>Planting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midler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skogfond</a:t>
            </a:r>
            <a:r>
              <a:rPr lang="en-GB" dirty="0"/>
              <a:t>.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8330B-F603-BE6B-2567-4CF783E288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 err="1"/>
              <a:t>Fremtidsskogen</a:t>
            </a:r>
            <a:r>
              <a:rPr lang="en-GB" dirty="0"/>
              <a:t> </a:t>
            </a:r>
            <a:r>
              <a:rPr lang="en-GB" dirty="0" err="1"/>
              <a:t>skapes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det vi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 Det er mange </a:t>
            </a:r>
            <a:r>
              <a:rPr lang="en-GB" dirty="0" err="1"/>
              <a:t>funksjoner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ivaretas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volumproduksjon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karbonbinding</a:t>
            </a:r>
            <a:r>
              <a:rPr lang="en-GB" dirty="0"/>
              <a:t>.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fremtidsskogen</a:t>
            </a:r>
            <a:r>
              <a:rPr lang="en-GB" dirty="0"/>
              <a:t> </a:t>
            </a:r>
            <a:r>
              <a:rPr lang="en-GB" dirty="0" err="1"/>
              <a:t>tåle</a:t>
            </a:r>
            <a:r>
              <a:rPr lang="en-GB" dirty="0"/>
              <a:t> </a:t>
            </a:r>
            <a:r>
              <a:rPr lang="en-GB" dirty="0" err="1"/>
              <a:t>utfordringer</a:t>
            </a:r>
            <a:r>
              <a:rPr lang="en-GB" dirty="0"/>
              <a:t> vi </a:t>
            </a:r>
            <a:r>
              <a:rPr lang="en-GB" dirty="0" err="1"/>
              <a:t>ikke</a:t>
            </a:r>
            <a:r>
              <a:rPr lang="en-GB" dirty="0"/>
              <a:t> ser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 </a:t>
            </a:r>
            <a:r>
              <a:rPr lang="en-GB" dirty="0" err="1"/>
              <a:t>Spesielt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forhold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endret</a:t>
            </a:r>
            <a:r>
              <a:rPr lang="en-GB" dirty="0"/>
              <a:t> </a:t>
            </a:r>
            <a:r>
              <a:rPr lang="en-GB" dirty="0" err="1"/>
              <a:t>klima</a:t>
            </a:r>
            <a:r>
              <a:rPr lang="en-GB" dirty="0"/>
              <a:t>, med </a:t>
            </a:r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fuktighet</a:t>
            </a:r>
            <a:r>
              <a:rPr lang="en-GB" dirty="0"/>
              <a:t>, </a:t>
            </a:r>
            <a:r>
              <a:rPr lang="en-GB" dirty="0" err="1"/>
              <a:t>høyere</a:t>
            </a:r>
            <a:r>
              <a:rPr lang="en-GB" dirty="0"/>
              <a:t> </a:t>
            </a:r>
            <a:r>
              <a:rPr lang="en-GB" dirty="0" err="1"/>
              <a:t>temperatur</a:t>
            </a:r>
            <a:r>
              <a:rPr lang="en-GB" dirty="0"/>
              <a:t>,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vind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insekter</a:t>
            </a:r>
            <a:r>
              <a:rPr lang="en-GB" dirty="0"/>
              <a:t>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69779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AA0C-226F-56D3-F241-2961C6DB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NORTØMMER </a:t>
            </a:r>
            <a:r>
              <a:rPr lang="en-GB" dirty="0" err="1"/>
              <a:t>tilbyr</a:t>
            </a:r>
            <a:r>
              <a:rPr lang="en-GB" dirty="0"/>
              <a:t> planting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5FE86-914D-DABE-E61B-066DD38F4A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plantemannskap</a:t>
            </a:r>
            <a:r>
              <a:rPr lang="en-GB" dirty="0"/>
              <a:t> med </a:t>
            </a: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kunnskap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leverandører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plantematriale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/>
              <a:t>Planting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midler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skogfond</a:t>
            </a:r>
            <a:r>
              <a:rPr lang="en-GB" dirty="0"/>
              <a:t>.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E3829-6C09-AC83-8463-001D619976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 err="1"/>
              <a:t>Fremtidsskogen</a:t>
            </a:r>
            <a:r>
              <a:rPr lang="en-GB" dirty="0"/>
              <a:t> </a:t>
            </a:r>
            <a:r>
              <a:rPr lang="en-GB" dirty="0" err="1"/>
              <a:t>skapes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det vi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 Det er mange </a:t>
            </a:r>
            <a:r>
              <a:rPr lang="en-GB" dirty="0" err="1"/>
              <a:t>funksjoner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ivaretas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volumproduksjon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karbonbinding</a:t>
            </a:r>
            <a:r>
              <a:rPr lang="en-GB" dirty="0"/>
              <a:t>.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fremtidsskogen</a:t>
            </a:r>
            <a:r>
              <a:rPr lang="en-GB" dirty="0"/>
              <a:t> </a:t>
            </a:r>
            <a:r>
              <a:rPr lang="en-GB" dirty="0" err="1"/>
              <a:t>tåle</a:t>
            </a:r>
            <a:r>
              <a:rPr lang="en-GB" dirty="0"/>
              <a:t> </a:t>
            </a:r>
            <a:r>
              <a:rPr lang="en-GB" dirty="0" err="1"/>
              <a:t>utfordringer</a:t>
            </a:r>
            <a:r>
              <a:rPr lang="en-GB" dirty="0"/>
              <a:t> vi </a:t>
            </a:r>
            <a:r>
              <a:rPr lang="en-GB" dirty="0" err="1"/>
              <a:t>ikke</a:t>
            </a:r>
            <a:r>
              <a:rPr lang="en-GB" dirty="0"/>
              <a:t> ser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 </a:t>
            </a:r>
            <a:r>
              <a:rPr lang="en-GB" dirty="0" err="1"/>
              <a:t>Spesielt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forhold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endret</a:t>
            </a:r>
            <a:r>
              <a:rPr lang="en-GB" dirty="0"/>
              <a:t> </a:t>
            </a:r>
            <a:r>
              <a:rPr lang="en-GB" dirty="0" err="1"/>
              <a:t>klima</a:t>
            </a:r>
            <a:r>
              <a:rPr lang="en-GB" dirty="0"/>
              <a:t>, med </a:t>
            </a:r>
            <a:r>
              <a:rPr lang="en-GB" dirty="0" err="1"/>
              <a:t>økt</a:t>
            </a:r>
            <a:r>
              <a:rPr lang="en-GB" dirty="0"/>
              <a:t> </a:t>
            </a:r>
            <a:r>
              <a:rPr lang="en-GB" dirty="0" err="1"/>
              <a:t>fuktighet</a:t>
            </a:r>
            <a:r>
              <a:rPr lang="en-GB" dirty="0"/>
              <a:t>, </a:t>
            </a:r>
            <a:r>
              <a:rPr lang="en-GB" dirty="0" err="1"/>
              <a:t>høyere</a:t>
            </a:r>
            <a:r>
              <a:rPr lang="en-GB" dirty="0"/>
              <a:t> </a:t>
            </a:r>
            <a:r>
              <a:rPr lang="en-GB" dirty="0" err="1"/>
              <a:t>temperatur</a:t>
            </a:r>
            <a:r>
              <a:rPr lang="en-GB" dirty="0"/>
              <a:t>,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vind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insekter</a:t>
            </a:r>
            <a:r>
              <a:rPr lang="en-GB" dirty="0"/>
              <a:t>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2485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99E3-851C-0E9B-3A41-9B9511F7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Ungskogpleie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63EDA-F1F2-C3C4-4A6F-9FD04D269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Vi tilbyr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863D7-AB2B-FF0D-A82F-02C52BD414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Ungskogpleie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skogfond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de </a:t>
            </a:r>
            <a:r>
              <a:rPr lang="en-GB" dirty="0" err="1"/>
              <a:t>fleste</a:t>
            </a:r>
            <a:r>
              <a:rPr lang="en-GB" dirty="0"/>
              <a:t> </a:t>
            </a:r>
            <a:r>
              <a:rPr lang="en-GB" dirty="0" err="1"/>
              <a:t>kommuner</a:t>
            </a:r>
            <a:r>
              <a:rPr lang="en-GB" dirty="0"/>
              <a:t> </a:t>
            </a:r>
            <a:r>
              <a:rPr lang="en-GB" dirty="0" err="1"/>
              <a:t>gis</a:t>
            </a:r>
            <a:r>
              <a:rPr lang="en-GB" dirty="0"/>
              <a:t>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statsbidrag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Nortømmer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lang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ungskogpleie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skogkulturkoordinatorer</a:t>
            </a:r>
            <a:r>
              <a:rPr lang="en-GB" dirty="0"/>
              <a:t> for </a:t>
            </a:r>
            <a:r>
              <a:rPr lang="en-GB" dirty="0" err="1"/>
              <a:t>bestilling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83A71-2A6E-FDA9-5347-362410B34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NO" dirty="0"/>
              <a:t>Vi tilbyr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EE197-B40F-8E72-BE61-1DB26B3C7D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Ungskogpleie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skogfond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de </a:t>
            </a:r>
            <a:r>
              <a:rPr lang="en-GB" dirty="0" err="1"/>
              <a:t>fleste</a:t>
            </a:r>
            <a:r>
              <a:rPr lang="en-GB" dirty="0"/>
              <a:t> </a:t>
            </a:r>
            <a:r>
              <a:rPr lang="en-GB" dirty="0" err="1"/>
              <a:t>kommuner</a:t>
            </a:r>
            <a:r>
              <a:rPr lang="en-GB" dirty="0"/>
              <a:t> </a:t>
            </a:r>
            <a:r>
              <a:rPr lang="en-GB" dirty="0" err="1"/>
              <a:t>gis</a:t>
            </a:r>
            <a:r>
              <a:rPr lang="en-GB" dirty="0"/>
              <a:t>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statsbidrag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Nortømmer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lang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ungskogpleie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skogkulturkoordinatorer</a:t>
            </a:r>
            <a:r>
              <a:rPr lang="en-GB" dirty="0"/>
              <a:t> for </a:t>
            </a:r>
            <a:r>
              <a:rPr lang="en-GB" dirty="0" err="1"/>
              <a:t>bestilling</a:t>
            </a:r>
            <a:r>
              <a:rPr lang="en-GB" dirty="0"/>
              <a:t>.</a:t>
            </a:r>
            <a:endParaRPr lang="en-NO" dirty="0"/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50738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5EA3-F93A-C575-94A5-3F64EEF8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Ungskogpleie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23BD1-AC3F-A1F0-A2E7-C5A03878C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Vi tilbyr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9324A-F6C8-B3A5-8EFF-50017DECB9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Ungskogpleie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skogfond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de </a:t>
            </a:r>
            <a:r>
              <a:rPr lang="en-GB" dirty="0" err="1"/>
              <a:t>fleste</a:t>
            </a:r>
            <a:r>
              <a:rPr lang="en-GB" dirty="0"/>
              <a:t> </a:t>
            </a:r>
            <a:r>
              <a:rPr lang="en-GB" dirty="0" err="1"/>
              <a:t>kommuner</a:t>
            </a:r>
            <a:r>
              <a:rPr lang="en-GB" dirty="0"/>
              <a:t> </a:t>
            </a:r>
            <a:r>
              <a:rPr lang="en-GB" dirty="0" err="1"/>
              <a:t>gis</a:t>
            </a:r>
            <a:r>
              <a:rPr lang="en-GB" dirty="0"/>
              <a:t>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statsbidrag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Nortømmer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lang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ungskogpleie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skogkulturkoordinatorer</a:t>
            </a:r>
            <a:r>
              <a:rPr lang="en-GB" dirty="0"/>
              <a:t> for </a:t>
            </a:r>
            <a:r>
              <a:rPr lang="en-GB" dirty="0" err="1"/>
              <a:t>bestilling</a:t>
            </a:r>
            <a:endParaRPr lang="en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88F82-26C4-AF2F-30EA-F0B00167C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NO" dirty="0"/>
              <a:t>Vi tilbyr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7B541-8BC6-06C9-0543-293ABD32BC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 err="1"/>
              <a:t>Ungskogpleie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finansieres</a:t>
            </a:r>
            <a:r>
              <a:rPr lang="en-GB" dirty="0"/>
              <a:t> med </a:t>
            </a:r>
            <a:r>
              <a:rPr lang="en-GB" dirty="0" err="1"/>
              <a:t>skogfond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de </a:t>
            </a:r>
            <a:r>
              <a:rPr lang="en-GB" dirty="0" err="1"/>
              <a:t>fleste</a:t>
            </a:r>
            <a:r>
              <a:rPr lang="en-GB" dirty="0"/>
              <a:t> </a:t>
            </a:r>
            <a:r>
              <a:rPr lang="en-GB" dirty="0" err="1"/>
              <a:t>kommuner</a:t>
            </a:r>
            <a:r>
              <a:rPr lang="en-GB" dirty="0"/>
              <a:t> </a:t>
            </a:r>
            <a:r>
              <a:rPr lang="en-GB" dirty="0" err="1"/>
              <a:t>gis</a:t>
            </a:r>
            <a:r>
              <a:rPr lang="en-GB" dirty="0"/>
              <a:t>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statsbidrag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Nortømmer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lang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ungskogpleie</a:t>
            </a:r>
            <a:r>
              <a:rPr lang="en-GB" dirty="0"/>
              <a:t>. 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skogkulturkoordinatorer</a:t>
            </a:r>
            <a:r>
              <a:rPr lang="en-GB" dirty="0"/>
              <a:t> for </a:t>
            </a:r>
            <a:r>
              <a:rPr lang="en-GB" dirty="0" err="1"/>
              <a:t>bestilling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228750288"/>
      </p:ext>
    </p:extLst>
  </p:cSld>
  <p:clrMapOvr>
    <a:masterClrMapping/>
  </p:clrMapOvr>
</p:sld>
</file>

<file path=ppt/theme/theme1.xml><?xml version="1.0" encoding="utf-8"?>
<a:theme xmlns:a="http://schemas.openxmlformats.org/drawingml/2006/main" name="NORTØMMER Theme">
  <a:themeElements>
    <a:clrScheme name="NORTØMMER">
      <a:dk1>
        <a:srgbClr val="193F2F"/>
      </a:dk1>
      <a:lt1>
        <a:srgbClr val="ECF3DE"/>
      </a:lt1>
      <a:dk2>
        <a:srgbClr val="004933"/>
      </a:dk2>
      <a:lt2>
        <a:srgbClr val="A9C9A1"/>
      </a:lt2>
      <a:accent1>
        <a:srgbClr val="46A379"/>
      </a:accent1>
      <a:accent2>
        <a:srgbClr val="2E6951"/>
      </a:accent2>
      <a:accent3>
        <a:srgbClr val="2CA14D"/>
      </a:accent3>
      <a:accent4>
        <a:srgbClr val="99F350"/>
      </a:accent4>
      <a:accent5>
        <a:srgbClr val="F4F8F9"/>
      </a:accent5>
      <a:accent6>
        <a:srgbClr val="010101"/>
      </a:accent6>
      <a:hlink>
        <a:srgbClr val="99F44F"/>
      </a:hlink>
      <a:folHlink>
        <a:srgbClr val="1B3E2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9275DCC9F6D4D8887DFD3ACD619BE" ma:contentTypeVersion="15" ma:contentTypeDescription="Create a new document." ma:contentTypeScope="" ma:versionID="fa77f0e2c5293d71de25b9ad11e4a31f">
  <xsd:schema xmlns:xsd="http://www.w3.org/2001/XMLSchema" xmlns:xs="http://www.w3.org/2001/XMLSchema" xmlns:p="http://schemas.microsoft.com/office/2006/metadata/properties" xmlns:ns2="e303bba7-5e01-4ffd-a2b4-ccc7c7b07b7c" xmlns:ns3="a8063b9c-511a-42fa-a53c-d9942c31d45d" targetNamespace="http://schemas.microsoft.com/office/2006/metadata/properties" ma:root="true" ma:fieldsID="c6dfe40b030c63882135d6b6c187b7b0" ns2:_="" ns3:_="">
    <xsd:import namespace="e303bba7-5e01-4ffd-a2b4-ccc7c7b07b7c"/>
    <xsd:import namespace="a8063b9c-511a-42fa-a53c-d9942c31d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3bba7-5e01-4ffd-a2b4-ccc7c7b07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1b85be8-9bab-42db-856a-b3f7d2d296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63b9c-511a-42fa-a53c-d9942c31d4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5faec87-90a5-4289-b045-024fe67f3882}" ma:internalName="TaxCatchAll" ma:showField="CatchAllData" ma:web="a8063b9c-511a-42fa-a53c-d9942c31d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063b9c-511a-42fa-a53c-d9942c31d45d" xsi:nil="true"/>
    <lcf76f155ced4ddcb4097134ff3c332f xmlns="e303bba7-5e01-4ffd-a2b4-ccc7c7b07b7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DE0F10-2001-4E1F-94D9-E9D587405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03bba7-5e01-4ffd-a2b4-ccc7c7b07b7c"/>
    <ds:schemaRef ds:uri="a8063b9c-511a-42fa-a53c-d9942c31d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09DEB7-EDF3-43D5-99B3-6866629555B6}">
  <ds:schemaRefs>
    <ds:schemaRef ds:uri="http://schemas.microsoft.com/office/2006/metadata/properties"/>
    <ds:schemaRef ds:uri="http://schemas.microsoft.com/office/infopath/2007/PartnerControls"/>
    <ds:schemaRef ds:uri="a8063b9c-511a-42fa-a53c-d9942c31d45d"/>
    <ds:schemaRef ds:uri="e303bba7-5e01-4ffd-a2b4-ccc7c7b07b7c"/>
  </ds:schemaRefs>
</ds:datastoreItem>
</file>

<file path=customXml/itemProps3.xml><?xml version="1.0" encoding="utf-8"?>
<ds:datastoreItem xmlns:ds="http://schemas.openxmlformats.org/officeDocument/2006/customXml" ds:itemID="{E69A9940-B4AB-406A-8858-6089EB8679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787</Words>
  <Application>Microsoft Office PowerPoint</Application>
  <PresentationFormat>Widescreen</PresentationFormat>
  <Paragraphs>65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NORTØMMER Theme</vt:lpstr>
      <vt:lpstr>NORTØMMER</vt:lpstr>
      <vt:lpstr>Om NORTØMMER</vt:lpstr>
      <vt:lpstr>Om NORTØMMER</vt:lpstr>
      <vt:lpstr>Tømmersalg</vt:lpstr>
      <vt:lpstr>Tømmersalg</vt:lpstr>
      <vt:lpstr>NORTØMMER tilbyr planting</vt:lpstr>
      <vt:lpstr>NORTØMMER tilbyr planting</vt:lpstr>
      <vt:lpstr>Ungskogpleie</vt:lpstr>
      <vt:lpstr>Ungskogpleie</vt:lpstr>
      <vt:lpstr>Vi bistår med sluttavvirkning og tynning</vt:lpstr>
      <vt:lpstr>Vi bistår med sluttavvirkning og tynning</vt:lpstr>
      <vt:lpstr>PowerPoint Presentation</vt:lpstr>
      <vt:lpstr>PowerPoint Presentation</vt:lpstr>
      <vt:lpstr>Skogøkonomi</vt:lpstr>
      <vt:lpstr>Miljøpolitikk</vt:lpstr>
      <vt:lpstr>Miljøpolitikk</vt:lpstr>
      <vt:lpstr>Skogøkonomi</vt:lpstr>
      <vt:lpstr>Skogøkonomi</vt:lpstr>
      <vt:lpstr>Miljøpolitikk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Vidar Hofmo Bjølgerud</dc:creator>
  <cp:lastModifiedBy>Vidar Hofmo Bjølgerud</cp:lastModifiedBy>
  <cp:revision>27</cp:revision>
  <dcterms:created xsi:type="dcterms:W3CDTF">2024-02-26T19:35:16Z</dcterms:created>
  <dcterms:modified xsi:type="dcterms:W3CDTF">2024-02-29T08:44:26Z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0x0101009439275DCC9F6D4D8887DFD3ACD619BE</vt:lpwstr>
  </property>
  <property fmtid="{D5CDD505-2E9C-101B-9397-08002B2CF9AE}" pid="3" name="MediaServiceImageTags">
    <vt:lpwstr/>
  </property>
</Properties>
</file>