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68" r:id="rId5"/>
    <p:sldId id="270" r:id="rId6"/>
    <p:sldId id="271" r:id="rId7"/>
    <p:sldId id="266" r:id="rId8"/>
    <p:sldId id="27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465" autoAdjust="0"/>
  </p:normalViewPr>
  <p:slideViewPr>
    <p:cSldViewPr snapToGrid="0">
      <p:cViewPr varScale="1">
        <p:scale>
          <a:sx n="121" d="100"/>
          <a:sy n="121" d="100"/>
        </p:scale>
        <p:origin x="18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12.10.2021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1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54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1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06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43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17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66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5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76" y="4884084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76" y="4884084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FAE0240-3240-44A0-8DEF-58BFE0A7E5F9}"/>
              </a:ext>
            </a:extLst>
          </p:cNvPr>
          <p:cNvSpPr txBox="1"/>
          <p:nvPr userDrawn="1"/>
        </p:nvSpPr>
        <p:spPr>
          <a:xfrm>
            <a:off x="1055688" y="2375555"/>
            <a:ext cx="1008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  <a:p>
            <a:r>
              <a:rPr lang="nb-NO" dirty="0"/>
              <a:t>B</a:t>
            </a:r>
          </a:p>
          <a:p>
            <a:r>
              <a:rPr lang="nb-NO" dirty="0"/>
              <a:t>C</a:t>
            </a:r>
          </a:p>
          <a:p>
            <a:r>
              <a:rPr lang="nb-NO" dirty="0"/>
              <a:t>D</a:t>
            </a:r>
          </a:p>
          <a:p>
            <a:r>
              <a:rPr lang="nb-NO" dirty="0"/>
              <a:t>E</a:t>
            </a:r>
          </a:p>
          <a:p>
            <a:r>
              <a:rPr lang="nb-NO" dirty="0"/>
              <a:t>F</a:t>
            </a:r>
          </a:p>
          <a:p>
            <a:r>
              <a:rPr lang="nb-NO" dirty="0"/>
              <a:t>G</a:t>
            </a:r>
          </a:p>
          <a:p>
            <a:r>
              <a:rPr lang="nb-NO" dirty="0"/>
              <a:t>H</a:t>
            </a:r>
          </a:p>
          <a:p>
            <a:r>
              <a:rPr lang="nb-NO" dirty="0"/>
              <a:t>I</a:t>
            </a:r>
          </a:p>
          <a:p>
            <a:r>
              <a:rPr lang="nb-NO" dirty="0"/>
              <a:t>J</a:t>
            </a:r>
          </a:p>
          <a:p>
            <a:r>
              <a:rPr lang="nb-NO" dirty="0"/>
              <a:t>K</a:t>
            </a:r>
          </a:p>
          <a:p>
            <a:r>
              <a:rPr lang="nb-NO" dirty="0"/>
              <a:t>L</a:t>
            </a:r>
          </a:p>
          <a:p>
            <a:r>
              <a:rPr lang="nb-NO"/>
              <a:t>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759" r:id="rId24"/>
    <p:sldLayoutId id="2147483758" r:id="rId25"/>
    <p:sldLayoutId id="2147483757" r:id="rId26"/>
    <p:sldLayoutId id="2147483746" r:id="rId27"/>
    <p:sldLayoutId id="2147483718" r:id="rId28"/>
    <p:sldLayoutId id="2147483760" r:id="rId29"/>
    <p:sldLayoutId id="2147483719" r:id="rId3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ceresearch.brage.unit.no/norceresearch-xmlui/handle/11250/2736721" TargetMode="External"/><Relationship Id="rId7" Type="http://schemas.openxmlformats.org/officeDocument/2006/relationships/hyperlink" Target="http://samiskbibliotektjeneste.tromsfylke.no/2020/02/28/maanaj-gaavhtan-manaj-diehti-unna-olbmoziid-dihtii-med-tanke-pa-barn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unstkultursenteret.no/ressursbase/samisk-kulturforstaelse-i-barnehage-og-skole/" TargetMode="External"/><Relationship Id="rId5" Type="http://schemas.openxmlformats.org/officeDocument/2006/relationships/hyperlink" Target="https://www.cappelendammundervisning.no/_samiske-stemmer-i-barnehagen-9788202664619" TargetMode="External"/><Relationship Id="rId4" Type="http://schemas.openxmlformats.org/officeDocument/2006/relationships/hyperlink" Target="https://www.udir.no/globalassets/filer/tall-og-forskning/rapporter/2019/sporsmal-til-barnehage-norge-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12.10.2021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4400" dirty="0"/>
              <a:t>Forslag fra arbeidsgruppa «samiske perspektiver»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600" dirty="0"/>
              <a:t>Presentasjon samarbeidsforum 12.10.2021</a:t>
            </a:r>
          </a:p>
          <a:p>
            <a:endParaRPr lang="nb-NO" sz="1600" dirty="0"/>
          </a:p>
          <a:p>
            <a:r>
              <a:rPr lang="nb-NO" sz="1600" dirty="0"/>
              <a:t>Liv Ingegerd Selfjord</a:t>
            </a:r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041D62E-535A-441D-BE83-01540EE06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2030 har alle barnehager i Trøndelag tilstrekkelig kompetanse på samisk språk og kultur til å innfri lovfestede rettigheter for samiske barnehagebarn, og Rammeplanens samiske innhold for alle barn. Samiske perspektiver er ivaretatt i de lokale prioriteringene av kompetansebehov.</a:t>
            </a:r>
          </a:p>
          <a:p>
            <a:endParaRPr lang="nb-NO" dirty="0"/>
          </a:p>
        </p:txBody>
      </p:sp>
      <p:pic>
        <p:nvPicPr>
          <p:cNvPr id="7" name="Plassholder for bilde 6" descr="Et bilde som inneholder gress, utendørs, bakke, liten&#10;&#10;Automatisk generert beskrivelse">
            <a:extLst>
              <a:ext uri="{FF2B5EF4-FFF2-40B4-BE49-F238E27FC236}">
                <a16:creationId xmlns:a16="http://schemas.microsoft.com/office/drawing/2014/main" id="{85B12752-1228-43F1-805D-3685E3253D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6" b="8886"/>
          <a:stretch>
            <a:fillRect/>
          </a:stretch>
        </p:blipFill>
        <p:spPr/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FCB71E2F-574A-4346-817C-7A2CD7F1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3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3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3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Målsetting (visjon?):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73AED96-1B21-4F2F-9091-64CF860612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Anna-Liisa </a:t>
            </a:r>
            <a:r>
              <a:rPr lang="nb-NO" dirty="0" err="1"/>
              <a:t>Jåma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177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7AD0E9E-DA8F-4CAB-AACB-7A82347517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Barnehageloven sier i § 2 Innhold at barnehagen skal ta hensyn til samiske barns språk og kultur. Dette utdypes i Rammeplan for barnehagens innhold og oppgaver. Videre i lovens § 10 sies det at «Kommunen har ansvaret for at barnehagetilbudet til samiske barn i samiske distrikt bygger på samisk språk og kultur. I øvrige kommuner skal forholdene legges til rette for at samiske barn kan sikre og utvikle sitt språk og sin kultur.»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AAE844-7CC4-497D-AE86-C864606736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Rammeplanen fra 2017 er utvidet når det gjelder samiske perspektiver, både for samiske barn og hva alle barn skal få av kunnskap og kompetanse om det samiske.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984D1F-E41B-4ADA-BA2E-06D251DEA7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Trøndelag betyr dette at barnehagetilbudet for samiske barn i forvaltningskommunene Snåsa, Røyrvik og Røros skal bygge på samisk språk og kultur. I de andre kommunene skal forholdene legges til rette for å sikre og utvikle samiske barns språk og kultur. I Trøndelag er alle de tre offisielle samiske språkene nord-,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lule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og sørsamisk representert i befolkningen. 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67D20D-2CE7-433D-9B8B-614845D3B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Lovgrunnlaget:</a:t>
            </a:r>
          </a:p>
        </p:txBody>
      </p:sp>
    </p:spTree>
    <p:extLst>
      <p:ext uri="{BB962C8B-B14F-4D97-AF65-F5344CB8AC3E}">
        <p14:creationId xmlns:p14="http://schemas.microsoft.com/office/powerpoint/2010/main" val="244691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99A05-318E-491C-8311-2655A9EFAD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C31328E0-3F4E-4A7F-80A7-0BD70A0CD92C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9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3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0A24C-AB5C-4876-AAEC-F85ED16D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Tolkning av retningslinjen: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5B88A0-0620-456D-B935-754FDFAC70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Retningslinje for tilskuddsordning for lokal kompetanseutvikling i barnehage og grunnopplæring har mål om å sikre at samiske perspektiver blir ivaretatt i barnehage og skole. Samarbeidsforum i Trøndelag tolker dette til å dreie seg om: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06F711B-6278-4901-B8D4-1C203AEEF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 sikre best mulig kunnskap og kompetanse hos barnehageansatte slik at samiske barn i barnehage får innfridd sine rettigheter i og utenfor forvaltningskommunene.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 sikre at alle barn i Trøndelag får kunnskap og kompetanse om samisk språk, kultur, levesett, merkedager og hverdagsliv, samisk tradisjon og mangfold, samt urfolksrettigheter og andre emner som rammeplan for barnehagen omtaler.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 sikre at UH-sektoren utvikler lærerutdanningene slik at strekpunktene over kan ivaretas i grunnutdanningene, tilby relevant etterutdanning, samt veilede barnehagene i samiske tema i arbeidsplassbasert utviklingsarbeid.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079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44456D4-BD6B-442F-9C59-3E4C98E06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«Kompetanse for framtidens barnehage. Revidert strategi for kompetanse og rekruttering 2018-2022» nevner under tematiske satsingsområder to spesifikke eksempler på tiltak som gjelder samiske barn: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«Et inkluderende miljø for omsorg, lek, læring og danning» - «Identitetsforståelse i et samisk perspektiv»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«Kommunikasjon og språk» - «Samiske barns språkutvikling»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C088E2-DBAE-496A-8DD9-F870354F1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i Trøndelag ønsker at det utvikles flere tiltak basert på flere samiske perspektiver. 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F33EFA7-C0A1-4637-A20E-F90CC90D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Kompetansestrategien:</a:t>
            </a:r>
          </a:p>
        </p:txBody>
      </p:sp>
    </p:spTree>
    <p:extLst>
      <p:ext uri="{BB962C8B-B14F-4D97-AF65-F5344CB8AC3E}">
        <p14:creationId xmlns:p14="http://schemas.microsoft.com/office/powerpoint/2010/main" val="68570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C9223B-8BAA-4C51-A620-99C9E38A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Mulige tiltak – hvordan skal vi prioritere?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EED6A8-FFB6-426A-93E1-C4978AEB7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tar initiativ overfor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UDir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utvikling av støttemateriell og kompetansepakker om samiske barns rettigheter og RP om det alle barn i alle barnehager skal lære.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tar initiativ til et nettverk for barnehager med samiske barn, og bruker midler til drift av dette.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sikrer lokale tilretteleggingsmidler til studenter ved barnehagelærerutdanningen som tar grunn- eller videreutdanning innen samisk språk og kultur.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sikrer lokale tilretteleggingsmidler til barne- og ungdomsarbeidere og assistenter som tar etter- og videreutdanning innen samisk språk og kultur.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bidrar til at Sametingets tilskudds- og stipendordninger gjøres kjent.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Samarbeidsforum setter av midler til et rekrutteringsprosjekt med bruk av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lekeressurs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samisk barnehage/avdelinger eller barnehager med samisk profil.</a:t>
            </a:r>
          </a:p>
          <a:p>
            <a:pPr marL="914400">
              <a:lnSpc>
                <a:spcPct val="107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2A0917-5EB1-48C8-A828-CDE8323F3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Regionale nettverk oppfordres til å kartlegge eksisterende kompetanse og tiltak i sin region, evt. analysere behov og bringe dette inn til samarbeidsforum.</a:t>
            </a:r>
          </a:p>
          <a:p>
            <a:pPr marL="457200">
              <a:lnSpc>
                <a:spcPct val="107000"/>
              </a:lnSpc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07000"/>
              </a:lnSpc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 utvikler et veiledningsopplegg for barnehagefaglig grunnkompetanse i samisk språk og kultur som kan tilbys barnehagene.</a:t>
            </a:r>
          </a:p>
          <a:p>
            <a:pPr marL="457200">
              <a:lnSpc>
                <a:spcPct val="107000"/>
              </a:lnSpc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07000"/>
              </a:lnSpc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Statsforvalteren arbeider mot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UDirs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studiekatalog for å få inn relevante nasjonale videreutdanningstilbud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56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6AE4A41-FC0B-4FBB-8DCE-DB72505A6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8834" y="1489842"/>
            <a:ext cx="8880528" cy="38183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Aktuelt bakgrunnsstoff og litteratur: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https://norceresearch.brage.unit.no/norceresearch-xmlui/handle/11250/2736721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https://www.udir.no/globalassets/filer/tall-og-forskning/rapporter/2019/sporsmal-til-barnehage-norge-2018.pdf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https://www.cappelendammundervisning.no/_samiske-stemmer-i-barnehagen-9788202664619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https://kunstkultursenteret.no/ressursbase/samisk-kulturforstaelse-i-barnehage-og-skole/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http://samiskbibliotektjeneste.tromsfylke.no/2020/02/28/maanaj-gaavhtan-manaj-diehti-unna-olbmoziid-dihtii-med-tanke-pa-barna/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legges inn lenke til Sametingets filmer om samisk barnehagetilbud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5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212BF7AF-28F2-4F03-A128-F622334E8EDC}" vid="{04B98CC6-F01D-4749-9769-C7DA842752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721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Open Sans SemiBold</vt:lpstr>
      <vt:lpstr>Symbol</vt:lpstr>
      <vt:lpstr>Office-tema</vt:lpstr>
      <vt:lpstr>PowerPoint-presentasjon</vt:lpstr>
      <vt:lpstr>  Målsetting (visjon?):</vt:lpstr>
      <vt:lpstr>PowerPoint-presentasjon</vt:lpstr>
      <vt:lpstr>PowerPoint-presentasjon</vt:lpstr>
      <vt:lpstr>Tolkning av retningslinjen:</vt:lpstr>
      <vt:lpstr>Kompetansestrategien:</vt:lpstr>
      <vt:lpstr>Mulige tiltak – hvordan skal vi prioritere?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Moe, Kristin</dc:creator>
  <cp:lastModifiedBy>Selfjord, Liv Ingegerd</cp:lastModifiedBy>
  <cp:revision>42</cp:revision>
  <dcterms:created xsi:type="dcterms:W3CDTF">2021-02-07T18:55:25Z</dcterms:created>
  <dcterms:modified xsi:type="dcterms:W3CDTF">2021-10-12T06:46:32Z</dcterms:modified>
</cp:coreProperties>
</file>