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2" r:id="rId5"/>
    <p:sldId id="273" r:id="rId6"/>
    <p:sldId id="278"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5" r:id="rId20"/>
    <p:sldId id="277" r:id="rId21"/>
    <p:sldId id="276" r:id="rId22"/>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A"/>
    <a:srgbClr val="000000"/>
    <a:srgbClr val="EF3340"/>
    <a:srgbClr val="E6007E"/>
    <a:srgbClr val="660066"/>
    <a:srgbClr val="00244E"/>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64759" autoAdjust="0"/>
  </p:normalViewPr>
  <p:slideViewPr>
    <p:cSldViewPr snapToGrid="0">
      <p:cViewPr varScale="1">
        <p:scale>
          <a:sx n="64" d="100"/>
          <a:sy n="64" d="100"/>
        </p:scale>
        <p:origin x="944"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ten, Sigrid Nerbø" userId="7de8f0ce-996f-483f-bd55-804950a36b50" providerId="ADAL" clId="{36A26F04-24ED-4FCF-8FBF-4EACDD106BBD}"/>
    <pc:docChg chg="custSel addSld delSld modSld sldOrd">
      <pc:chgData name="Reiten, Sigrid Nerbø" userId="7de8f0ce-996f-483f-bd55-804950a36b50" providerId="ADAL" clId="{36A26F04-24ED-4FCF-8FBF-4EACDD106BBD}" dt="2023-06-19T12:30:04.548" v="1730" actId="20577"/>
      <pc:docMkLst>
        <pc:docMk/>
      </pc:docMkLst>
      <pc:sldChg chg="modSp mod modNotesTx">
        <pc:chgData name="Reiten, Sigrid Nerbø" userId="7de8f0ce-996f-483f-bd55-804950a36b50" providerId="ADAL" clId="{36A26F04-24ED-4FCF-8FBF-4EACDD106BBD}" dt="2023-06-19T12:30:04.548" v="1730" actId="20577"/>
        <pc:sldMkLst>
          <pc:docMk/>
          <pc:sldMk cId="3130027404" sldId="258"/>
        </pc:sldMkLst>
        <pc:spChg chg="mod">
          <ac:chgData name="Reiten, Sigrid Nerbø" userId="7de8f0ce-996f-483f-bd55-804950a36b50" providerId="ADAL" clId="{36A26F04-24ED-4FCF-8FBF-4EACDD106BBD}" dt="2023-06-19T10:51:32.359" v="124" actId="20577"/>
          <ac:spMkLst>
            <pc:docMk/>
            <pc:sldMk cId="3130027404" sldId="258"/>
            <ac:spMk id="6" creationId="{8A30E913-49A2-F0C2-3A7D-2C4D6199E4EB}"/>
          </ac:spMkLst>
        </pc:spChg>
      </pc:sldChg>
      <pc:sldChg chg="modNotesTx">
        <pc:chgData name="Reiten, Sigrid Nerbø" userId="7de8f0ce-996f-483f-bd55-804950a36b50" providerId="ADAL" clId="{36A26F04-24ED-4FCF-8FBF-4EACDD106BBD}" dt="2023-06-19T12:29:59.321" v="1729" actId="20577"/>
        <pc:sldMkLst>
          <pc:docMk/>
          <pc:sldMk cId="520777021" sldId="260"/>
        </pc:sldMkLst>
      </pc:sldChg>
      <pc:sldChg chg="modSp mod">
        <pc:chgData name="Reiten, Sigrid Nerbø" userId="7de8f0ce-996f-483f-bd55-804950a36b50" providerId="ADAL" clId="{36A26F04-24ED-4FCF-8FBF-4EACDD106BBD}" dt="2023-06-13T11:44:29.129" v="40" actId="20577"/>
        <pc:sldMkLst>
          <pc:docMk/>
          <pc:sldMk cId="2495629918" sldId="261"/>
        </pc:sldMkLst>
        <pc:spChg chg="mod">
          <ac:chgData name="Reiten, Sigrid Nerbø" userId="7de8f0ce-996f-483f-bd55-804950a36b50" providerId="ADAL" clId="{36A26F04-24ED-4FCF-8FBF-4EACDD106BBD}" dt="2023-06-13T11:44:29.129" v="40" actId="20577"/>
          <ac:spMkLst>
            <pc:docMk/>
            <pc:sldMk cId="2495629918" sldId="261"/>
            <ac:spMk id="2" creationId="{EBB92857-BFD7-FEDC-0EC0-22E74C48F728}"/>
          </ac:spMkLst>
        </pc:spChg>
      </pc:sldChg>
      <pc:sldChg chg="modNotesTx">
        <pc:chgData name="Reiten, Sigrid Nerbø" userId="7de8f0ce-996f-483f-bd55-804950a36b50" providerId="ADAL" clId="{36A26F04-24ED-4FCF-8FBF-4EACDD106BBD}" dt="2023-06-19T12:29:54.440" v="1728" actId="20577"/>
        <pc:sldMkLst>
          <pc:docMk/>
          <pc:sldMk cId="1185858257" sldId="262"/>
        </pc:sldMkLst>
      </pc:sldChg>
      <pc:sldChg chg="modSp mod modNotesTx">
        <pc:chgData name="Reiten, Sigrid Nerbø" userId="7de8f0ce-996f-483f-bd55-804950a36b50" providerId="ADAL" clId="{36A26F04-24ED-4FCF-8FBF-4EACDD106BBD}" dt="2023-06-19T12:29:48.640" v="1727" actId="20577"/>
        <pc:sldMkLst>
          <pc:docMk/>
          <pc:sldMk cId="3295300446" sldId="264"/>
        </pc:sldMkLst>
        <pc:spChg chg="mod">
          <ac:chgData name="Reiten, Sigrid Nerbø" userId="7de8f0ce-996f-483f-bd55-804950a36b50" providerId="ADAL" clId="{36A26F04-24ED-4FCF-8FBF-4EACDD106BBD}" dt="2023-06-13T08:46:02.172" v="0" actId="20577"/>
          <ac:spMkLst>
            <pc:docMk/>
            <pc:sldMk cId="3295300446" sldId="264"/>
            <ac:spMk id="2" creationId="{ED1C0341-BA20-46D1-9D1A-48CA354DA275}"/>
          </ac:spMkLst>
        </pc:spChg>
      </pc:sldChg>
      <pc:sldChg chg="modSp mod">
        <pc:chgData name="Reiten, Sigrid Nerbø" userId="7de8f0ce-996f-483f-bd55-804950a36b50" providerId="ADAL" clId="{36A26F04-24ED-4FCF-8FBF-4EACDD106BBD}" dt="2023-06-13T11:54:56.252" v="94" actId="6549"/>
        <pc:sldMkLst>
          <pc:docMk/>
          <pc:sldMk cId="174597702" sldId="268"/>
        </pc:sldMkLst>
        <pc:spChg chg="mod">
          <ac:chgData name="Reiten, Sigrid Nerbø" userId="7de8f0ce-996f-483f-bd55-804950a36b50" providerId="ADAL" clId="{36A26F04-24ED-4FCF-8FBF-4EACDD106BBD}" dt="2023-06-13T11:54:56.252" v="94" actId="6549"/>
          <ac:spMkLst>
            <pc:docMk/>
            <pc:sldMk cId="174597702" sldId="268"/>
            <ac:spMk id="2" creationId="{C9B04AAD-2C9C-F877-013A-271D173D305A}"/>
          </ac:spMkLst>
        </pc:spChg>
      </pc:sldChg>
      <pc:sldChg chg="modNotesTx">
        <pc:chgData name="Reiten, Sigrid Nerbø" userId="7de8f0ce-996f-483f-bd55-804950a36b50" providerId="ADAL" clId="{36A26F04-24ED-4FCF-8FBF-4EACDD106BBD}" dt="2023-06-19T12:29:40.323" v="1726" actId="20577"/>
        <pc:sldMkLst>
          <pc:docMk/>
          <pc:sldMk cId="276883775" sldId="269"/>
        </pc:sldMkLst>
      </pc:sldChg>
      <pc:sldChg chg="ord">
        <pc:chgData name="Reiten, Sigrid Nerbø" userId="7de8f0ce-996f-483f-bd55-804950a36b50" providerId="ADAL" clId="{36A26F04-24ED-4FCF-8FBF-4EACDD106BBD}" dt="2023-06-14T06:38:23.821" v="96"/>
        <pc:sldMkLst>
          <pc:docMk/>
          <pc:sldMk cId="1609904085" sldId="277"/>
        </pc:sldMkLst>
      </pc:sldChg>
      <pc:sldChg chg="modSp new del mod modNotesTx">
        <pc:chgData name="Reiten, Sigrid Nerbø" userId="7de8f0ce-996f-483f-bd55-804950a36b50" providerId="ADAL" clId="{36A26F04-24ED-4FCF-8FBF-4EACDD106BBD}" dt="2023-06-19T12:29:25.430" v="1725" actId="2696"/>
        <pc:sldMkLst>
          <pc:docMk/>
          <pc:sldMk cId="1669197044" sldId="279"/>
        </pc:sldMkLst>
        <pc:spChg chg="mod">
          <ac:chgData name="Reiten, Sigrid Nerbø" userId="7de8f0ce-996f-483f-bd55-804950a36b50" providerId="ADAL" clId="{36A26F04-24ED-4FCF-8FBF-4EACDD106BBD}" dt="2023-06-19T12:27:23.940" v="1636"/>
          <ac:spMkLst>
            <pc:docMk/>
            <pc:sldMk cId="1669197044" sldId="279"/>
            <ac:spMk id="2" creationId="{4BA068CE-9377-4DF2-2758-3370C4D199F6}"/>
          </ac:spMkLst>
        </pc:spChg>
        <pc:spChg chg="mod">
          <ac:chgData name="Reiten, Sigrid Nerbø" userId="7de8f0ce-996f-483f-bd55-804950a36b50" providerId="ADAL" clId="{36A26F04-24ED-4FCF-8FBF-4EACDD106BBD}" dt="2023-06-19T12:27:20.839" v="1635" actId="20577"/>
          <ac:spMkLst>
            <pc:docMk/>
            <pc:sldMk cId="1669197044" sldId="279"/>
            <ac:spMk id="3" creationId="{D98025DC-25A6-7AE3-DEBA-0A9D8513DF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Embetsleiing</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dirty="0"/>
            <a:t>Administrasjon</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accent1"/>
        </a:solidFill>
      </dgm:spPr>
      <dgm:t>
        <a:bodyPr/>
        <a:lstStyle/>
        <a:p>
          <a:r>
            <a:rPr lang="nb-NO" sz="1000" dirty="0"/>
            <a:t>Justis og </a:t>
          </a:r>
          <a:br>
            <a:rPr lang="nb-NO" sz="1000" dirty="0"/>
          </a:br>
          <a:r>
            <a:rPr lang="nb-NO" sz="1000" dirty="0"/>
            <a:t>verjemål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accent1"/>
        </a:solidFill>
      </dgm:spPr>
      <dgm:t>
        <a:bodyPr/>
        <a:lstStyle/>
        <a:p>
          <a:r>
            <a:rPr lang="nb-NO" sz="1050" dirty="0"/>
            <a:t>Helse og sosial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accent1"/>
        </a:solidFill>
      </dgm:spPr>
      <dgm:t>
        <a:bodyPr/>
        <a:lstStyle/>
        <a:p>
          <a:r>
            <a:rPr lang="nb-NO" sz="1000" dirty="0"/>
            <a:t>Oppvekst og utdanning</a:t>
          </a:r>
          <a:endParaRPr lang="nb-NO" sz="800" dirty="0"/>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dirty="0"/>
            <a:t>Samordning</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accent1"/>
        </a:solidFill>
      </dgm:spPr>
      <dgm:t>
        <a:bodyPr/>
        <a:lstStyle/>
        <a:p>
          <a:r>
            <a:rPr lang="nb-NO" sz="1050" dirty="0"/>
            <a:t>Miljøvern</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7BD07FB-4A52-4F46-B7CF-45288A060C8B}">
      <dgm:prSet custT="1"/>
      <dgm:spPr>
        <a:solidFill>
          <a:schemeClr val="accent1"/>
        </a:solidFill>
      </dgm:spPr>
      <dgm:t>
        <a:bodyPr/>
        <a:lstStyle/>
        <a:p>
          <a:r>
            <a:rPr lang="nb-NO" sz="1050" dirty="0"/>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D21521-2520-469A-8BC7-26366F289E19}" type="asst">
      <dgm:prSet custT="1"/>
      <dgm:spPr>
        <a:solidFill>
          <a:schemeClr val="tx1">
            <a:lumMod val="90000"/>
            <a:lumOff val="10000"/>
          </a:schemeClr>
        </a:solidFill>
      </dgm:spPr>
      <dgm:t>
        <a:bodyPr/>
        <a:lstStyle/>
        <a:p>
          <a:r>
            <a:rPr lang="nb-NO" sz="1050" kern="1200" dirty="0"/>
            <a:t>Samfunnstryggleik og </a:t>
          </a:r>
          <a:br>
            <a:rPr lang="nb-NO" sz="1050" kern="1200" dirty="0"/>
          </a:br>
          <a:r>
            <a:rPr lang="nb-NO" sz="1050" kern="1200" dirty="0"/>
            <a:t>beredskap</a:t>
          </a:r>
          <a:endParaRPr lang="nb-NO" sz="1050" kern="1200" dirty="0">
            <a:solidFill>
              <a:prstClr val="white"/>
            </a:solidFill>
            <a:latin typeface="Open Sans"/>
            <a:ea typeface="+mn-ea"/>
            <a:cs typeface="+mn-cs"/>
          </a:endParaRPr>
        </a:p>
      </dgm:t>
    </dgm:pt>
    <dgm:pt modelId="{EE204591-DBF7-4711-ACCD-C8AA22803244}" type="parTrans" cxnId="{F5DD8991-5E82-45A4-BAE5-BD3B0DCAA532}">
      <dgm:prSet/>
      <dgm:spPr/>
      <dgm:t>
        <a:bodyPr/>
        <a:lstStyle/>
        <a:p>
          <a:endParaRPr lang="nb-NO"/>
        </a:p>
      </dgm:t>
    </dgm:pt>
    <dgm:pt modelId="{C2B892DC-C6AF-460D-B582-6ECE19EA5CED}" type="sibTrans" cxnId="{F5DD8991-5E82-45A4-BAE5-BD3B0DCAA532}">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custLinFactNeighborX="-71" custLinFactNeighborY="20731">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8"/>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5">
        <dgm:presLayoutVars>
          <dgm:chPref val="3"/>
        </dgm:presLayoutVars>
      </dgm:prSet>
      <dgm:spPr/>
    </dgm:pt>
    <dgm:pt modelId="{AE4389E1-B609-4079-BE33-9ECB31A0F409}" type="pres">
      <dgm:prSet presAssocID="{AF9041BD-C952-4B86-A894-89148F6C266A}" presName="rootConnector" presStyleLbl="node2" presStyleIdx="0" presStyleCnt="5"/>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8"/>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5">
        <dgm:presLayoutVars>
          <dgm:chPref val="3"/>
        </dgm:presLayoutVars>
      </dgm:prSet>
      <dgm:spPr/>
    </dgm:pt>
    <dgm:pt modelId="{7A59863C-2861-4554-B51D-123C8AA5A637}" type="pres">
      <dgm:prSet presAssocID="{F249FCF1-CCE9-4FA2-88E8-C45F2F78328C}" presName="rootConnector" presStyleLbl="node2" presStyleIdx="1" presStyleCnt="5"/>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8"/>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5">
        <dgm:presLayoutVars>
          <dgm:chPref val="3"/>
        </dgm:presLayoutVars>
      </dgm:prSet>
      <dgm:spPr/>
    </dgm:pt>
    <dgm:pt modelId="{B0F3984F-6014-4942-85E2-FDA6A38EFAE1}" type="pres">
      <dgm:prSet presAssocID="{D0344DDC-8F55-4033-A6F4-FD81D681618A}" presName="rootConnector" presStyleLbl="node2" presStyleIdx="2" presStyleCnt="5"/>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8"/>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5">
        <dgm:presLayoutVars>
          <dgm:chPref val="3"/>
        </dgm:presLayoutVars>
      </dgm:prSet>
      <dgm:spPr/>
    </dgm:pt>
    <dgm:pt modelId="{7DC5A37F-945F-478E-874B-4E751415A05D}" type="pres">
      <dgm:prSet presAssocID="{72C476B0-F20A-4EF5-BE1E-2645092B995D}" presName="rootConnector" presStyleLbl="node2" presStyleIdx="3" presStyleCnt="5"/>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6C543AC1-CDEB-4FB0-958B-F8BD89E27C2C}" type="pres">
      <dgm:prSet presAssocID="{01E3AB34-70C7-4DF5-9D46-DD82E07704A7}" presName="Name37" presStyleLbl="parChTrans1D2" presStyleIdx="4" presStyleCnt="8"/>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4" presStyleCnt="5">
        <dgm:presLayoutVars>
          <dgm:chPref val="3"/>
        </dgm:presLayoutVars>
      </dgm:prSet>
      <dgm:spPr/>
    </dgm:pt>
    <dgm:pt modelId="{591D1F56-5BC4-4C89-89CA-2A723395BE04}" type="pres">
      <dgm:prSet presAssocID="{B7BD07FB-4A52-4F46-B7CF-45288A060C8B}" presName="rootConnector" presStyleLbl="node2" presStyleIdx="4" presStyleCnt="5"/>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5" presStyleCnt="8"/>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3" custScaleX="136884" custScaleY="67019" custLinFactY="35473" custLinFactNeighborX="-1524" custLinFactNeighborY="100000">
        <dgm:presLayoutVars>
          <dgm:chPref val="3"/>
        </dgm:presLayoutVars>
      </dgm:prSet>
      <dgm:spPr/>
    </dgm:pt>
    <dgm:pt modelId="{22931169-4821-442F-ACFF-23A8E905F159}" type="pres">
      <dgm:prSet presAssocID="{4979C5B7-ED4F-4BC1-9551-65903E80FDE2}" presName="rootConnector3" presStyleLbl="asst1" presStyleIdx="0" presStyleCnt="3"/>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6" presStyleCnt="8"/>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3" custScaleX="136884" custScaleY="69167" custLinFactX="-58011" custLinFactNeighborX="-100000" custLinFactNeighborY="-19166">
        <dgm:presLayoutVars>
          <dgm:chPref val="3"/>
        </dgm:presLayoutVars>
      </dgm:prSet>
      <dgm:spPr/>
    </dgm:pt>
    <dgm:pt modelId="{39C47DDF-2D67-457A-AEF7-B557588DEC75}" type="pres">
      <dgm:prSet presAssocID="{B9819CD3-02A0-40A1-B8E6-86EAAEC2805B}" presName="rootConnector3" presStyleLbl="asst1" presStyleIdx="1" presStyleCnt="3"/>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 modelId="{507BADDB-0DFA-402A-B582-FB24C10C6E64}" type="pres">
      <dgm:prSet presAssocID="{EE204591-DBF7-4711-ACCD-C8AA22803244}" presName="Name111" presStyleLbl="parChTrans1D2" presStyleIdx="7" presStyleCnt="8"/>
      <dgm:spPr/>
    </dgm:pt>
    <dgm:pt modelId="{E99FA41A-8D80-493C-8513-EFC535CF2470}" type="pres">
      <dgm:prSet presAssocID="{F8D21521-2520-469A-8BC7-26366F289E19}" presName="hierRoot3" presStyleCnt="0">
        <dgm:presLayoutVars>
          <dgm:hierBranch val="init"/>
        </dgm:presLayoutVars>
      </dgm:prSet>
      <dgm:spPr/>
    </dgm:pt>
    <dgm:pt modelId="{8E964C64-A0A3-47DE-BF0A-DF397D16CFAF}" type="pres">
      <dgm:prSet presAssocID="{F8D21521-2520-469A-8BC7-26366F289E19}" presName="rootComposite3" presStyleCnt="0"/>
      <dgm:spPr/>
    </dgm:pt>
    <dgm:pt modelId="{EE1CE2F4-FA55-4654-99BD-C31700EEC35E}" type="pres">
      <dgm:prSet presAssocID="{F8D21521-2520-469A-8BC7-26366F289E19}" presName="rootText3" presStyleLbl="asst1" presStyleIdx="2" presStyleCnt="3" custScaleX="136884" custScaleY="65655" custLinFactX="59109" custLinFactNeighborX="100000" custLinFactNeighborY="-79753">
        <dgm:presLayoutVars>
          <dgm:chPref val="3"/>
        </dgm:presLayoutVars>
      </dgm:prSet>
      <dgm:spPr/>
    </dgm:pt>
    <dgm:pt modelId="{298BE7BB-89EA-4F26-9897-D0E42FA7CAED}" type="pres">
      <dgm:prSet presAssocID="{F8D21521-2520-469A-8BC7-26366F289E19}" presName="rootConnector3" presStyleLbl="asst1" presStyleIdx="2" presStyleCnt="3"/>
      <dgm:spPr/>
    </dgm:pt>
    <dgm:pt modelId="{4DA382D2-782A-4DB2-B922-167AB0A0A356}" type="pres">
      <dgm:prSet presAssocID="{F8D21521-2520-469A-8BC7-26366F289E19}" presName="hierChild6" presStyleCnt="0"/>
      <dgm:spPr/>
    </dgm:pt>
    <dgm:pt modelId="{55D134B6-006B-4DD8-8299-17CEBC9A418E}" type="pres">
      <dgm:prSet presAssocID="{F8D21521-2520-469A-8BC7-26366F289E19}"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6" destOrd="0" parTransId="{502E90F9-E424-48C6-8D41-00118DE56928}" sibTransId="{328CCD12-1967-44E8-ADD3-6F0E8339E938}"/>
    <dgm:cxn modelId="{24E74616-6731-4DDD-8C02-723EAF961BC8}" srcId="{02DF0E28-7F03-47C9-BE2A-3E1C280F7C0C}" destId="{F249FCF1-CCE9-4FA2-88E8-C45F2F78328C}" srcOrd="4"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1DE4AF22-D8E0-48C3-9347-B6AF16322E3F}" type="presOf" srcId="{F8D21521-2520-469A-8BC7-26366F289E19}" destId="{EE1CE2F4-FA55-4654-99BD-C31700EEC35E}"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E491CD53-40BC-4777-9FDB-C68678E25FCF}" srcId="{02DF0E28-7F03-47C9-BE2A-3E1C280F7C0C}" destId="{B7BD07FB-4A52-4F46-B7CF-45288A060C8B}" srcOrd="7"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F5DD8991-5E82-45A4-BAE5-BD3B0DCAA532}" srcId="{02DF0E28-7F03-47C9-BE2A-3E1C280F7C0C}" destId="{F8D21521-2520-469A-8BC7-26366F289E19}" srcOrd="2" destOrd="0" parTransId="{EE204591-DBF7-4711-ACCD-C8AA22803244}" sibTransId="{C2B892DC-C6AF-460D-B582-6ECE19EA5CED}"/>
    <dgm:cxn modelId="{C7DF9795-0EA2-4102-A7F7-13776425F21F}" type="presOf" srcId="{72C476B0-F20A-4EF5-BE1E-2645092B995D}" destId="{659292F3-2B21-4827-9546-D01800201700}" srcOrd="0" destOrd="0" presId="urn:microsoft.com/office/officeart/2005/8/layout/orgChart1"/>
    <dgm:cxn modelId="{113A4E9A-DE8A-47B5-BF75-82B1A7ECBB58}" type="presOf" srcId="{5251EA3F-89EC-4743-A003-15A6A41BAA58}" destId="{69296D94-1EBA-4052-9436-0A0E51B6D6E6}"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148A50BC-C620-4C4A-9CA8-81565D27B5ED}" type="presOf" srcId="{EE204591-DBF7-4711-ACCD-C8AA22803244}" destId="{507BADDB-0DFA-402A-B582-FB24C10C6E64}"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3" destOrd="0" parTransId="{36C0BA03-B3F1-4EFA-A62F-84B733E6686C}" sibTransId="{414D6496-57F0-4C69-9D0A-7BCAF1F387C5}"/>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A7E570EF-50FF-4CE0-9EE7-80EF15DACFE5}" type="presOf" srcId="{F8D21521-2520-469A-8BC7-26366F289E19}" destId="{298BE7BB-89EA-4F26-9897-D0E42FA7CAED}"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5"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BC07A839-98C2-48C4-A3B9-DF1A46FD3584}" type="presParOf" srcId="{3EA867F1-AC1B-459B-80F7-AEB6AB13D79D}" destId="{6C543AC1-CDEB-4FB0-958B-F8BD89E27C2C}" srcOrd="8" destOrd="0" presId="urn:microsoft.com/office/officeart/2005/8/layout/orgChart1"/>
    <dgm:cxn modelId="{C0FDB761-9A6F-49FA-8307-E29D8F452725}" type="presParOf" srcId="{3EA867F1-AC1B-459B-80F7-AEB6AB13D79D}" destId="{3DD3B26F-87B0-4F5F-9479-6D9BD47930A2}" srcOrd="9"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 modelId="{06EF5289-8575-4869-87AE-1DAFABDE18EA}" type="presParOf" srcId="{0D12B508-1CD4-4C9C-8EEA-0560C19CD9EC}" destId="{507BADDB-0DFA-402A-B582-FB24C10C6E64}" srcOrd="4" destOrd="0" presId="urn:microsoft.com/office/officeart/2005/8/layout/orgChart1"/>
    <dgm:cxn modelId="{0CF3345C-775B-4E1A-A47A-5F37A26782C1}" type="presParOf" srcId="{0D12B508-1CD4-4C9C-8EEA-0560C19CD9EC}" destId="{E99FA41A-8D80-493C-8513-EFC535CF2470}" srcOrd="5" destOrd="0" presId="urn:microsoft.com/office/officeart/2005/8/layout/orgChart1"/>
    <dgm:cxn modelId="{ED96B74F-D597-4122-A068-A30F51B3B38E}" type="presParOf" srcId="{E99FA41A-8D80-493C-8513-EFC535CF2470}" destId="{8E964C64-A0A3-47DE-BF0A-DF397D16CFAF}" srcOrd="0" destOrd="0" presId="urn:microsoft.com/office/officeart/2005/8/layout/orgChart1"/>
    <dgm:cxn modelId="{03005F13-83B8-4A42-A49D-011610963601}" type="presParOf" srcId="{8E964C64-A0A3-47DE-BF0A-DF397D16CFAF}" destId="{EE1CE2F4-FA55-4654-99BD-C31700EEC35E}" srcOrd="0" destOrd="0" presId="urn:microsoft.com/office/officeart/2005/8/layout/orgChart1"/>
    <dgm:cxn modelId="{51CEE83C-4134-4637-A030-501CCEFA49CE}" type="presParOf" srcId="{8E964C64-A0A3-47DE-BF0A-DF397D16CFAF}" destId="{298BE7BB-89EA-4F26-9897-D0E42FA7CAED}" srcOrd="1" destOrd="0" presId="urn:microsoft.com/office/officeart/2005/8/layout/orgChart1"/>
    <dgm:cxn modelId="{77A9D6F4-BD53-412D-A2D5-A9F061B2D119}" type="presParOf" srcId="{E99FA41A-8D80-493C-8513-EFC535CF2470}" destId="{4DA382D2-782A-4DB2-B922-167AB0A0A356}" srcOrd="1" destOrd="0" presId="urn:microsoft.com/office/officeart/2005/8/layout/orgChart1"/>
    <dgm:cxn modelId="{F1CB1C31-6906-4CC5-B9DA-7B673FE1B902}" type="presParOf" srcId="{E99FA41A-8D80-493C-8513-EFC535CF2470}" destId="{55D134B6-006B-4DD8-8299-17CEBC9A41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400" kern="1200" dirty="0">
              <a:solidFill>
                <a:prstClr val="white"/>
              </a:solidFill>
              <a:latin typeface="Open Sans"/>
              <a:ea typeface="+mn-ea"/>
              <a:cs typeface="+mn-cs"/>
            </a:rPr>
            <a:t>Embetsleiing</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400" dirty="0"/>
            <a:t>Administrasjon</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rgbClr val="00ADBA">
            <a:alpha val="69804"/>
          </a:srgbClr>
        </a:solidFill>
        <a:ln>
          <a:noFill/>
        </a:ln>
      </dgm:spPr>
      <dgm:t>
        <a:bodyPr/>
        <a:lstStyle/>
        <a:p>
          <a:r>
            <a:rPr lang="nb-NO" sz="1400" dirty="0">
              <a:solidFill>
                <a:srgbClr val="000000"/>
              </a:solidFill>
            </a:rPr>
            <a:t>Justis og </a:t>
          </a:r>
          <a:br>
            <a:rPr lang="nb-NO" sz="1400" dirty="0">
              <a:solidFill>
                <a:srgbClr val="000000"/>
              </a:solidFill>
            </a:rPr>
          </a:br>
          <a:r>
            <a:rPr lang="nb-NO" sz="1400" dirty="0">
              <a:solidFill>
                <a:srgbClr val="000000"/>
              </a:solidFill>
            </a:rPr>
            <a:t>verjemål</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rgbClr val="00ADBA">
            <a:alpha val="69804"/>
          </a:srgbClr>
        </a:solidFill>
        <a:ln>
          <a:noFill/>
        </a:ln>
      </dgm:spPr>
      <dgm:t>
        <a:bodyPr/>
        <a:lstStyle/>
        <a:p>
          <a:r>
            <a:rPr lang="nb-NO" sz="1400" kern="1200" dirty="0">
              <a:solidFill>
                <a:srgbClr val="000000"/>
              </a:solidFill>
              <a:latin typeface="Open Sans"/>
              <a:ea typeface="+mn-ea"/>
              <a:cs typeface="+mn-cs"/>
            </a:rPr>
            <a:t>Helse</a:t>
          </a:r>
          <a:r>
            <a:rPr lang="nb-NO" sz="1050" kern="1200" dirty="0"/>
            <a:t> </a:t>
          </a:r>
          <a:r>
            <a:rPr lang="nb-NO" sz="1400" kern="1200" dirty="0">
              <a:solidFill>
                <a:srgbClr val="000000"/>
              </a:solidFill>
              <a:latin typeface="Open Sans"/>
              <a:ea typeface="+mn-ea"/>
              <a:cs typeface="+mn-cs"/>
            </a:rPr>
            <a:t>og sosial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rgbClr val="00ADBA">
            <a:alpha val="69804"/>
          </a:srgbClr>
        </a:solidFill>
        <a:ln>
          <a:noFill/>
        </a:ln>
      </dgm:spPr>
      <dgm:t>
        <a:bodyPr/>
        <a:lstStyle/>
        <a:p>
          <a:r>
            <a:rPr lang="nb-NO" sz="1400" kern="1200" dirty="0">
              <a:solidFill>
                <a:srgbClr val="000000"/>
              </a:solidFill>
              <a:latin typeface="Open Sans"/>
              <a:ea typeface="+mn-ea"/>
              <a:cs typeface="+mn-cs"/>
            </a:rPr>
            <a:t>Oppvekst</a:t>
          </a:r>
          <a:r>
            <a:rPr lang="nb-NO" sz="1000" kern="1200" dirty="0"/>
            <a:t> </a:t>
          </a:r>
          <a:r>
            <a:rPr lang="nb-NO" sz="1400" kern="1200" dirty="0">
              <a:solidFill>
                <a:srgbClr val="000000"/>
              </a:solidFill>
              <a:latin typeface="Open Sans"/>
              <a:ea typeface="+mn-ea"/>
              <a:cs typeface="+mn-cs"/>
            </a:rPr>
            <a:t>og utdanning</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400" kern="1200" dirty="0">
              <a:solidFill>
                <a:prstClr val="white"/>
              </a:solidFill>
              <a:latin typeface="Open Sans"/>
              <a:ea typeface="+mn-ea"/>
              <a:cs typeface="+mn-cs"/>
            </a:rPr>
            <a:t>Samordning</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rgbClr val="00ADBA">
            <a:alpha val="69804"/>
          </a:srgbClr>
        </a:solidFill>
        <a:ln>
          <a:noFill/>
        </a:ln>
      </dgm:spPr>
      <dgm:t>
        <a:bodyPr/>
        <a:lstStyle/>
        <a:p>
          <a:r>
            <a:rPr lang="nb-NO" sz="1400" kern="1200" dirty="0">
              <a:solidFill>
                <a:srgbClr val="000000"/>
              </a:solidFill>
              <a:latin typeface="Open Sans"/>
              <a:ea typeface="+mn-ea"/>
              <a:cs typeface="+mn-cs"/>
            </a:rPr>
            <a:t>Miljøvern</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7BD07FB-4A52-4F46-B7CF-45288A060C8B}">
      <dgm:prSet custT="1"/>
      <dgm:spPr>
        <a:solidFill>
          <a:srgbClr val="00ADBA">
            <a:alpha val="69804"/>
          </a:srgbClr>
        </a:solidFill>
        <a:ln>
          <a:noFill/>
        </a:ln>
      </dgm:spPr>
      <dgm:t>
        <a:bodyPr/>
        <a:lstStyle/>
        <a:p>
          <a:r>
            <a:rPr lang="nb-NO" sz="1400" kern="1200" dirty="0">
              <a:solidFill>
                <a:srgbClr val="000000"/>
              </a:solidFill>
              <a:latin typeface="Open Sans"/>
              <a:ea typeface="+mn-ea"/>
              <a:cs typeface="+mn-cs"/>
            </a:rPr>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D21521-2520-469A-8BC7-26366F289E19}" type="asst">
      <dgm:prSet custT="1"/>
      <dgm:spPr>
        <a:solidFill>
          <a:schemeClr val="tx1">
            <a:lumMod val="90000"/>
            <a:lumOff val="10000"/>
          </a:schemeClr>
        </a:solidFill>
      </dgm:spPr>
      <dgm:t>
        <a:bodyPr/>
        <a:lstStyle/>
        <a:p>
          <a:pPr marL="0" lvl="0" indent="0" algn="ctr" defTabSz="622300">
            <a:lnSpc>
              <a:spcPct val="90000"/>
            </a:lnSpc>
            <a:spcBef>
              <a:spcPct val="0"/>
            </a:spcBef>
            <a:spcAft>
              <a:spcPct val="35000"/>
            </a:spcAft>
            <a:buNone/>
          </a:pPr>
          <a:r>
            <a:rPr lang="nb-NO" sz="1400" kern="1200" dirty="0">
              <a:solidFill>
                <a:prstClr val="white"/>
              </a:solidFill>
              <a:latin typeface="Open Sans"/>
              <a:ea typeface="+mn-ea"/>
              <a:cs typeface="+mn-cs"/>
            </a:rPr>
            <a:t>Samfunnstryggleik og </a:t>
          </a:r>
          <a:br>
            <a:rPr lang="nb-NO" sz="1400" kern="1200" dirty="0">
              <a:solidFill>
                <a:prstClr val="white"/>
              </a:solidFill>
              <a:latin typeface="Open Sans"/>
              <a:ea typeface="+mn-ea"/>
              <a:cs typeface="+mn-cs"/>
            </a:rPr>
          </a:br>
          <a:r>
            <a:rPr lang="nb-NO" sz="1400" kern="1200" dirty="0">
              <a:solidFill>
                <a:prstClr val="white"/>
              </a:solidFill>
              <a:latin typeface="Open Sans"/>
              <a:ea typeface="+mn-ea"/>
              <a:cs typeface="+mn-cs"/>
            </a:rPr>
            <a:t>beredskap</a:t>
          </a:r>
        </a:p>
      </dgm:t>
    </dgm:pt>
    <dgm:pt modelId="{EE204591-DBF7-4711-ACCD-C8AA22803244}" type="parTrans" cxnId="{F5DD8991-5E82-45A4-BAE5-BD3B0DCAA532}">
      <dgm:prSet/>
      <dgm:spPr/>
      <dgm:t>
        <a:bodyPr/>
        <a:lstStyle/>
        <a:p>
          <a:endParaRPr lang="nb-NO"/>
        </a:p>
      </dgm:t>
    </dgm:pt>
    <dgm:pt modelId="{C2B892DC-C6AF-460D-B582-6ECE19EA5CED}" type="sibTrans" cxnId="{F5DD8991-5E82-45A4-BAE5-BD3B0DCAA532}">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custLinFactNeighborX="-71" custLinFactNeighborY="67799">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8"/>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5">
        <dgm:presLayoutVars>
          <dgm:chPref val="3"/>
        </dgm:presLayoutVars>
      </dgm:prSet>
      <dgm:spPr/>
    </dgm:pt>
    <dgm:pt modelId="{AE4389E1-B609-4079-BE33-9ECB31A0F409}" type="pres">
      <dgm:prSet presAssocID="{AF9041BD-C952-4B86-A894-89148F6C266A}" presName="rootConnector" presStyleLbl="node2" presStyleIdx="0" presStyleCnt="5"/>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8"/>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5">
        <dgm:presLayoutVars>
          <dgm:chPref val="3"/>
        </dgm:presLayoutVars>
      </dgm:prSet>
      <dgm:spPr/>
    </dgm:pt>
    <dgm:pt modelId="{7A59863C-2861-4554-B51D-123C8AA5A637}" type="pres">
      <dgm:prSet presAssocID="{F249FCF1-CCE9-4FA2-88E8-C45F2F78328C}" presName="rootConnector" presStyleLbl="node2" presStyleIdx="1" presStyleCnt="5"/>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8"/>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5">
        <dgm:presLayoutVars>
          <dgm:chPref val="3"/>
        </dgm:presLayoutVars>
      </dgm:prSet>
      <dgm:spPr/>
    </dgm:pt>
    <dgm:pt modelId="{B0F3984F-6014-4942-85E2-FDA6A38EFAE1}" type="pres">
      <dgm:prSet presAssocID="{D0344DDC-8F55-4033-A6F4-FD81D681618A}" presName="rootConnector" presStyleLbl="node2" presStyleIdx="2" presStyleCnt="5"/>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8"/>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5">
        <dgm:presLayoutVars>
          <dgm:chPref val="3"/>
        </dgm:presLayoutVars>
      </dgm:prSet>
      <dgm:spPr/>
    </dgm:pt>
    <dgm:pt modelId="{7DC5A37F-945F-478E-874B-4E751415A05D}" type="pres">
      <dgm:prSet presAssocID="{72C476B0-F20A-4EF5-BE1E-2645092B995D}" presName="rootConnector" presStyleLbl="node2" presStyleIdx="3" presStyleCnt="5"/>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6C543AC1-CDEB-4FB0-958B-F8BD89E27C2C}" type="pres">
      <dgm:prSet presAssocID="{01E3AB34-70C7-4DF5-9D46-DD82E07704A7}" presName="Name37" presStyleLbl="parChTrans1D2" presStyleIdx="4" presStyleCnt="8"/>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4" presStyleCnt="5">
        <dgm:presLayoutVars>
          <dgm:chPref val="3"/>
        </dgm:presLayoutVars>
      </dgm:prSet>
      <dgm:spPr/>
    </dgm:pt>
    <dgm:pt modelId="{591D1F56-5BC4-4C89-89CA-2A723395BE04}" type="pres">
      <dgm:prSet presAssocID="{B7BD07FB-4A52-4F46-B7CF-45288A060C8B}" presName="rootConnector" presStyleLbl="node2" presStyleIdx="4" presStyleCnt="5"/>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5" presStyleCnt="8"/>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3" custScaleX="136884" custScaleY="67019" custLinFactY="35473" custLinFactNeighborX="-1524" custLinFactNeighborY="100000">
        <dgm:presLayoutVars>
          <dgm:chPref val="3"/>
        </dgm:presLayoutVars>
      </dgm:prSet>
      <dgm:spPr/>
    </dgm:pt>
    <dgm:pt modelId="{22931169-4821-442F-ACFF-23A8E905F159}" type="pres">
      <dgm:prSet presAssocID="{4979C5B7-ED4F-4BC1-9551-65903E80FDE2}" presName="rootConnector3" presStyleLbl="asst1" presStyleIdx="0" presStyleCnt="3"/>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6" presStyleCnt="8"/>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3" custScaleX="136884" custScaleY="69167" custLinFactNeighborX="430" custLinFactNeighborY="30866">
        <dgm:presLayoutVars>
          <dgm:chPref val="3"/>
        </dgm:presLayoutVars>
      </dgm:prSet>
      <dgm:spPr/>
    </dgm:pt>
    <dgm:pt modelId="{39C47DDF-2D67-457A-AEF7-B557588DEC75}" type="pres">
      <dgm:prSet presAssocID="{B9819CD3-02A0-40A1-B8E6-86EAAEC2805B}" presName="rootConnector3" presStyleLbl="asst1" presStyleIdx="1" presStyleCnt="3"/>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 modelId="{507BADDB-0DFA-402A-B582-FB24C10C6E64}" type="pres">
      <dgm:prSet presAssocID="{EE204591-DBF7-4711-ACCD-C8AA22803244}" presName="Name111" presStyleLbl="parChTrans1D2" presStyleIdx="7" presStyleCnt="8"/>
      <dgm:spPr/>
    </dgm:pt>
    <dgm:pt modelId="{E99FA41A-8D80-493C-8513-EFC535CF2470}" type="pres">
      <dgm:prSet presAssocID="{F8D21521-2520-469A-8BC7-26366F289E19}" presName="hierRoot3" presStyleCnt="0">
        <dgm:presLayoutVars>
          <dgm:hierBranch val="init"/>
        </dgm:presLayoutVars>
      </dgm:prSet>
      <dgm:spPr/>
    </dgm:pt>
    <dgm:pt modelId="{8E964C64-A0A3-47DE-BF0A-DF397D16CFAF}" type="pres">
      <dgm:prSet presAssocID="{F8D21521-2520-469A-8BC7-26366F289E19}" presName="rootComposite3" presStyleCnt="0"/>
      <dgm:spPr/>
    </dgm:pt>
    <dgm:pt modelId="{EE1CE2F4-FA55-4654-99BD-C31700EEC35E}" type="pres">
      <dgm:prSet presAssocID="{F8D21521-2520-469A-8BC7-26366F289E19}" presName="rootText3" presStyleLbl="asst1" presStyleIdx="2" presStyleCnt="3" custScaleX="136884" custScaleY="65655" custLinFactX="59109" custLinFactNeighborX="100000" custLinFactNeighborY="-6561">
        <dgm:presLayoutVars>
          <dgm:chPref val="3"/>
        </dgm:presLayoutVars>
      </dgm:prSet>
      <dgm:spPr/>
    </dgm:pt>
    <dgm:pt modelId="{298BE7BB-89EA-4F26-9897-D0E42FA7CAED}" type="pres">
      <dgm:prSet presAssocID="{F8D21521-2520-469A-8BC7-26366F289E19}" presName="rootConnector3" presStyleLbl="asst1" presStyleIdx="2" presStyleCnt="3"/>
      <dgm:spPr/>
    </dgm:pt>
    <dgm:pt modelId="{4DA382D2-782A-4DB2-B922-167AB0A0A356}" type="pres">
      <dgm:prSet presAssocID="{F8D21521-2520-469A-8BC7-26366F289E19}" presName="hierChild6" presStyleCnt="0"/>
      <dgm:spPr/>
    </dgm:pt>
    <dgm:pt modelId="{55D134B6-006B-4DD8-8299-17CEBC9A418E}" type="pres">
      <dgm:prSet presAssocID="{F8D21521-2520-469A-8BC7-26366F289E19}"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6" destOrd="0" parTransId="{502E90F9-E424-48C6-8D41-00118DE56928}" sibTransId="{328CCD12-1967-44E8-ADD3-6F0E8339E938}"/>
    <dgm:cxn modelId="{24E74616-6731-4DDD-8C02-723EAF961BC8}" srcId="{02DF0E28-7F03-47C9-BE2A-3E1C280F7C0C}" destId="{F249FCF1-CCE9-4FA2-88E8-C45F2F78328C}" srcOrd="4"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1DE4AF22-D8E0-48C3-9347-B6AF16322E3F}" type="presOf" srcId="{F8D21521-2520-469A-8BC7-26366F289E19}" destId="{EE1CE2F4-FA55-4654-99BD-C31700EEC35E}"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E491CD53-40BC-4777-9FDB-C68678E25FCF}" srcId="{02DF0E28-7F03-47C9-BE2A-3E1C280F7C0C}" destId="{B7BD07FB-4A52-4F46-B7CF-45288A060C8B}" srcOrd="7"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F5DD8991-5E82-45A4-BAE5-BD3B0DCAA532}" srcId="{02DF0E28-7F03-47C9-BE2A-3E1C280F7C0C}" destId="{F8D21521-2520-469A-8BC7-26366F289E19}" srcOrd="2" destOrd="0" parTransId="{EE204591-DBF7-4711-ACCD-C8AA22803244}" sibTransId="{C2B892DC-C6AF-460D-B582-6ECE19EA5CED}"/>
    <dgm:cxn modelId="{C7DF9795-0EA2-4102-A7F7-13776425F21F}" type="presOf" srcId="{72C476B0-F20A-4EF5-BE1E-2645092B995D}" destId="{659292F3-2B21-4827-9546-D01800201700}" srcOrd="0" destOrd="0" presId="urn:microsoft.com/office/officeart/2005/8/layout/orgChart1"/>
    <dgm:cxn modelId="{113A4E9A-DE8A-47B5-BF75-82B1A7ECBB58}" type="presOf" srcId="{5251EA3F-89EC-4743-A003-15A6A41BAA58}" destId="{69296D94-1EBA-4052-9436-0A0E51B6D6E6}"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148A50BC-C620-4C4A-9CA8-81565D27B5ED}" type="presOf" srcId="{EE204591-DBF7-4711-ACCD-C8AA22803244}" destId="{507BADDB-0DFA-402A-B582-FB24C10C6E64}"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3" destOrd="0" parTransId="{36C0BA03-B3F1-4EFA-A62F-84B733E6686C}" sibTransId="{414D6496-57F0-4C69-9D0A-7BCAF1F387C5}"/>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A7E570EF-50FF-4CE0-9EE7-80EF15DACFE5}" type="presOf" srcId="{F8D21521-2520-469A-8BC7-26366F289E19}" destId="{298BE7BB-89EA-4F26-9897-D0E42FA7CAED}"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5"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BC07A839-98C2-48C4-A3B9-DF1A46FD3584}" type="presParOf" srcId="{3EA867F1-AC1B-459B-80F7-AEB6AB13D79D}" destId="{6C543AC1-CDEB-4FB0-958B-F8BD89E27C2C}" srcOrd="8" destOrd="0" presId="urn:microsoft.com/office/officeart/2005/8/layout/orgChart1"/>
    <dgm:cxn modelId="{C0FDB761-9A6F-49FA-8307-E29D8F452725}" type="presParOf" srcId="{3EA867F1-AC1B-459B-80F7-AEB6AB13D79D}" destId="{3DD3B26F-87B0-4F5F-9479-6D9BD47930A2}" srcOrd="9"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 modelId="{06EF5289-8575-4869-87AE-1DAFABDE18EA}" type="presParOf" srcId="{0D12B508-1CD4-4C9C-8EEA-0560C19CD9EC}" destId="{507BADDB-0DFA-402A-B582-FB24C10C6E64}" srcOrd="4" destOrd="0" presId="urn:microsoft.com/office/officeart/2005/8/layout/orgChart1"/>
    <dgm:cxn modelId="{0CF3345C-775B-4E1A-A47A-5F37A26782C1}" type="presParOf" srcId="{0D12B508-1CD4-4C9C-8EEA-0560C19CD9EC}" destId="{E99FA41A-8D80-493C-8513-EFC535CF2470}" srcOrd="5" destOrd="0" presId="urn:microsoft.com/office/officeart/2005/8/layout/orgChart1"/>
    <dgm:cxn modelId="{ED96B74F-D597-4122-A068-A30F51B3B38E}" type="presParOf" srcId="{E99FA41A-8D80-493C-8513-EFC535CF2470}" destId="{8E964C64-A0A3-47DE-BF0A-DF397D16CFAF}" srcOrd="0" destOrd="0" presId="urn:microsoft.com/office/officeart/2005/8/layout/orgChart1"/>
    <dgm:cxn modelId="{03005F13-83B8-4A42-A49D-011610963601}" type="presParOf" srcId="{8E964C64-A0A3-47DE-BF0A-DF397D16CFAF}" destId="{EE1CE2F4-FA55-4654-99BD-C31700EEC35E}" srcOrd="0" destOrd="0" presId="urn:microsoft.com/office/officeart/2005/8/layout/orgChart1"/>
    <dgm:cxn modelId="{51CEE83C-4134-4637-A030-501CCEFA49CE}" type="presParOf" srcId="{8E964C64-A0A3-47DE-BF0A-DF397D16CFAF}" destId="{298BE7BB-89EA-4F26-9897-D0E42FA7CAED}" srcOrd="1" destOrd="0" presId="urn:microsoft.com/office/officeart/2005/8/layout/orgChart1"/>
    <dgm:cxn modelId="{77A9D6F4-BD53-412D-A2D5-A9F061B2D119}" type="presParOf" srcId="{E99FA41A-8D80-493C-8513-EFC535CF2470}" destId="{4DA382D2-782A-4DB2-B922-167AB0A0A356}" srcOrd="1" destOrd="0" presId="urn:microsoft.com/office/officeart/2005/8/layout/orgChart1"/>
    <dgm:cxn modelId="{F1CB1C31-6906-4CC5-B9DA-7B673FE1B902}" type="presParOf" srcId="{E99FA41A-8D80-493C-8513-EFC535CF2470}" destId="{55D134B6-006B-4DD8-8299-17CEBC9A418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BADDB-0DFA-402A-B582-FB24C10C6E64}">
      <dsp:nvSpPr>
        <dsp:cNvPr id="0" name=""/>
        <dsp:cNvSpPr/>
      </dsp:nvSpPr>
      <dsp:spPr>
        <a:xfrm>
          <a:off x="5162010" y="680098"/>
          <a:ext cx="184377" cy="1043463"/>
        </a:xfrm>
        <a:custGeom>
          <a:avLst/>
          <a:gdLst/>
          <a:ahLst/>
          <a:cxnLst/>
          <a:rect l="0" t="0" r="0" b="0"/>
          <a:pathLst>
            <a:path>
              <a:moveTo>
                <a:pt x="0" y="0"/>
              </a:moveTo>
              <a:lnTo>
                <a:pt x="0" y="1043463"/>
              </a:lnTo>
              <a:lnTo>
                <a:pt x="184377" y="10434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40459F-5C50-401D-84C7-174C86CC711B}">
      <dsp:nvSpPr>
        <dsp:cNvPr id="0" name=""/>
        <dsp:cNvSpPr/>
      </dsp:nvSpPr>
      <dsp:spPr>
        <a:xfrm>
          <a:off x="4997014" y="680098"/>
          <a:ext cx="164995" cy="407199"/>
        </a:xfrm>
        <a:custGeom>
          <a:avLst/>
          <a:gdLst/>
          <a:ahLst/>
          <a:cxnLst/>
          <a:rect l="0" t="0" r="0" b="0"/>
          <a:pathLst>
            <a:path>
              <a:moveTo>
                <a:pt x="164995" y="0"/>
              </a:moveTo>
              <a:lnTo>
                <a:pt x="164995" y="407199"/>
              </a:lnTo>
              <a:lnTo>
                <a:pt x="0" y="4071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975178" y="680098"/>
          <a:ext cx="186831" cy="1615744"/>
        </a:xfrm>
        <a:custGeom>
          <a:avLst/>
          <a:gdLst/>
          <a:ahLst/>
          <a:cxnLst/>
          <a:rect l="0" t="0" r="0" b="0"/>
          <a:pathLst>
            <a:path>
              <a:moveTo>
                <a:pt x="186831" y="0"/>
              </a:moveTo>
              <a:lnTo>
                <a:pt x="186831" y="1615744"/>
              </a:lnTo>
              <a:lnTo>
                <a:pt x="0" y="16157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162010" y="680098"/>
          <a:ext cx="3783700" cy="2385759"/>
        </a:xfrm>
        <a:custGeom>
          <a:avLst/>
          <a:gdLst/>
          <a:ahLst/>
          <a:cxnLst/>
          <a:rect l="0" t="0" r="0" b="0"/>
          <a:pathLst>
            <a:path>
              <a:moveTo>
                <a:pt x="0" y="0"/>
              </a:moveTo>
              <a:lnTo>
                <a:pt x="0" y="2221639"/>
              </a:lnTo>
              <a:lnTo>
                <a:pt x="3783700" y="2221639"/>
              </a:lnTo>
              <a:lnTo>
                <a:pt x="3783700" y="23857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5162010" y="680098"/>
          <a:ext cx="1892405" cy="2385759"/>
        </a:xfrm>
        <a:custGeom>
          <a:avLst/>
          <a:gdLst/>
          <a:ahLst/>
          <a:cxnLst/>
          <a:rect l="0" t="0" r="0" b="0"/>
          <a:pathLst>
            <a:path>
              <a:moveTo>
                <a:pt x="0" y="0"/>
              </a:moveTo>
              <a:lnTo>
                <a:pt x="0" y="2221639"/>
              </a:lnTo>
              <a:lnTo>
                <a:pt x="1892405" y="2221639"/>
              </a:lnTo>
              <a:lnTo>
                <a:pt x="1892405" y="23857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5116290" y="680098"/>
          <a:ext cx="91440" cy="2385759"/>
        </a:xfrm>
        <a:custGeom>
          <a:avLst/>
          <a:gdLst/>
          <a:ahLst/>
          <a:cxnLst/>
          <a:rect l="0" t="0" r="0" b="0"/>
          <a:pathLst>
            <a:path>
              <a:moveTo>
                <a:pt x="45720" y="0"/>
              </a:moveTo>
              <a:lnTo>
                <a:pt x="45720" y="2221639"/>
              </a:lnTo>
              <a:lnTo>
                <a:pt x="46829" y="2221639"/>
              </a:lnTo>
              <a:lnTo>
                <a:pt x="46829" y="23857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3271825" y="680098"/>
          <a:ext cx="1890185" cy="2385759"/>
        </a:xfrm>
        <a:custGeom>
          <a:avLst/>
          <a:gdLst/>
          <a:ahLst/>
          <a:cxnLst/>
          <a:rect l="0" t="0" r="0" b="0"/>
          <a:pathLst>
            <a:path>
              <a:moveTo>
                <a:pt x="1890185" y="0"/>
              </a:moveTo>
              <a:lnTo>
                <a:pt x="1890185" y="2221639"/>
              </a:lnTo>
              <a:lnTo>
                <a:pt x="0" y="2221639"/>
              </a:lnTo>
              <a:lnTo>
                <a:pt x="0" y="23857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1380529" y="680098"/>
          <a:ext cx="3781481" cy="2385759"/>
        </a:xfrm>
        <a:custGeom>
          <a:avLst/>
          <a:gdLst/>
          <a:ahLst/>
          <a:cxnLst/>
          <a:rect l="0" t="0" r="0" b="0"/>
          <a:pathLst>
            <a:path>
              <a:moveTo>
                <a:pt x="3781481" y="0"/>
              </a:moveTo>
              <a:lnTo>
                <a:pt x="3781481" y="2221639"/>
              </a:lnTo>
              <a:lnTo>
                <a:pt x="0" y="2221639"/>
              </a:lnTo>
              <a:lnTo>
                <a:pt x="0" y="23857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918069" y="162477"/>
          <a:ext cx="2487881" cy="51762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Embetsleiing</a:t>
          </a:r>
        </a:p>
      </dsp:txBody>
      <dsp:txXfrm>
        <a:off x="3918069" y="162477"/>
        <a:ext cx="2487881" cy="517620"/>
      </dsp:txXfrm>
    </dsp:sp>
    <dsp:sp modelId="{909C95B6-E601-4D07-A8B9-4253AA4B192F}">
      <dsp:nvSpPr>
        <dsp:cNvPr id="0" name=""/>
        <dsp:cNvSpPr/>
      </dsp:nvSpPr>
      <dsp:spPr>
        <a:xfrm>
          <a:off x="599002" y="3065858"/>
          <a:ext cx="1563054" cy="78152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Justis og </a:t>
          </a:r>
          <a:br>
            <a:rPr lang="nb-NO" sz="1000" kern="1200" dirty="0"/>
          </a:br>
          <a:r>
            <a:rPr lang="nb-NO" sz="1000" kern="1200" dirty="0"/>
            <a:t>verjemål</a:t>
          </a:r>
        </a:p>
      </dsp:txBody>
      <dsp:txXfrm>
        <a:off x="599002" y="3065858"/>
        <a:ext cx="1563054" cy="781527"/>
      </dsp:txXfrm>
    </dsp:sp>
    <dsp:sp modelId="{CDDA0DEA-00AB-4476-B1F6-F3D5C4F5B05A}">
      <dsp:nvSpPr>
        <dsp:cNvPr id="0" name=""/>
        <dsp:cNvSpPr/>
      </dsp:nvSpPr>
      <dsp:spPr>
        <a:xfrm>
          <a:off x="2490298" y="3065858"/>
          <a:ext cx="1563054" cy="78152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Helse og sosial</a:t>
          </a:r>
        </a:p>
      </dsp:txBody>
      <dsp:txXfrm>
        <a:off x="2490298" y="3065858"/>
        <a:ext cx="1563054" cy="781527"/>
      </dsp:txXfrm>
    </dsp:sp>
    <dsp:sp modelId="{111B72F2-6D3E-4A9C-A953-9ECE5CECD5F6}">
      <dsp:nvSpPr>
        <dsp:cNvPr id="0" name=""/>
        <dsp:cNvSpPr/>
      </dsp:nvSpPr>
      <dsp:spPr>
        <a:xfrm>
          <a:off x="4381593" y="3065858"/>
          <a:ext cx="1563054" cy="78152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Oppvekst og utdanning</a:t>
          </a:r>
          <a:endParaRPr lang="nb-NO" sz="800" kern="1200" dirty="0"/>
        </a:p>
      </dsp:txBody>
      <dsp:txXfrm>
        <a:off x="4381593" y="3065858"/>
        <a:ext cx="1563054" cy="781527"/>
      </dsp:txXfrm>
    </dsp:sp>
    <dsp:sp modelId="{659292F3-2B21-4827-9546-D01800201700}">
      <dsp:nvSpPr>
        <dsp:cNvPr id="0" name=""/>
        <dsp:cNvSpPr/>
      </dsp:nvSpPr>
      <dsp:spPr>
        <a:xfrm>
          <a:off x="6272888" y="3065858"/>
          <a:ext cx="1563054" cy="78152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Miljøvern</a:t>
          </a:r>
        </a:p>
      </dsp:txBody>
      <dsp:txXfrm>
        <a:off x="6272888" y="3065858"/>
        <a:ext cx="1563054" cy="781527"/>
      </dsp:txXfrm>
    </dsp:sp>
    <dsp:sp modelId="{EFB304F1-F6B6-401C-BEFD-6DEB5E98C5F2}">
      <dsp:nvSpPr>
        <dsp:cNvPr id="0" name=""/>
        <dsp:cNvSpPr/>
      </dsp:nvSpPr>
      <dsp:spPr>
        <a:xfrm>
          <a:off x="8164184" y="3065858"/>
          <a:ext cx="1563054" cy="78152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Landbruk</a:t>
          </a:r>
        </a:p>
      </dsp:txBody>
      <dsp:txXfrm>
        <a:off x="8164184" y="3065858"/>
        <a:ext cx="1563054" cy="781527"/>
      </dsp:txXfrm>
    </dsp:sp>
    <dsp:sp modelId="{7D1CE52B-6125-4CAE-B58D-0204E7AEA1B6}">
      <dsp:nvSpPr>
        <dsp:cNvPr id="0" name=""/>
        <dsp:cNvSpPr/>
      </dsp:nvSpPr>
      <dsp:spPr>
        <a:xfrm>
          <a:off x="2835607" y="2033957"/>
          <a:ext cx="2139570" cy="523771"/>
        </a:xfrm>
        <a:prstGeom prst="rect">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Administrasjon</a:t>
          </a:r>
        </a:p>
      </dsp:txBody>
      <dsp:txXfrm>
        <a:off x="2835607" y="2033957"/>
        <a:ext cx="2139570" cy="523771"/>
      </dsp:txXfrm>
    </dsp:sp>
    <dsp:sp modelId="{C32C0C48-A0F3-41D4-8BB6-B6566DFE356D}">
      <dsp:nvSpPr>
        <dsp:cNvPr id="0" name=""/>
        <dsp:cNvSpPr/>
      </dsp:nvSpPr>
      <dsp:spPr>
        <a:xfrm>
          <a:off x="2857443" y="817017"/>
          <a:ext cx="2139570" cy="540558"/>
        </a:xfrm>
        <a:prstGeom prst="rect">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Samordning</a:t>
          </a:r>
        </a:p>
      </dsp:txBody>
      <dsp:txXfrm>
        <a:off x="2857443" y="817017"/>
        <a:ext cx="2139570" cy="540558"/>
      </dsp:txXfrm>
    </dsp:sp>
    <dsp:sp modelId="{EE1CE2F4-FA55-4654-99BD-C31700EEC35E}">
      <dsp:nvSpPr>
        <dsp:cNvPr id="0" name=""/>
        <dsp:cNvSpPr/>
      </dsp:nvSpPr>
      <dsp:spPr>
        <a:xfrm>
          <a:off x="5346388" y="1467006"/>
          <a:ext cx="2139570" cy="513111"/>
        </a:xfrm>
        <a:prstGeom prst="rect">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Samfunnstryggleik og </a:t>
          </a:r>
          <a:br>
            <a:rPr lang="nb-NO" sz="1050" kern="1200" dirty="0"/>
          </a:br>
          <a:r>
            <a:rPr lang="nb-NO" sz="1050" kern="1200" dirty="0"/>
            <a:t>beredskap</a:t>
          </a:r>
          <a:endParaRPr lang="nb-NO" sz="1050" kern="1200" dirty="0">
            <a:solidFill>
              <a:prstClr val="white"/>
            </a:solidFill>
            <a:latin typeface="Open Sans"/>
            <a:ea typeface="+mn-ea"/>
            <a:cs typeface="+mn-cs"/>
          </a:endParaRPr>
        </a:p>
      </dsp:txBody>
      <dsp:txXfrm>
        <a:off x="5346388" y="1467006"/>
        <a:ext cx="2139570" cy="513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BADDB-0DFA-402A-B582-FB24C10C6E64}">
      <dsp:nvSpPr>
        <dsp:cNvPr id="0" name=""/>
        <dsp:cNvSpPr/>
      </dsp:nvSpPr>
      <dsp:spPr>
        <a:xfrm>
          <a:off x="5335364" y="1118313"/>
          <a:ext cx="196718" cy="1331135"/>
        </a:xfrm>
        <a:custGeom>
          <a:avLst/>
          <a:gdLst/>
          <a:ahLst/>
          <a:cxnLst/>
          <a:rect l="0" t="0" r="0" b="0"/>
          <a:pathLst>
            <a:path>
              <a:moveTo>
                <a:pt x="0" y="0"/>
              </a:moveTo>
              <a:lnTo>
                <a:pt x="0" y="1331135"/>
              </a:lnTo>
              <a:lnTo>
                <a:pt x="196718" y="13311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40459F-5C50-401D-84C7-174C86CC711B}">
      <dsp:nvSpPr>
        <dsp:cNvPr id="0" name=""/>
        <dsp:cNvSpPr/>
      </dsp:nvSpPr>
      <dsp:spPr>
        <a:xfrm>
          <a:off x="5335364" y="1118313"/>
          <a:ext cx="183460" cy="459168"/>
        </a:xfrm>
        <a:custGeom>
          <a:avLst/>
          <a:gdLst/>
          <a:ahLst/>
          <a:cxnLst/>
          <a:rect l="0" t="0" r="0" b="0"/>
          <a:pathLst>
            <a:path>
              <a:moveTo>
                <a:pt x="0" y="0"/>
              </a:moveTo>
              <a:lnTo>
                <a:pt x="0" y="459168"/>
              </a:lnTo>
              <a:lnTo>
                <a:pt x="183460" y="459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5136028" y="1118313"/>
          <a:ext cx="199336" cy="1331418"/>
        </a:xfrm>
        <a:custGeom>
          <a:avLst/>
          <a:gdLst/>
          <a:ahLst/>
          <a:cxnLst/>
          <a:rect l="0" t="0" r="0" b="0"/>
          <a:pathLst>
            <a:path>
              <a:moveTo>
                <a:pt x="199336" y="0"/>
              </a:moveTo>
              <a:lnTo>
                <a:pt x="199336" y="1331418"/>
              </a:lnTo>
              <a:lnTo>
                <a:pt x="0" y="1331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335364" y="1118313"/>
          <a:ext cx="4036949" cy="2152972"/>
        </a:xfrm>
        <a:custGeom>
          <a:avLst/>
          <a:gdLst/>
          <a:ahLst/>
          <a:cxnLst/>
          <a:rect l="0" t="0" r="0" b="0"/>
          <a:pathLst>
            <a:path>
              <a:moveTo>
                <a:pt x="0" y="0"/>
              </a:moveTo>
              <a:lnTo>
                <a:pt x="0" y="1977866"/>
              </a:lnTo>
              <a:lnTo>
                <a:pt x="4036949" y="1977866"/>
              </a:lnTo>
              <a:lnTo>
                <a:pt x="4036949" y="2152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5335364" y="1118313"/>
          <a:ext cx="2019066" cy="2152972"/>
        </a:xfrm>
        <a:custGeom>
          <a:avLst/>
          <a:gdLst/>
          <a:ahLst/>
          <a:cxnLst/>
          <a:rect l="0" t="0" r="0" b="0"/>
          <a:pathLst>
            <a:path>
              <a:moveTo>
                <a:pt x="0" y="0"/>
              </a:moveTo>
              <a:lnTo>
                <a:pt x="0" y="1977866"/>
              </a:lnTo>
              <a:lnTo>
                <a:pt x="2019066" y="1977866"/>
              </a:lnTo>
              <a:lnTo>
                <a:pt x="2019066" y="2152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5289644" y="1118313"/>
          <a:ext cx="91440" cy="2152972"/>
        </a:xfrm>
        <a:custGeom>
          <a:avLst/>
          <a:gdLst/>
          <a:ahLst/>
          <a:cxnLst/>
          <a:rect l="0" t="0" r="0" b="0"/>
          <a:pathLst>
            <a:path>
              <a:moveTo>
                <a:pt x="45720" y="0"/>
              </a:moveTo>
              <a:lnTo>
                <a:pt x="45720" y="1977866"/>
              </a:lnTo>
              <a:lnTo>
                <a:pt x="46904" y="1977866"/>
              </a:lnTo>
              <a:lnTo>
                <a:pt x="46904" y="2152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3318666" y="1118313"/>
          <a:ext cx="2016698" cy="2152972"/>
        </a:xfrm>
        <a:custGeom>
          <a:avLst/>
          <a:gdLst/>
          <a:ahLst/>
          <a:cxnLst/>
          <a:rect l="0" t="0" r="0" b="0"/>
          <a:pathLst>
            <a:path>
              <a:moveTo>
                <a:pt x="2016698" y="0"/>
              </a:moveTo>
              <a:lnTo>
                <a:pt x="2016698" y="1977866"/>
              </a:lnTo>
              <a:lnTo>
                <a:pt x="0" y="1977866"/>
              </a:lnTo>
              <a:lnTo>
                <a:pt x="0" y="2152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1300783" y="1118313"/>
          <a:ext cx="4034581" cy="2152972"/>
        </a:xfrm>
        <a:custGeom>
          <a:avLst/>
          <a:gdLst/>
          <a:ahLst/>
          <a:cxnLst/>
          <a:rect l="0" t="0" r="0" b="0"/>
          <a:pathLst>
            <a:path>
              <a:moveTo>
                <a:pt x="4034581" y="0"/>
              </a:moveTo>
              <a:lnTo>
                <a:pt x="4034581" y="1977866"/>
              </a:lnTo>
              <a:lnTo>
                <a:pt x="0" y="1977866"/>
              </a:lnTo>
              <a:lnTo>
                <a:pt x="0" y="2152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4008165" y="566047"/>
          <a:ext cx="2654399" cy="552266"/>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solidFill>
                <a:prstClr val="white"/>
              </a:solidFill>
              <a:latin typeface="Open Sans"/>
              <a:ea typeface="+mn-ea"/>
              <a:cs typeface="+mn-cs"/>
            </a:rPr>
            <a:t>Embetsleiing</a:t>
          </a:r>
        </a:p>
      </dsp:txBody>
      <dsp:txXfrm>
        <a:off x="4008165" y="566047"/>
        <a:ext cx="2654399" cy="552266"/>
      </dsp:txXfrm>
    </dsp:sp>
    <dsp:sp modelId="{909C95B6-E601-4D07-A8B9-4253AA4B192F}">
      <dsp:nvSpPr>
        <dsp:cNvPr id="0" name=""/>
        <dsp:cNvSpPr/>
      </dsp:nvSpPr>
      <dsp:spPr>
        <a:xfrm>
          <a:off x="466948" y="3271285"/>
          <a:ext cx="1667671" cy="833835"/>
        </a:xfrm>
        <a:prstGeom prst="rect">
          <a:avLst/>
        </a:prstGeom>
        <a:solidFill>
          <a:srgbClr val="00ADBA">
            <a:alpha val="69804"/>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solidFill>
                <a:srgbClr val="000000"/>
              </a:solidFill>
            </a:rPr>
            <a:t>Justis og </a:t>
          </a:r>
          <a:br>
            <a:rPr lang="nb-NO" sz="1400" kern="1200" dirty="0">
              <a:solidFill>
                <a:srgbClr val="000000"/>
              </a:solidFill>
            </a:rPr>
          </a:br>
          <a:r>
            <a:rPr lang="nb-NO" sz="1400" kern="1200" dirty="0">
              <a:solidFill>
                <a:srgbClr val="000000"/>
              </a:solidFill>
            </a:rPr>
            <a:t>verjemål</a:t>
          </a:r>
        </a:p>
      </dsp:txBody>
      <dsp:txXfrm>
        <a:off x="466948" y="3271285"/>
        <a:ext cx="1667671" cy="833835"/>
      </dsp:txXfrm>
    </dsp:sp>
    <dsp:sp modelId="{CDDA0DEA-00AB-4476-B1F6-F3D5C4F5B05A}">
      <dsp:nvSpPr>
        <dsp:cNvPr id="0" name=""/>
        <dsp:cNvSpPr/>
      </dsp:nvSpPr>
      <dsp:spPr>
        <a:xfrm>
          <a:off x="2484830" y="3271285"/>
          <a:ext cx="1667671" cy="833835"/>
        </a:xfrm>
        <a:prstGeom prst="rect">
          <a:avLst/>
        </a:prstGeom>
        <a:solidFill>
          <a:srgbClr val="00ADBA">
            <a:alpha val="69804"/>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solidFill>
                <a:srgbClr val="000000"/>
              </a:solidFill>
              <a:latin typeface="Open Sans"/>
              <a:ea typeface="+mn-ea"/>
              <a:cs typeface="+mn-cs"/>
            </a:rPr>
            <a:t>Helse</a:t>
          </a:r>
          <a:r>
            <a:rPr lang="nb-NO" sz="1050" kern="1200" dirty="0"/>
            <a:t> </a:t>
          </a:r>
          <a:r>
            <a:rPr lang="nb-NO" sz="1400" kern="1200" dirty="0">
              <a:solidFill>
                <a:srgbClr val="000000"/>
              </a:solidFill>
              <a:latin typeface="Open Sans"/>
              <a:ea typeface="+mn-ea"/>
              <a:cs typeface="+mn-cs"/>
            </a:rPr>
            <a:t>og sosial</a:t>
          </a:r>
        </a:p>
      </dsp:txBody>
      <dsp:txXfrm>
        <a:off x="2484830" y="3271285"/>
        <a:ext cx="1667671" cy="833835"/>
      </dsp:txXfrm>
    </dsp:sp>
    <dsp:sp modelId="{111B72F2-6D3E-4A9C-A953-9ECE5CECD5F6}">
      <dsp:nvSpPr>
        <dsp:cNvPr id="0" name=""/>
        <dsp:cNvSpPr/>
      </dsp:nvSpPr>
      <dsp:spPr>
        <a:xfrm>
          <a:off x="4502713" y="3271285"/>
          <a:ext cx="1667671" cy="833835"/>
        </a:xfrm>
        <a:prstGeom prst="rect">
          <a:avLst/>
        </a:prstGeom>
        <a:solidFill>
          <a:srgbClr val="00ADBA">
            <a:alpha val="69804"/>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solidFill>
                <a:srgbClr val="000000"/>
              </a:solidFill>
              <a:latin typeface="Open Sans"/>
              <a:ea typeface="+mn-ea"/>
              <a:cs typeface="+mn-cs"/>
            </a:rPr>
            <a:t>Oppvekst</a:t>
          </a:r>
          <a:r>
            <a:rPr lang="nb-NO" sz="1000" kern="1200" dirty="0"/>
            <a:t> </a:t>
          </a:r>
          <a:r>
            <a:rPr lang="nb-NO" sz="1400" kern="1200" dirty="0">
              <a:solidFill>
                <a:srgbClr val="000000"/>
              </a:solidFill>
              <a:latin typeface="Open Sans"/>
              <a:ea typeface="+mn-ea"/>
              <a:cs typeface="+mn-cs"/>
            </a:rPr>
            <a:t>og utdanning</a:t>
          </a:r>
        </a:p>
      </dsp:txBody>
      <dsp:txXfrm>
        <a:off x="4502713" y="3271285"/>
        <a:ext cx="1667671" cy="833835"/>
      </dsp:txXfrm>
    </dsp:sp>
    <dsp:sp modelId="{659292F3-2B21-4827-9546-D01800201700}">
      <dsp:nvSpPr>
        <dsp:cNvPr id="0" name=""/>
        <dsp:cNvSpPr/>
      </dsp:nvSpPr>
      <dsp:spPr>
        <a:xfrm>
          <a:off x="6520595" y="3271285"/>
          <a:ext cx="1667671" cy="833835"/>
        </a:xfrm>
        <a:prstGeom prst="rect">
          <a:avLst/>
        </a:prstGeom>
        <a:solidFill>
          <a:srgbClr val="00ADBA">
            <a:alpha val="69804"/>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solidFill>
                <a:srgbClr val="000000"/>
              </a:solidFill>
              <a:latin typeface="Open Sans"/>
              <a:ea typeface="+mn-ea"/>
              <a:cs typeface="+mn-cs"/>
            </a:rPr>
            <a:t>Miljøvern</a:t>
          </a:r>
        </a:p>
      </dsp:txBody>
      <dsp:txXfrm>
        <a:off x="6520595" y="3271285"/>
        <a:ext cx="1667671" cy="833835"/>
      </dsp:txXfrm>
    </dsp:sp>
    <dsp:sp modelId="{EFB304F1-F6B6-401C-BEFD-6DEB5E98C5F2}">
      <dsp:nvSpPr>
        <dsp:cNvPr id="0" name=""/>
        <dsp:cNvSpPr/>
      </dsp:nvSpPr>
      <dsp:spPr>
        <a:xfrm>
          <a:off x="8538478" y="3271285"/>
          <a:ext cx="1667671" cy="833835"/>
        </a:xfrm>
        <a:prstGeom prst="rect">
          <a:avLst/>
        </a:prstGeom>
        <a:solidFill>
          <a:srgbClr val="00ADBA">
            <a:alpha val="69804"/>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solidFill>
                <a:srgbClr val="000000"/>
              </a:solidFill>
              <a:latin typeface="Open Sans"/>
              <a:ea typeface="+mn-ea"/>
              <a:cs typeface="+mn-cs"/>
            </a:rPr>
            <a:t>Landbruk</a:t>
          </a:r>
        </a:p>
      </dsp:txBody>
      <dsp:txXfrm>
        <a:off x="8538478" y="3271285"/>
        <a:ext cx="1667671" cy="833835"/>
      </dsp:txXfrm>
    </dsp:sp>
    <dsp:sp modelId="{7D1CE52B-6125-4CAE-B58D-0204E7AEA1B6}">
      <dsp:nvSpPr>
        <dsp:cNvPr id="0" name=""/>
        <dsp:cNvSpPr/>
      </dsp:nvSpPr>
      <dsp:spPr>
        <a:xfrm>
          <a:off x="2853252" y="2170317"/>
          <a:ext cx="2282775" cy="558828"/>
        </a:xfrm>
        <a:prstGeom prst="rect">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t>Administrasjon</a:t>
          </a:r>
        </a:p>
      </dsp:txBody>
      <dsp:txXfrm>
        <a:off x="2853252" y="2170317"/>
        <a:ext cx="2282775" cy="558828"/>
      </dsp:txXfrm>
    </dsp:sp>
    <dsp:sp modelId="{C32C0C48-A0F3-41D4-8BB6-B6566DFE356D}">
      <dsp:nvSpPr>
        <dsp:cNvPr id="0" name=""/>
        <dsp:cNvSpPr/>
      </dsp:nvSpPr>
      <dsp:spPr>
        <a:xfrm>
          <a:off x="5518825" y="1289111"/>
          <a:ext cx="2282775" cy="576739"/>
        </a:xfrm>
        <a:prstGeom prst="rect">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solidFill>
                <a:prstClr val="white"/>
              </a:solidFill>
              <a:latin typeface="Open Sans"/>
              <a:ea typeface="+mn-ea"/>
              <a:cs typeface="+mn-cs"/>
            </a:rPr>
            <a:t>Samordning</a:t>
          </a:r>
        </a:p>
      </dsp:txBody>
      <dsp:txXfrm>
        <a:off x="5518825" y="1289111"/>
        <a:ext cx="2282775" cy="576739"/>
      </dsp:txXfrm>
    </dsp:sp>
    <dsp:sp modelId="{EE1CE2F4-FA55-4654-99BD-C31700EEC35E}">
      <dsp:nvSpPr>
        <dsp:cNvPr id="0" name=""/>
        <dsp:cNvSpPr/>
      </dsp:nvSpPr>
      <dsp:spPr>
        <a:xfrm>
          <a:off x="5532083" y="2175721"/>
          <a:ext cx="2282775" cy="547454"/>
        </a:xfrm>
        <a:prstGeom prst="rect">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solidFill>
                <a:prstClr val="white"/>
              </a:solidFill>
              <a:latin typeface="Open Sans"/>
              <a:ea typeface="+mn-ea"/>
              <a:cs typeface="+mn-cs"/>
            </a:rPr>
            <a:t>Samfunnstryggleik og </a:t>
          </a:r>
          <a:br>
            <a:rPr lang="nb-NO" sz="1400" kern="1200" dirty="0">
              <a:solidFill>
                <a:prstClr val="white"/>
              </a:solidFill>
              <a:latin typeface="Open Sans"/>
              <a:ea typeface="+mn-ea"/>
              <a:cs typeface="+mn-cs"/>
            </a:rPr>
          </a:br>
          <a:r>
            <a:rPr lang="nb-NO" sz="1400" kern="1200" dirty="0">
              <a:solidFill>
                <a:prstClr val="white"/>
              </a:solidFill>
              <a:latin typeface="Open Sans"/>
              <a:ea typeface="+mn-ea"/>
              <a:cs typeface="+mn-cs"/>
            </a:rPr>
            <a:t>beredskap</a:t>
          </a:r>
        </a:p>
      </dsp:txBody>
      <dsp:txXfrm>
        <a:off x="5532083" y="2175721"/>
        <a:ext cx="2282775" cy="5474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4B0CA8-D4C0-4EDF-983C-013F20071413}" type="datetimeFigureOut">
              <a:rPr lang="nb-NO" smtClean="0"/>
              <a:t>19.06.2023</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1151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351604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192704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255443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10</a:t>
            </a:fld>
            <a:endParaRPr lang="nb-NO"/>
          </a:p>
        </p:txBody>
      </p:sp>
    </p:spTree>
    <p:extLst>
      <p:ext uri="{BB962C8B-B14F-4D97-AF65-F5344CB8AC3E}">
        <p14:creationId xmlns:p14="http://schemas.microsoft.com/office/powerpoint/2010/main" val="354876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1295859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1918501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141374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18</a:t>
            </a:fld>
            <a:endParaRPr lang="nb-NO"/>
          </a:p>
        </p:txBody>
      </p:sp>
    </p:spTree>
    <p:extLst>
      <p:ext uri="{BB962C8B-B14F-4D97-AF65-F5344CB8AC3E}">
        <p14:creationId xmlns:p14="http://schemas.microsoft.com/office/powerpoint/2010/main" val="3546407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diagramData" Target="../diagrams/data1.xml"/><Relationship Id="rId16" Type="http://schemas.openxmlformats.org/officeDocument/2006/relationships/image" Target="../media/image21.jpeg"/><Relationship Id="rId1" Type="http://schemas.openxmlformats.org/officeDocument/2006/relationships/slideMaster" Target="../slideMasters/slideMaster1.xml"/><Relationship Id="rId6" Type="http://schemas.microsoft.com/office/2007/relationships/diagramDrawing" Target="../diagrams/drawing1.xml"/><Relationship Id="rId11" Type="http://schemas.openxmlformats.org/officeDocument/2006/relationships/image" Target="../media/image16.jpeg"/><Relationship Id="rId5" Type="http://schemas.openxmlformats.org/officeDocument/2006/relationships/diagramColors" Target="../diagrams/colors1.xml"/><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14.jpeg"/><Relationship Id="rId14" Type="http://schemas.openxmlformats.org/officeDocument/2006/relationships/image" Target="../media/image19.jpe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pic>
        <p:nvPicPr>
          <p:cNvPr id="18" name="Bilde 17">
            <a:extLst>
              <a:ext uri="{FF2B5EF4-FFF2-40B4-BE49-F238E27FC236}">
                <a16:creationId xmlns:a16="http://schemas.microsoft.com/office/drawing/2014/main" id="{783E95BF-0C76-4910-AB5A-AAAE3C045E5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19.06.2023</a:t>
            </a:fld>
            <a:endParaRPr lang="nb-NO"/>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a:t>
            </a:r>
            <a:r>
              <a:rPr lang="nb-NO" dirty="0" err="1"/>
              <a:t>namn</a:t>
            </a:r>
            <a:r>
              <a:rPr lang="nb-NO" dirty="0"/>
              <a:t> og avdeling, eller du kan spesifisere kva presentasjonen </a:t>
            </a:r>
            <a:r>
              <a:rPr lang="nb-NO" dirty="0" err="1"/>
              <a:t>handlar</a:t>
            </a:r>
            <a:r>
              <a:rPr lang="nb-NO" dirty="0"/>
              <a:t> om</a:t>
            </a:r>
          </a:p>
        </p:txBody>
      </p:sp>
      <p:pic>
        <p:nvPicPr>
          <p:cNvPr id="11" name="Bilde 10" descr="Logoen til Statsforvaltaren i Møre og Romsdal">
            <a:extLst>
              <a:ext uri="{FF2B5EF4-FFF2-40B4-BE49-F238E27FC236}">
                <a16:creationId xmlns:a16="http://schemas.microsoft.com/office/drawing/2014/main" id="{80155C06-D74C-425C-A604-36F18353583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8835" y="5497756"/>
            <a:ext cx="4153165" cy="534906"/>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1">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3" name="Bilde 2">
            <a:extLst>
              <a:ext uri="{FF2B5EF4-FFF2-40B4-BE49-F238E27FC236}">
                <a16:creationId xmlns:a16="http://schemas.microsoft.com/office/drawing/2014/main" id="{0C0D72C6-BA62-4A34-B2AA-75A1C6B8624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9945613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2">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descr="Riksvåpensymbolet - Hvit sirkel med sort løve.">
            <a:extLst>
              <a:ext uri="{FF2B5EF4-FFF2-40B4-BE49-F238E27FC236}">
                <a16:creationId xmlns:a16="http://schemas.microsoft.com/office/drawing/2014/main" id="{146E3D18-B3A6-4ABF-92D3-234B19B811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2">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pic>
        <p:nvPicPr>
          <p:cNvPr id="3" name="Bilde 2" descr="Riksvåpensymbolet - Hvit sirkel med sort løve.">
            <a:extLst>
              <a:ext uri="{FF2B5EF4-FFF2-40B4-BE49-F238E27FC236}">
                <a16:creationId xmlns:a16="http://schemas.microsoft.com/office/drawing/2014/main" id="{146E3D18-B3A6-4ABF-92D3-234B19B811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242461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kst + faktaboks">
    <p:spTree>
      <p:nvGrpSpPr>
        <p:cNvPr id="1" name=""/>
        <p:cNvGrpSpPr/>
        <p:nvPr/>
      </p:nvGrpSpPr>
      <p:grpSpPr>
        <a:xfrm>
          <a:off x="0" y="0"/>
          <a:ext cx="0" cy="0"/>
          <a:chOff x="0" y="0"/>
          <a:chExt cx="0" cy="0"/>
        </a:xfrm>
      </p:grpSpPr>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5" name="Rektangel 24">
            <a:extLst>
              <a:ext uri="{FF2B5EF4-FFF2-40B4-BE49-F238E27FC236}">
                <a16:creationId xmlns:a16="http://schemas.microsoft.com/office/drawing/2014/main" id="{61072EAD-B1BE-40B7-88CE-9948D7487840}"/>
              </a:ext>
              <a:ext uri="{C183D7F6-B498-43B3-948B-1728B52AA6E4}">
                <adec:decorative xmlns:adec="http://schemas.microsoft.com/office/drawing/2017/decorative" val="1"/>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pic>
        <p:nvPicPr>
          <p:cNvPr id="10" name="Bilde 9">
            <a:extLst>
              <a:ext uri="{FF2B5EF4-FFF2-40B4-BE49-F238E27FC236}">
                <a16:creationId xmlns:a16="http://schemas.microsoft.com/office/drawing/2014/main" id="{A92FA234-1C3D-4926-B19D-B4FC10AC74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alvsidebilde">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BD42D404-3A7D-4C6D-8B57-8F5A1BA61A2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
        <p:nvSpPr>
          <p:cNvPr id="3" name="Plassholder for bilde 2">
            <a:extLst>
              <a:ext uri="{FF2B5EF4-FFF2-40B4-BE49-F238E27FC236}">
                <a16:creationId xmlns:a16="http://schemas.microsoft.com/office/drawing/2014/main" id="{E7F180ED-A548-427E-925E-6EEE263121EF}"/>
              </a:ext>
              <a:ext uri="{C183D7F6-B498-43B3-948B-1728B52AA6E4}">
                <adec:decorative xmlns:adec="http://schemas.microsoft.com/office/drawing/2017/decorative" val="1"/>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 innhold - bilde">
    <p:spTree>
      <p:nvGrpSpPr>
        <p:cNvPr id="1" name=""/>
        <p:cNvGrpSpPr/>
        <p:nvPr/>
      </p:nvGrpSpPr>
      <p:grpSpPr>
        <a:xfrm>
          <a:off x="0" y="0"/>
          <a:ext cx="0" cy="0"/>
          <a:chOff x="0" y="0"/>
          <a:chExt cx="0" cy="0"/>
        </a:xfrm>
      </p:grpSpPr>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 name="Rektangel 1">
            <a:extLst>
              <a:ext uri="{FF2B5EF4-FFF2-40B4-BE49-F238E27FC236}">
                <a16:creationId xmlns:a16="http://schemas.microsoft.com/office/drawing/2014/main" id="{127220EE-6706-4B19-8467-546429809DF9}"/>
              </a:ext>
              <a:ext uri="{C183D7F6-B498-43B3-948B-1728B52AA6E4}">
                <adec:decorative xmlns:adec="http://schemas.microsoft.com/office/drawing/2017/decorative" val="1"/>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bilde 2">
            <a:extLst>
              <a:ext uri="{FF2B5EF4-FFF2-40B4-BE49-F238E27FC236}">
                <a16:creationId xmlns:a16="http://schemas.microsoft.com/office/drawing/2014/main" id="{E7F180ED-A548-427E-925E-6EEE263121EF}"/>
              </a:ext>
              <a:ext uri="{C183D7F6-B498-43B3-948B-1728B52AA6E4}">
                <adec:decorative xmlns:adec="http://schemas.microsoft.com/office/drawing/2017/decorative" val="0"/>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dirty="0"/>
              <a:t>Klikk på ikonet for å sette inn bilde som passer til tema. </a:t>
            </a:r>
            <a:br>
              <a:rPr lang="nb-NO" dirty="0"/>
            </a:br>
            <a:br>
              <a:rPr lang="nb-NO" dirty="0"/>
            </a:br>
            <a:r>
              <a:rPr lang="nb-NO" dirty="0"/>
              <a:t>Har du ikke relevant bilde, kan du bruke en </a:t>
            </a:r>
            <a:r>
              <a:rPr lang="nb-NO" dirty="0" err="1"/>
              <a:t>malside</a:t>
            </a:r>
            <a:r>
              <a:rPr lang="nb-NO" dirty="0"/>
              <a:t> uten bilde.</a:t>
            </a:r>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3333"/>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tat/Mellomtitte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 uri="{C183D7F6-B498-43B3-948B-1728B52AA6E4}">
                <adec:decorative xmlns:adec="http://schemas.microsoft.com/office/drawing/2017/decorative" val="1"/>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2" name="Bilde 11">
            <a:extLst>
              <a:ext uri="{FF2B5EF4-FFF2-40B4-BE49-F238E27FC236}">
                <a16:creationId xmlns:a16="http://schemas.microsoft.com/office/drawing/2014/main" id="{E33C9673-3931-4FE0-A4BD-4B8121B83A2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5520" y="1256505"/>
            <a:ext cx="6370602" cy="4655325"/>
          </a:xfrm>
          <a:prstGeom prst="rect">
            <a:avLst/>
          </a:prstGeom>
        </p:spPr>
      </p:pic>
      <p:pic>
        <p:nvPicPr>
          <p:cNvPr id="8" name="Bilde 7">
            <a:extLst>
              <a:ext uri="{FF2B5EF4-FFF2-40B4-BE49-F238E27FC236}">
                <a16:creationId xmlns:a16="http://schemas.microsoft.com/office/drawing/2014/main" id="{A6F6885A-585D-4728-96A3-6A74DFDE378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itat + bil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 uri="{C183D7F6-B498-43B3-948B-1728B52AA6E4}">
                <adec:decorative xmlns:adec="http://schemas.microsoft.com/office/drawing/2017/decorative" val="1"/>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3818" r="-1781"/>
          <a:stretch/>
        </p:blipFill>
        <p:spPr>
          <a:xfrm>
            <a:off x="1055688" y="1586611"/>
            <a:ext cx="6935787" cy="4337825"/>
          </a:xfrm>
          <a:prstGeom prst="rect">
            <a:avLst/>
          </a:prstGeom>
        </p:spPr>
      </p:pic>
      <p:pic>
        <p:nvPicPr>
          <p:cNvPr id="14" name="Bilde 13">
            <a:extLst>
              <a:ext uri="{FF2B5EF4-FFF2-40B4-BE49-F238E27FC236}">
                <a16:creationId xmlns:a16="http://schemas.microsoft.com/office/drawing/2014/main" id="{9EED7040-0B63-4900-BC21-A44A2553541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ammenlikning x 2">
    <p:spTree>
      <p:nvGrpSpPr>
        <p:cNvPr id="1" name=""/>
        <p:cNvGrpSpPr/>
        <p:nvPr/>
      </p:nvGrpSpPr>
      <p:grpSpPr>
        <a:xfrm>
          <a:off x="0" y="0"/>
          <a:ext cx="0" cy="0"/>
          <a:chOff x="0" y="0"/>
          <a:chExt cx="0" cy="0"/>
        </a:xfrm>
      </p:grpSpPr>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8" name="Rektangel 7">
            <a:extLst>
              <a:ext uri="{FF2B5EF4-FFF2-40B4-BE49-F238E27FC236}">
                <a16:creationId xmlns:a16="http://schemas.microsoft.com/office/drawing/2014/main" id="{DA7F82D5-170E-47A6-9910-FE84E32FE544}"/>
              </a:ext>
              <a:ext uri="{C183D7F6-B498-43B3-948B-1728B52AA6E4}">
                <adec:decorative xmlns:adec="http://schemas.microsoft.com/office/drawing/2017/decorative" val="1"/>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25" name="Rektangel 24">
            <a:extLst>
              <a:ext uri="{FF2B5EF4-FFF2-40B4-BE49-F238E27FC236}">
                <a16:creationId xmlns:a16="http://schemas.microsoft.com/office/drawing/2014/main" id="{61072EAD-B1BE-40B7-88CE-9948D7487840}"/>
              </a:ext>
              <a:ext uri="{C183D7F6-B498-43B3-948B-1728B52AA6E4}">
                <adec:decorative xmlns:adec="http://schemas.microsoft.com/office/drawing/2017/decorative" val="1"/>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ammenlikning x 3">
    <p:spTree>
      <p:nvGrpSpPr>
        <p:cNvPr id="1" name=""/>
        <p:cNvGrpSpPr/>
        <p:nvPr/>
      </p:nvGrpSpPr>
      <p:grpSpPr>
        <a:xfrm>
          <a:off x="0" y="0"/>
          <a:ext cx="0" cy="0"/>
          <a:chOff x="0" y="0"/>
          <a:chExt cx="0" cy="0"/>
        </a:xfrm>
      </p:grpSpPr>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8" name="Rektangel 7">
            <a:extLst>
              <a:ext uri="{FF2B5EF4-FFF2-40B4-BE49-F238E27FC236}">
                <a16:creationId xmlns:a16="http://schemas.microsoft.com/office/drawing/2014/main" id="{DA7F82D5-170E-47A6-9910-FE84E32FE544}"/>
              </a:ext>
              <a:ext uri="{C183D7F6-B498-43B3-948B-1728B52AA6E4}">
                <adec:decorative xmlns:adec="http://schemas.microsoft.com/office/drawing/2017/decorative" val="1"/>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20" name="Rektangel 19">
            <a:extLst>
              <a:ext uri="{FF2B5EF4-FFF2-40B4-BE49-F238E27FC236}">
                <a16:creationId xmlns:a16="http://schemas.microsoft.com/office/drawing/2014/main" id="{77289ADD-6E2E-464C-9359-38C11C947409}"/>
              </a:ext>
              <a:ext uri="{C183D7F6-B498-43B3-948B-1728B52AA6E4}">
                <adec:decorative xmlns:adec="http://schemas.microsoft.com/office/drawing/2017/decorative" val="1"/>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25" name="Rektangel 24">
            <a:extLst>
              <a:ext uri="{FF2B5EF4-FFF2-40B4-BE49-F238E27FC236}">
                <a16:creationId xmlns:a16="http://schemas.microsoft.com/office/drawing/2014/main" id="{61072EAD-B1BE-40B7-88CE-9948D7487840}"/>
              </a:ext>
              <a:ext uri="{C183D7F6-B498-43B3-948B-1728B52AA6E4}">
                <adec:decorative xmlns:adec="http://schemas.microsoft.com/office/drawing/2017/decorative" val="1"/>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21" name="Bilde 20">
            <a:extLst>
              <a:ext uri="{FF2B5EF4-FFF2-40B4-BE49-F238E27FC236}">
                <a16:creationId xmlns:a16="http://schemas.microsoft.com/office/drawing/2014/main" id="{198B4524-8164-42F2-A2DD-F74BF0073D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ønster 9)">
    <p:spTree>
      <p:nvGrpSpPr>
        <p:cNvPr id="1" name=""/>
        <p:cNvGrpSpPr/>
        <p:nvPr/>
      </p:nvGrpSpPr>
      <p:grpSpPr>
        <a:xfrm>
          <a:off x="0" y="0"/>
          <a:ext cx="0" cy="0"/>
          <a:chOff x="0" y="0"/>
          <a:chExt cx="0" cy="0"/>
        </a:xfrm>
      </p:grpSpPr>
      <p:pic>
        <p:nvPicPr>
          <p:cNvPr id="3" name="Bilde 2" descr="Logoen til Statsforvaltaren i Møre og Romsdal">
            <a:extLst>
              <a:ext uri="{FF2B5EF4-FFF2-40B4-BE49-F238E27FC236}">
                <a16:creationId xmlns:a16="http://schemas.microsoft.com/office/drawing/2014/main" id="{E3F7B4C3-CFC9-4B81-847E-63C4816D9E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8835" y="5497756"/>
            <a:ext cx="4153165" cy="534906"/>
          </a:xfrm>
          <a:prstGeom prst="rect">
            <a:avLst/>
          </a:prstGeom>
        </p:spPr>
      </p:pic>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19.06.2023</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a:t>
            </a:r>
            <a:r>
              <a:rPr lang="nn-NO" noProof="0" dirty="0"/>
              <a:t>kan</a:t>
            </a:r>
            <a:r>
              <a:rPr lang="nb-NO" dirty="0"/>
              <a:t> du skrive </a:t>
            </a:r>
            <a:r>
              <a:rPr lang="nb-NO" dirty="0" err="1"/>
              <a:t>namn</a:t>
            </a:r>
            <a:r>
              <a:rPr lang="nb-NO" dirty="0"/>
              <a:t> og avdeling, eller du kan spesifisere kva presentasjonen </a:t>
            </a:r>
            <a:r>
              <a:rPr lang="nb-NO" dirty="0" err="1"/>
              <a:t>handlar</a:t>
            </a:r>
            <a:r>
              <a:rPr lang="nb-NO" dirty="0"/>
              <a:t> om</a:t>
            </a:r>
          </a:p>
        </p:txBody>
      </p:sp>
    </p:spTree>
    <p:extLst>
      <p:ext uri="{BB962C8B-B14F-4D97-AF65-F5344CB8AC3E}">
        <p14:creationId xmlns:p14="http://schemas.microsoft.com/office/powerpoint/2010/main" val="249880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KTABOKS x 3 felles tittel">
    <p:spTree>
      <p:nvGrpSpPr>
        <p:cNvPr id="1" name=""/>
        <p:cNvGrpSpPr/>
        <p:nvPr/>
      </p:nvGrpSpPr>
      <p:grpSpPr>
        <a:xfrm>
          <a:off x="0" y="0"/>
          <a:ext cx="0" cy="0"/>
          <a:chOff x="0" y="0"/>
          <a:chExt cx="0" cy="0"/>
        </a:xfrm>
      </p:grpSpPr>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8" name="Rektangel 7">
            <a:extLst>
              <a:ext uri="{FF2B5EF4-FFF2-40B4-BE49-F238E27FC236}">
                <a16:creationId xmlns:a16="http://schemas.microsoft.com/office/drawing/2014/main" id="{DA7F82D5-170E-47A6-9910-FE84E32FE544}"/>
              </a:ext>
              <a:ext uri="{C183D7F6-B498-43B3-948B-1728B52AA6E4}">
                <adec:decorative xmlns:adec="http://schemas.microsoft.com/office/drawing/2017/decorative" val="1"/>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 uri="{C183D7F6-B498-43B3-948B-1728B52AA6E4}">
                <adec:decorative xmlns:adec="http://schemas.microsoft.com/office/drawing/2017/decorative" val="1"/>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 uri="{C183D7F6-B498-43B3-948B-1728B52AA6E4}">
                <adec:decorative xmlns:adec="http://schemas.microsoft.com/office/drawing/2017/decorative" val="1"/>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3" name="Bilde 12">
            <a:extLst>
              <a:ext uri="{FF2B5EF4-FFF2-40B4-BE49-F238E27FC236}">
                <a16:creationId xmlns:a16="http://schemas.microsoft.com/office/drawing/2014/main" id="{951C16E4-6BB9-4C56-8466-324319806EC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AKTABOKS x 3 egne titl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 uri="{C183D7F6-B498-43B3-948B-1728B52AA6E4}">
                <adec:decorative xmlns:adec="http://schemas.microsoft.com/office/drawing/2017/decorative" val="1"/>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20" name="Rektangel 19">
            <a:extLst>
              <a:ext uri="{FF2B5EF4-FFF2-40B4-BE49-F238E27FC236}">
                <a16:creationId xmlns:a16="http://schemas.microsoft.com/office/drawing/2014/main" id="{77289ADD-6E2E-464C-9359-38C11C947409}"/>
              </a:ext>
              <a:ext uri="{C183D7F6-B498-43B3-948B-1728B52AA6E4}">
                <adec:decorative xmlns:adec="http://schemas.microsoft.com/office/drawing/2017/decorative" val="1"/>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 uri="{C183D7F6-B498-43B3-948B-1728B52AA6E4}">
                <adec:decorative xmlns:adec="http://schemas.microsoft.com/office/drawing/2017/decorative" val="1"/>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8" name="Bilde 17">
            <a:extLst>
              <a:ext uri="{FF2B5EF4-FFF2-40B4-BE49-F238E27FC236}">
                <a16:creationId xmlns:a16="http://schemas.microsoft.com/office/drawing/2014/main" id="{4D718755-CF9E-4429-B5B0-AD6F0FED92F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7" name="Rektangel 6">
            <a:extLst>
              <a:ext uri="{FF2B5EF4-FFF2-40B4-BE49-F238E27FC236}">
                <a16:creationId xmlns:a16="http://schemas.microsoft.com/office/drawing/2014/main" id="{E62D7BC0-0959-4646-A1B9-535C1C27A2AA}"/>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E x 2">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E x 3">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4" name="Rektangel 13">
            <a:extLst>
              <a:ext uri="{FF2B5EF4-FFF2-40B4-BE49-F238E27FC236}">
                <a16:creationId xmlns:a16="http://schemas.microsoft.com/office/drawing/2014/main" id="{6BB90A15-C6FD-4F5E-819D-6BE960B48C80}"/>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E x 4">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rganisasjonskart uten seksjoner">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A1EF1C5-41D6-4549-B953-B55FA108A12A}"/>
              </a:ext>
            </a:extLst>
          </p:cNvPr>
          <p:cNvSpPr txBox="1"/>
          <p:nvPr userDrawn="1"/>
        </p:nvSpPr>
        <p:spPr>
          <a:xfrm>
            <a:off x="1195113" y="462885"/>
            <a:ext cx="3727379" cy="461665"/>
          </a:xfrm>
          <a:prstGeom prst="rect">
            <a:avLst/>
          </a:prstGeom>
          <a:noFill/>
        </p:spPr>
        <p:txBody>
          <a:bodyPr wrap="square" rtlCol="0">
            <a:spAutoFit/>
          </a:bodyPr>
          <a:lstStyle/>
          <a:p>
            <a:r>
              <a:rPr lang="nn-NO" sz="2400" b="1" i="0" cap="small" baseline="0" dirty="0">
                <a:solidFill>
                  <a:srgbClr val="000000"/>
                </a:solidFill>
              </a:rPr>
              <a:t>ORGANISASJONSKART</a:t>
            </a:r>
          </a:p>
        </p:txBody>
      </p:sp>
      <p:grpSp>
        <p:nvGrpSpPr>
          <p:cNvPr id="6" name="Gruppe 5" descr="Biletet viser organisasjkonskartet  til  Statsforvaltaren i Møre og Romsdal med foto av leiarene. Øverst embetsleiinga med statsforvaltar Else-May Norderhus og ass. statsforvaltar Rigmor Brøste. Deretter kjem dei tre stabane som er: samordningsstaben med fagdirektør Helge Mogstad, administrasjonsstaben med administrasjonssjef Hilde Aure, samt samfunnstryggleik og beredskapsstaben med fylkesberedskapssjef Stine Sætre. &#10;Nederst i kartet kjem dei fem avdelingane som er: justis og verjemål med direktør Tone Monsen Aarø, helse og sosial med direktør Grete Teigland, oppvekst og utdanning med direktør Maren Ørjasæter, miljøvern med direktør Linda Aaram og landbruk med direktør Frank Madsøy.">
            <a:extLst>
              <a:ext uri="{FF2B5EF4-FFF2-40B4-BE49-F238E27FC236}">
                <a16:creationId xmlns:a16="http://schemas.microsoft.com/office/drawing/2014/main" id="{020215ED-9002-7CF3-B4E7-F574C5A02EF5}"/>
              </a:ext>
            </a:extLst>
          </p:cNvPr>
          <p:cNvGrpSpPr/>
          <p:nvPr userDrawn="1"/>
        </p:nvGrpSpPr>
        <p:grpSpPr>
          <a:xfrm>
            <a:off x="808377" y="525588"/>
            <a:ext cx="10326241" cy="6200557"/>
            <a:chOff x="808377" y="525588"/>
            <a:chExt cx="10326241" cy="6200557"/>
          </a:xfrm>
        </p:grpSpPr>
        <p:sp>
          <p:nvSpPr>
            <p:cNvPr id="29" name="TekstSylinder 28">
              <a:extLst>
                <a:ext uri="{FF2B5EF4-FFF2-40B4-BE49-F238E27FC236}">
                  <a16:creationId xmlns:a16="http://schemas.microsoft.com/office/drawing/2014/main" id="{698EDC55-4668-4FC9-B88B-1AC5C62FD2D2}"/>
                </a:ext>
              </a:extLst>
            </p:cNvPr>
            <p:cNvSpPr txBox="1"/>
            <p:nvPr userDrawn="1"/>
          </p:nvSpPr>
          <p:spPr>
            <a:xfrm>
              <a:off x="4161118" y="1317198"/>
              <a:ext cx="1283172" cy="276999"/>
            </a:xfrm>
            <a:prstGeom prst="rect">
              <a:avLst/>
            </a:prstGeom>
            <a:noFill/>
          </p:spPr>
          <p:txBody>
            <a:bodyPr wrap="square" lIns="0" tIns="0" rIns="0" bIns="0" rtlCol="0">
              <a:spAutoFit/>
            </a:bodyPr>
            <a:lstStyle/>
            <a:p>
              <a:r>
                <a:rPr lang="nb-NO" sz="1000" dirty="0"/>
                <a:t>Else-May Norderhus</a:t>
              </a:r>
            </a:p>
            <a:p>
              <a:r>
                <a:rPr lang="nb-NO" sz="800" dirty="0"/>
                <a:t>statsforvaltar</a:t>
              </a:r>
            </a:p>
          </p:txBody>
        </p:sp>
        <p:graphicFrame>
          <p:nvGraphicFramePr>
            <p:cNvPr id="4" name="Diagram 3" descr="Organisasjonskart med namn på einingar, og bilete og namn på leiinga.">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820755656"/>
                </p:ext>
              </p:extLst>
            </p:nvPr>
          </p:nvGraphicFramePr>
          <p:xfrm>
            <a:off x="808377" y="1492211"/>
            <a:ext cx="10326241" cy="3847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Bilde 12">
              <a:extLst>
                <a:ext uri="{FF2B5EF4-FFF2-40B4-BE49-F238E27FC236}">
                  <a16:creationId xmlns:a16="http://schemas.microsoft.com/office/drawing/2014/main" id="{B820F9D0-666A-42BE-90FC-379D21BD2570}"/>
                </a:ext>
              </a:extLst>
            </p:cNvPr>
            <p:cNvPicPr>
              <a:picLocks noChangeAspect="1"/>
            </p:cNvPicPr>
            <p:nvPr userDrawn="1"/>
          </p:nvPicPr>
          <p:blipFill>
            <a:blip r:embed="rId7" cstate="print">
              <a:extLst>
                <a:ext uri="{28A0092B-C50C-407E-A947-70E740481C1C}">
                  <a14:useLocalDpi xmlns:a14="http://schemas.microsoft.com/office/drawing/2010/main"/>
                </a:ext>
              </a:extLst>
            </a:blip>
            <a:srcRect/>
            <a:stretch/>
          </p:blipFill>
          <p:spPr>
            <a:xfrm>
              <a:off x="9276363" y="5371731"/>
              <a:ext cx="835376" cy="1044000"/>
            </a:xfrm>
            <a:prstGeom prst="rect">
              <a:avLst/>
            </a:prstGeom>
            <a:effectLst>
              <a:outerShdw blurRad="50800" dist="38100" dir="2700000" algn="tl" rotWithShape="0">
                <a:prstClr val="black">
                  <a:alpha val="40000"/>
                </a:prstClr>
              </a:outerShdw>
            </a:effectLst>
          </p:spPr>
        </p:pic>
        <p:pic>
          <p:nvPicPr>
            <p:cNvPr id="17" name="Bilde 16">
              <a:extLst>
                <a:ext uri="{FF2B5EF4-FFF2-40B4-BE49-F238E27FC236}">
                  <a16:creationId xmlns:a16="http://schemas.microsoft.com/office/drawing/2014/main" id="{5D0ECA1F-87A3-4C35-9C67-6696D273E3B6}"/>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7449809" y="5371731"/>
              <a:ext cx="835376" cy="1044000"/>
            </a:xfrm>
            <a:prstGeom prst="rect">
              <a:avLst/>
            </a:prstGeom>
            <a:effectLst>
              <a:outerShdw blurRad="50800" dist="38100" dir="2700000" algn="tl" rotWithShape="0">
                <a:prstClr val="black">
                  <a:alpha val="40000"/>
                </a:prstClr>
              </a:outerShdw>
            </a:effectLst>
          </p:spPr>
        </p:pic>
        <p:pic>
          <p:nvPicPr>
            <p:cNvPr id="19" name="Bilde 18">
              <a:extLst>
                <a:ext uri="{FF2B5EF4-FFF2-40B4-BE49-F238E27FC236}">
                  <a16:creationId xmlns:a16="http://schemas.microsoft.com/office/drawing/2014/main" id="{36303191-6E1E-4617-BF18-22EE9B1FD9D5}"/>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5553925" y="5371731"/>
              <a:ext cx="835146" cy="1044000"/>
            </a:xfrm>
            <a:prstGeom prst="rect">
              <a:avLst/>
            </a:prstGeom>
            <a:effectLst>
              <a:outerShdw blurRad="50800" dist="38100" dir="2700000" algn="tl" rotWithShape="0">
                <a:prstClr val="black">
                  <a:alpha val="40000"/>
                </a:prstClr>
              </a:outerShdw>
            </a:effectLst>
          </p:spPr>
        </p:pic>
        <p:pic>
          <p:nvPicPr>
            <p:cNvPr id="21" name="Bilde 20">
              <a:extLst>
                <a:ext uri="{FF2B5EF4-FFF2-40B4-BE49-F238E27FC236}">
                  <a16:creationId xmlns:a16="http://schemas.microsoft.com/office/drawing/2014/main" id="{1F00C826-1628-4BD6-951B-546FCA271CF4}"/>
                </a:ext>
              </a:extLst>
            </p:cNvPr>
            <p:cNvPicPr>
              <a:picLocks noChangeAspect="1"/>
            </p:cNvPicPr>
            <p:nvPr userDrawn="1"/>
          </p:nvPicPr>
          <p:blipFill>
            <a:blip r:embed="rId10" cstate="print">
              <a:extLst>
                <a:ext uri="{28A0092B-C50C-407E-A947-70E740481C1C}">
                  <a14:useLocalDpi xmlns:a14="http://schemas.microsoft.com/office/drawing/2010/main"/>
                </a:ext>
              </a:extLst>
            </a:blip>
            <a:srcRect/>
            <a:stretch/>
          </p:blipFill>
          <p:spPr>
            <a:xfrm>
              <a:off x="8349504" y="2400480"/>
              <a:ext cx="835376" cy="1044000"/>
            </a:xfrm>
            <a:prstGeom prst="rect">
              <a:avLst/>
            </a:prstGeom>
            <a:effectLst>
              <a:outerShdw blurRad="50800" dist="38100" dir="2700000" algn="tl" rotWithShape="0">
                <a:prstClr val="black">
                  <a:alpha val="40000"/>
                </a:prstClr>
              </a:outerShdw>
            </a:effectLst>
          </p:spPr>
        </p:pic>
        <p:pic>
          <p:nvPicPr>
            <p:cNvPr id="25" name="Bilde 24">
              <a:extLst>
                <a:ext uri="{FF2B5EF4-FFF2-40B4-BE49-F238E27FC236}">
                  <a16:creationId xmlns:a16="http://schemas.microsoft.com/office/drawing/2014/main" id="{3C830447-E868-4072-9FF5-894D08A2E6EB}"/>
                </a:ext>
              </a:extLst>
            </p:cNvPr>
            <p:cNvPicPr>
              <a:picLocks noChangeAspect="1"/>
            </p:cNvPicPr>
            <p:nvPr userDrawn="1"/>
          </p:nvPicPr>
          <p:blipFill>
            <a:blip r:embed="rId11" cstate="print">
              <a:extLst>
                <a:ext uri="{28A0092B-C50C-407E-A947-70E740481C1C}">
                  <a14:useLocalDpi xmlns:a14="http://schemas.microsoft.com/office/drawing/2010/main"/>
                </a:ext>
              </a:extLst>
            </a:blip>
            <a:srcRect/>
            <a:stretch/>
          </p:blipFill>
          <p:spPr>
            <a:xfrm>
              <a:off x="2745316" y="2969442"/>
              <a:ext cx="835376" cy="1043999"/>
            </a:xfrm>
            <a:prstGeom prst="rect">
              <a:avLst/>
            </a:prstGeom>
            <a:effectLst>
              <a:outerShdw blurRad="50800" dist="38100" dir="2700000" algn="tl" rotWithShape="0">
                <a:prstClr val="black">
                  <a:alpha val="40000"/>
                </a:prstClr>
              </a:outerShdw>
            </a:effectLst>
          </p:spPr>
        </p:pic>
        <p:pic>
          <p:nvPicPr>
            <p:cNvPr id="27" name="Bilde 26">
              <a:extLst>
                <a:ext uri="{FF2B5EF4-FFF2-40B4-BE49-F238E27FC236}">
                  <a16:creationId xmlns:a16="http://schemas.microsoft.com/office/drawing/2014/main" id="{9EF37483-9129-44F4-85AD-837D3E2A72FE}"/>
                </a:ext>
              </a:extLst>
            </p:cNvPr>
            <p:cNvPicPr>
              <a:picLocks noChangeAspect="1"/>
            </p:cNvPicPr>
            <p:nvPr userDrawn="1"/>
          </p:nvPicPr>
          <p:blipFill>
            <a:blip r:embed="rId12" cstate="print">
              <a:extLst>
                <a:ext uri="{28A0092B-C50C-407E-A947-70E740481C1C}">
                  <a14:useLocalDpi xmlns:a14="http://schemas.microsoft.com/office/drawing/2010/main"/>
                </a:ext>
              </a:extLst>
            </a:blip>
            <a:srcRect/>
            <a:stretch/>
          </p:blipFill>
          <p:spPr>
            <a:xfrm>
              <a:off x="3667515" y="5371731"/>
              <a:ext cx="835376" cy="1043999"/>
            </a:xfrm>
            <a:prstGeom prst="rect">
              <a:avLst/>
            </a:prstGeom>
            <a:effectLst>
              <a:outerShdw blurRad="50800" dist="38100" dir="2700000" algn="tl" rotWithShape="0">
                <a:prstClr val="black">
                  <a:alpha val="40000"/>
                </a:prstClr>
              </a:outerShdw>
            </a:effectLst>
          </p:spPr>
        </p:pic>
        <p:sp>
          <p:nvSpPr>
            <p:cNvPr id="30" name="TekstSylinder 29">
              <a:extLst>
                <a:ext uri="{FF2B5EF4-FFF2-40B4-BE49-F238E27FC236}">
                  <a16:creationId xmlns:a16="http://schemas.microsoft.com/office/drawing/2014/main" id="{B60AEC0B-5A21-4006-93D2-06BB37551B85}"/>
                </a:ext>
              </a:extLst>
            </p:cNvPr>
            <p:cNvSpPr txBox="1"/>
            <p:nvPr userDrawn="1"/>
          </p:nvSpPr>
          <p:spPr>
            <a:xfrm>
              <a:off x="9239540" y="3147162"/>
              <a:ext cx="1658107" cy="276999"/>
            </a:xfrm>
            <a:prstGeom prst="rect">
              <a:avLst/>
            </a:prstGeom>
            <a:noFill/>
          </p:spPr>
          <p:txBody>
            <a:bodyPr wrap="square" lIns="0" tIns="0" rIns="0" bIns="0" rtlCol="0">
              <a:spAutoFit/>
            </a:bodyPr>
            <a:lstStyle/>
            <a:p>
              <a:r>
                <a:rPr lang="nb-NO" sz="1000" dirty="0"/>
                <a:t>Stine Sætre</a:t>
              </a:r>
            </a:p>
            <a:p>
              <a:r>
                <a:rPr lang="nb-NO" sz="800" dirty="0"/>
                <a:t>fylkesberedskapssjef</a:t>
              </a:r>
            </a:p>
          </p:txBody>
        </p:sp>
        <p:sp>
          <p:nvSpPr>
            <p:cNvPr id="31" name="TekstSylinder 30">
              <a:extLst>
                <a:ext uri="{FF2B5EF4-FFF2-40B4-BE49-F238E27FC236}">
                  <a16:creationId xmlns:a16="http://schemas.microsoft.com/office/drawing/2014/main" id="{B94F8677-FA19-4054-8A3D-70041CD59F00}"/>
                </a:ext>
              </a:extLst>
            </p:cNvPr>
            <p:cNvSpPr txBox="1"/>
            <p:nvPr userDrawn="1"/>
          </p:nvSpPr>
          <p:spPr>
            <a:xfrm>
              <a:off x="1653251" y="3736443"/>
              <a:ext cx="1179861" cy="276999"/>
            </a:xfrm>
            <a:prstGeom prst="rect">
              <a:avLst/>
            </a:prstGeom>
            <a:noFill/>
          </p:spPr>
          <p:txBody>
            <a:bodyPr wrap="square" lIns="0" tIns="0" rIns="0" bIns="0" rtlCol="0">
              <a:spAutoFit/>
            </a:bodyPr>
            <a:lstStyle/>
            <a:p>
              <a:r>
                <a:rPr lang="nb-NO" sz="1000" dirty="0"/>
                <a:t>Hilde Aure</a:t>
              </a:r>
            </a:p>
            <a:p>
              <a:r>
                <a:rPr lang="nb-NO" sz="800" dirty="0"/>
                <a:t>administrasjonssjef</a:t>
              </a:r>
            </a:p>
          </p:txBody>
        </p:sp>
        <p:sp>
          <p:nvSpPr>
            <p:cNvPr id="32" name="TekstSylinder 31">
              <a:extLst>
                <a:ext uri="{FF2B5EF4-FFF2-40B4-BE49-F238E27FC236}">
                  <a16:creationId xmlns:a16="http://schemas.microsoft.com/office/drawing/2014/main" id="{B1DCCADD-FA6E-4238-9DBE-9EA7C786F39D}"/>
                </a:ext>
              </a:extLst>
            </p:cNvPr>
            <p:cNvSpPr txBox="1"/>
            <p:nvPr userDrawn="1"/>
          </p:nvSpPr>
          <p:spPr>
            <a:xfrm>
              <a:off x="8871134" y="6449146"/>
              <a:ext cx="1658107" cy="276999"/>
            </a:xfrm>
            <a:prstGeom prst="rect">
              <a:avLst/>
            </a:prstGeom>
            <a:noFill/>
          </p:spPr>
          <p:txBody>
            <a:bodyPr wrap="square" lIns="0" tIns="0" rIns="0" bIns="0" rtlCol="0">
              <a:spAutoFit/>
            </a:bodyPr>
            <a:lstStyle/>
            <a:p>
              <a:pPr algn="ctr"/>
              <a:r>
                <a:rPr lang="nb-NO" sz="1000" dirty="0"/>
                <a:t>Frank Madsøy</a:t>
              </a:r>
            </a:p>
            <a:p>
              <a:pPr algn="ctr"/>
              <a:r>
                <a:rPr lang="nb-NO" sz="800" dirty="0"/>
                <a:t>direktør</a:t>
              </a:r>
            </a:p>
          </p:txBody>
        </p:sp>
        <p:sp>
          <p:nvSpPr>
            <p:cNvPr id="33" name="TekstSylinder 32">
              <a:extLst>
                <a:ext uri="{FF2B5EF4-FFF2-40B4-BE49-F238E27FC236}">
                  <a16:creationId xmlns:a16="http://schemas.microsoft.com/office/drawing/2014/main" id="{518382F2-459C-4D8B-86ED-0FD1B871C82C}"/>
                </a:ext>
              </a:extLst>
            </p:cNvPr>
            <p:cNvSpPr txBox="1"/>
            <p:nvPr userDrawn="1"/>
          </p:nvSpPr>
          <p:spPr>
            <a:xfrm>
              <a:off x="7356820" y="6449146"/>
              <a:ext cx="1049815" cy="276999"/>
            </a:xfrm>
            <a:prstGeom prst="rect">
              <a:avLst/>
            </a:prstGeom>
            <a:noFill/>
          </p:spPr>
          <p:txBody>
            <a:bodyPr wrap="square" lIns="0" tIns="0" rIns="0" bIns="0" rtlCol="0">
              <a:spAutoFit/>
            </a:bodyPr>
            <a:lstStyle/>
            <a:p>
              <a:pPr algn="ctr"/>
              <a:r>
                <a:rPr lang="nb-NO" sz="1000" dirty="0"/>
                <a:t>Linda Aaram</a:t>
              </a:r>
            </a:p>
            <a:p>
              <a:pPr algn="ctr"/>
              <a:r>
                <a:rPr lang="nb-NO" sz="800" dirty="0"/>
                <a:t>direktør</a:t>
              </a:r>
            </a:p>
          </p:txBody>
        </p:sp>
        <p:sp>
          <p:nvSpPr>
            <p:cNvPr id="34" name="TekstSylinder 33">
              <a:extLst>
                <a:ext uri="{FF2B5EF4-FFF2-40B4-BE49-F238E27FC236}">
                  <a16:creationId xmlns:a16="http://schemas.microsoft.com/office/drawing/2014/main" id="{D06E148F-EA27-41ED-8DEE-33891986EFFF}"/>
                </a:ext>
              </a:extLst>
            </p:cNvPr>
            <p:cNvSpPr txBox="1"/>
            <p:nvPr userDrawn="1"/>
          </p:nvSpPr>
          <p:spPr>
            <a:xfrm>
              <a:off x="5154996" y="6449146"/>
              <a:ext cx="1650691" cy="276999"/>
            </a:xfrm>
            <a:prstGeom prst="rect">
              <a:avLst/>
            </a:prstGeom>
            <a:noFill/>
          </p:spPr>
          <p:txBody>
            <a:bodyPr wrap="square" lIns="0" tIns="0" rIns="0" bIns="0" rtlCol="0">
              <a:spAutoFit/>
            </a:bodyPr>
            <a:lstStyle/>
            <a:p>
              <a:pPr algn="ctr"/>
              <a:r>
                <a:rPr lang="nb-NO" sz="1000" dirty="0"/>
                <a:t>Maren Ørjasæter</a:t>
              </a:r>
            </a:p>
            <a:p>
              <a:pPr algn="ctr"/>
              <a:r>
                <a:rPr lang="nb-NO" sz="800" dirty="0"/>
                <a:t>direktør</a:t>
              </a:r>
            </a:p>
          </p:txBody>
        </p:sp>
        <p:sp>
          <p:nvSpPr>
            <p:cNvPr id="35" name="TekstSylinder 34">
              <a:extLst>
                <a:ext uri="{FF2B5EF4-FFF2-40B4-BE49-F238E27FC236}">
                  <a16:creationId xmlns:a16="http://schemas.microsoft.com/office/drawing/2014/main" id="{0BA46594-7B78-4468-B93F-74A51A879B5E}"/>
                </a:ext>
              </a:extLst>
            </p:cNvPr>
            <p:cNvSpPr txBox="1"/>
            <p:nvPr userDrawn="1"/>
          </p:nvSpPr>
          <p:spPr>
            <a:xfrm>
              <a:off x="3545886" y="6449146"/>
              <a:ext cx="1090908" cy="276999"/>
            </a:xfrm>
            <a:prstGeom prst="rect">
              <a:avLst/>
            </a:prstGeom>
            <a:noFill/>
          </p:spPr>
          <p:txBody>
            <a:bodyPr wrap="square" lIns="0" tIns="0" rIns="0" bIns="0" rtlCol="0">
              <a:spAutoFit/>
            </a:bodyPr>
            <a:lstStyle/>
            <a:p>
              <a:pPr algn="ctr"/>
              <a:r>
                <a:rPr lang="nb-NO" sz="1000" dirty="0"/>
                <a:t>Grete Teigland</a:t>
              </a:r>
            </a:p>
            <a:p>
              <a:pPr algn="ctr"/>
              <a:r>
                <a:rPr lang="nb-NO" sz="800" dirty="0"/>
                <a:t>direktør</a:t>
              </a:r>
            </a:p>
          </p:txBody>
        </p:sp>
        <p:sp>
          <p:nvSpPr>
            <p:cNvPr id="36" name="TekstSylinder 35">
              <a:extLst>
                <a:ext uri="{FF2B5EF4-FFF2-40B4-BE49-F238E27FC236}">
                  <a16:creationId xmlns:a16="http://schemas.microsoft.com/office/drawing/2014/main" id="{24E3ACD2-B651-4E1E-A048-CBB30D07F0D5}"/>
                </a:ext>
              </a:extLst>
            </p:cNvPr>
            <p:cNvSpPr txBox="1"/>
            <p:nvPr userDrawn="1"/>
          </p:nvSpPr>
          <p:spPr>
            <a:xfrm>
              <a:off x="1668896" y="6440689"/>
              <a:ext cx="1193463" cy="276999"/>
            </a:xfrm>
            <a:prstGeom prst="rect">
              <a:avLst/>
            </a:prstGeom>
            <a:noFill/>
          </p:spPr>
          <p:txBody>
            <a:bodyPr wrap="square" lIns="0" tIns="0" rIns="0" bIns="0" rtlCol="0">
              <a:spAutoFit/>
            </a:bodyPr>
            <a:lstStyle/>
            <a:p>
              <a:pPr algn="ctr"/>
              <a:r>
                <a:rPr lang="nb-NO" sz="1000" dirty="0"/>
                <a:t>Tone Monsen Aarø</a:t>
              </a:r>
            </a:p>
            <a:p>
              <a:pPr algn="ctr"/>
              <a:r>
                <a:rPr lang="nb-NO" sz="800" dirty="0"/>
                <a:t>direktør</a:t>
              </a:r>
            </a:p>
          </p:txBody>
        </p:sp>
        <p:pic>
          <p:nvPicPr>
            <p:cNvPr id="24" name="Bilde 23">
              <a:extLst>
                <a:ext uri="{FF2B5EF4-FFF2-40B4-BE49-F238E27FC236}">
                  <a16:creationId xmlns:a16="http://schemas.microsoft.com/office/drawing/2014/main" id="{05195A01-70A0-4015-A38C-12395A11BEC4}"/>
                </a:ext>
              </a:extLst>
            </p:cNvPr>
            <p:cNvPicPr>
              <a:picLocks noChangeAspect="1"/>
            </p:cNvPicPr>
            <p:nvPr userDrawn="1"/>
          </p:nvPicPr>
          <p:blipFill>
            <a:blip r:embed="rId13" cstate="print">
              <a:extLst>
                <a:ext uri="{28A0092B-C50C-407E-A947-70E740481C1C}">
                  <a14:useLocalDpi xmlns:a14="http://schemas.microsoft.com/office/drawing/2010/main"/>
                </a:ext>
              </a:extLst>
            </a:blip>
            <a:srcRect/>
            <a:stretch/>
          </p:blipFill>
          <p:spPr>
            <a:xfrm>
              <a:off x="1851047" y="5371731"/>
              <a:ext cx="835107" cy="1044000"/>
            </a:xfrm>
            <a:prstGeom prst="rect">
              <a:avLst/>
            </a:prstGeom>
            <a:effectLst>
              <a:outerShdw blurRad="50800" dist="38100" dir="2700000" algn="tl" rotWithShape="0">
                <a:prstClr val="black">
                  <a:alpha val="40000"/>
                </a:prstClr>
              </a:outerShdw>
            </a:effectLst>
          </p:spPr>
        </p:pic>
        <p:sp>
          <p:nvSpPr>
            <p:cNvPr id="37" name="TekstSylinder 36">
              <a:extLst>
                <a:ext uri="{FF2B5EF4-FFF2-40B4-BE49-F238E27FC236}">
                  <a16:creationId xmlns:a16="http://schemas.microsoft.com/office/drawing/2014/main" id="{B3FFF06A-1653-4DA3-B400-F0031CD73C33}"/>
                </a:ext>
              </a:extLst>
            </p:cNvPr>
            <p:cNvSpPr txBox="1"/>
            <p:nvPr userDrawn="1"/>
          </p:nvSpPr>
          <p:spPr>
            <a:xfrm>
              <a:off x="8234358" y="1873964"/>
              <a:ext cx="1658107" cy="276999"/>
            </a:xfrm>
            <a:prstGeom prst="rect">
              <a:avLst/>
            </a:prstGeom>
            <a:noFill/>
          </p:spPr>
          <p:txBody>
            <a:bodyPr wrap="square" lIns="0" tIns="0" rIns="0" bIns="0" rtlCol="0">
              <a:spAutoFit/>
            </a:bodyPr>
            <a:lstStyle/>
            <a:p>
              <a:r>
                <a:rPr lang="nb-NO" sz="1000" dirty="0"/>
                <a:t>Rigmor Brøste</a:t>
              </a:r>
            </a:p>
            <a:p>
              <a:r>
                <a:rPr lang="nb-NO" sz="800" dirty="0"/>
                <a:t>ass. statsforvaltar</a:t>
              </a:r>
            </a:p>
          </p:txBody>
        </p:sp>
        <p:pic>
          <p:nvPicPr>
            <p:cNvPr id="39" name="Bilde 5" descr="Foto av statsforvaltar Else-May Norderhus&#10;">
              <a:extLst>
                <a:ext uri="{FF2B5EF4-FFF2-40B4-BE49-F238E27FC236}">
                  <a16:creationId xmlns:a16="http://schemas.microsoft.com/office/drawing/2014/main" id="{116A8F41-E11B-4AF4-90AA-F3659AB6F256}"/>
                </a:ext>
              </a:extLst>
            </p:cNvPr>
            <p:cNvPicPr>
              <a:picLocks noChangeAspect="1"/>
            </p:cNvPicPr>
            <p:nvPr userDrawn="1"/>
          </p:nvPicPr>
          <p:blipFill>
            <a:blip r:embed="rId14" cstate="print">
              <a:extLst>
                <a:ext uri="{28A0092B-C50C-407E-A947-70E740481C1C}">
                  <a14:useLocalDpi xmlns:a14="http://schemas.microsoft.com/office/drawing/2010/main"/>
                </a:ext>
              </a:extLst>
            </a:blip>
            <a:srcRect/>
            <a:stretch/>
          </p:blipFill>
          <p:spPr>
            <a:xfrm>
              <a:off x="5451458" y="525588"/>
              <a:ext cx="1040080" cy="1040080"/>
            </a:xfrm>
            <a:prstGeom prst="rect">
              <a:avLst/>
            </a:prstGeom>
            <a:effectLst>
              <a:outerShdw blurRad="50800" dist="38100" dir="2700000" algn="tl" rotWithShape="0">
                <a:prstClr val="black">
                  <a:alpha val="40000"/>
                </a:prstClr>
              </a:outerShdw>
            </a:effectLst>
          </p:spPr>
        </p:pic>
        <p:pic>
          <p:nvPicPr>
            <p:cNvPr id="38" name="Bilde 24">
              <a:extLst>
                <a:ext uri="{FF2B5EF4-FFF2-40B4-BE49-F238E27FC236}">
                  <a16:creationId xmlns:a16="http://schemas.microsoft.com/office/drawing/2014/main" id="{AA9D1347-B20E-4240-B630-96EAF836B341}"/>
                </a:ext>
              </a:extLst>
            </p:cNvPr>
            <p:cNvPicPr>
              <a:picLocks noChangeAspect="1"/>
            </p:cNvPicPr>
            <p:nvPr userDrawn="1"/>
          </p:nvPicPr>
          <p:blipFill>
            <a:blip r:embed="rId15" cstate="print">
              <a:extLst>
                <a:ext uri="{28A0092B-C50C-407E-A947-70E740481C1C}">
                  <a14:useLocalDpi xmlns:a14="http://schemas.microsoft.com/office/drawing/2010/main"/>
                </a:ext>
              </a:extLst>
            </a:blip>
            <a:srcRect/>
            <a:stretch/>
          </p:blipFill>
          <p:spPr>
            <a:xfrm>
              <a:off x="2745316" y="1775955"/>
              <a:ext cx="835375" cy="1043999"/>
            </a:xfrm>
            <a:prstGeom prst="rect">
              <a:avLst/>
            </a:prstGeom>
            <a:effectLst>
              <a:outerShdw blurRad="50800" dist="38100" dir="2700000" algn="tl" rotWithShape="0">
                <a:prstClr val="black">
                  <a:alpha val="40000"/>
                </a:prstClr>
              </a:outerShdw>
            </a:effectLst>
          </p:spPr>
        </p:pic>
        <p:sp>
          <p:nvSpPr>
            <p:cNvPr id="40" name="TekstSylinder 39">
              <a:extLst>
                <a:ext uri="{FF2B5EF4-FFF2-40B4-BE49-F238E27FC236}">
                  <a16:creationId xmlns:a16="http://schemas.microsoft.com/office/drawing/2014/main" id="{0D7E4FBA-96DF-4569-9084-E532AEF526C4}"/>
                </a:ext>
              </a:extLst>
            </p:cNvPr>
            <p:cNvSpPr txBox="1"/>
            <p:nvPr userDrawn="1"/>
          </p:nvSpPr>
          <p:spPr>
            <a:xfrm>
              <a:off x="1653251" y="2539301"/>
              <a:ext cx="1179861" cy="276999"/>
            </a:xfrm>
            <a:prstGeom prst="rect">
              <a:avLst/>
            </a:prstGeom>
            <a:noFill/>
          </p:spPr>
          <p:txBody>
            <a:bodyPr wrap="square" lIns="0" tIns="0" rIns="0" bIns="0" rtlCol="0">
              <a:spAutoFit/>
            </a:bodyPr>
            <a:lstStyle/>
            <a:p>
              <a:r>
                <a:rPr lang="nb-NO" sz="1000" dirty="0"/>
                <a:t>Helge Mogstad</a:t>
              </a:r>
            </a:p>
            <a:p>
              <a:r>
                <a:rPr lang="nb-NO" sz="800" dirty="0"/>
                <a:t>fagdirektør</a:t>
              </a:r>
            </a:p>
          </p:txBody>
        </p:sp>
        <p:pic>
          <p:nvPicPr>
            <p:cNvPr id="26" name="Bilde 5">
              <a:extLst>
                <a:ext uri="{FF2B5EF4-FFF2-40B4-BE49-F238E27FC236}">
                  <a16:creationId xmlns:a16="http://schemas.microsoft.com/office/drawing/2014/main" id="{BC56D5D0-0D0A-44EB-871D-6630E653110B}"/>
                </a:ext>
              </a:extLst>
            </p:cNvPr>
            <p:cNvPicPr>
              <a:picLocks noChangeAspect="1"/>
            </p:cNvPicPr>
            <p:nvPr userDrawn="1"/>
          </p:nvPicPr>
          <p:blipFill>
            <a:blip r:embed="rId16" cstate="print">
              <a:extLst>
                <a:ext uri="{28A0092B-C50C-407E-A947-70E740481C1C}">
                  <a14:useLocalDpi xmlns:a14="http://schemas.microsoft.com/office/drawing/2010/main"/>
                </a:ext>
              </a:extLst>
            </a:blip>
            <a:srcRect/>
            <a:stretch/>
          </p:blipFill>
          <p:spPr>
            <a:xfrm>
              <a:off x="7332972" y="1107077"/>
              <a:ext cx="835195" cy="1043885"/>
            </a:xfrm>
            <a:prstGeom prst="rect">
              <a:avLst/>
            </a:prstGeom>
            <a:effectLst>
              <a:outerShdw blurRad="50800" dist="38100" dir="2700000" algn="tl" rotWithShape="0">
                <a:prstClr val="black">
                  <a:alpha val="40000"/>
                </a:prstClr>
              </a:outerShdw>
            </a:effectLst>
          </p:spPr>
        </p:pic>
      </p:grpSp>
      <p:pic>
        <p:nvPicPr>
          <p:cNvPr id="11" name="Bilde 10">
            <a:extLst>
              <a:ext uri="{FF2B5EF4-FFF2-40B4-BE49-F238E27FC236}">
                <a16:creationId xmlns:a16="http://schemas.microsoft.com/office/drawing/2014/main" id="{72EF0751-2B5B-4284-833D-CA315BECB473}"/>
              </a:ext>
              <a:ext uri="{C183D7F6-B498-43B3-948B-1728B52AA6E4}">
                <adec:decorative xmlns:adec="http://schemas.microsoft.com/office/drawing/2017/decorative" val="1"/>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0" y="3615079"/>
            <a:ext cx="7425160" cy="3178737"/>
          </a:xfrm>
          <a:prstGeom prst="rect">
            <a:avLst/>
          </a:prstGeom>
        </p:spPr>
      </p:pic>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8" name="Bilde 7">
            <a:extLst>
              <a:ext uri="{FF2B5EF4-FFF2-40B4-BE49-F238E27FC236}">
                <a16:creationId xmlns:a16="http://schemas.microsoft.com/office/drawing/2014/main" id="{8DE97E4E-7214-4621-A6CE-34EFB48D56B3}"/>
              </a:ext>
              <a:ext uri="{C183D7F6-B498-43B3-948B-1728B52AA6E4}">
                <adec:decorative xmlns:adec="http://schemas.microsoft.com/office/drawing/2017/decorative" val="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280878" y="463402"/>
            <a:ext cx="508409" cy="499038"/>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615079"/>
            <a:ext cx="7425160" cy="3178737"/>
          </a:xfrm>
          <a:prstGeom prst="rect">
            <a:avLst/>
          </a:prstGeom>
        </p:spPr>
      </p:pic>
      <p:graphicFrame>
        <p:nvGraphicFramePr>
          <p:cNvPr id="4" name="Diagram 3" descr="Biletet viser organisasjkonskartet  til  Statsforvaltaren i Møre og Romsdal med namn på einingane&#10;&#10;Øverst embetsleiinga&#10;Deretter kjem dei tre stabane som er: samordningsstaben, administrasjonsstaben, &#10;samfunnstryggleik og beredskapsstaben.&#10;&#10;Nederst i kartet kjem dei fem avdelingane som er:  justis og verjemål, helse og sosial , oppvekst og utdanning, miljøvern samt, landbruk">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1499470080"/>
              </p:ext>
            </p:extLst>
          </p:nvPr>
        </p:nvGraphicFramePr>
        <p:xfrm>
          <a:off x="463216" y="926432"/>
          <a:ext cx="10673098" cy="4105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8" name="Bilde 7">
            <a:extLst>
              <a:ext uri="{FF2B5EF4-FFF2-40B4-BE49-F238E27FC236}">
                <a16:creationId xmlns:a16="http://schemas.microsoft.com/office/drawing/2014/main" id="{8DE97E4E-7214-4621-A6CE-34EFB48D56B3}"/>
              </a:ext>
              <a:ext uri="{C183D7F6-B498-43B3-948B-1728B52AA6E4}">
                <adec:decorative xmlns:adec="http://schemas.microsoft.com/office/drawing/2017/decorative" val="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256978" y="427394"/>
            <a:ext cx="508409" cy="499038"/>
          </a:xfrm>
          <a:prstGeom prst="rect">
            <a:avLst/>
          </a:prstGeom>
        </p:spPr>
      </p:pic>
    </p:spTree>
    <p:extLst>
      <p:ext uri="{BB962C8B-B14F-4D97-AF65-F5344CB8AC3E}">
        <p14:creationId xmlns:p14="http://schemas.microsoft.com/office/powerpoint/2010/main" val="934364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are tittel">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2867" y="381948"/>
            <a:ext cx="497451" cy="488282"/>
          </a:xfrm>
          <a:prstGeom prst="rect">
            <a:avLst/>
          </a:prstGeom>
        </p:spPr>
      </p:pic>
      <p:pic>
        <p:nvPicPr>
          <p:cNvPr id="3" name="Bilde 2" descr="Ein illustrasjon frå strategiplanen til Statsforvaltaren i Møre og Romsdal  for perioden 2020-2023. Denne viser Statsforvaltaren sine ansvarsområde og roller som er: Iversksetting av nasjonal politikk, samordning, rettstryggleik og Informasjon og kommunikasjon. &#10;&#10;Firguren viser og innsatsområda på tvers, som er: berekraftmåla, folkehelse, barn og unge, likestilling og inkludering, digitalisering og omstilling. Og til slutt innsatsområda på tvers som er: Klimaomstilling gjennom Klimasnu og samfunnstryggleik og beredskap.">
            <a:extLst>
              <a:ext uri="{FF2B5EF4-FFF2-40B4-BE49-F238E27FC236}">
                <a16:creationId xmlns:a16="http://schemas.microsoft.com/office/drawing/2014/main" id="{1BE163BB-CFC6-4F8C-B96A-094DE878B4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8724"/>
            <a:ext cx="12191999" cy="6266294"/>
          </a:xfrm>
          <a:prstGeom prst="rect">
            <a:avLst/>
          </a:prstGeom>
        </p:spPr>
      </p:pic>
    </p:spTree>
    <p:extLst>
      <p:ext uri="{BB962C8B-B14F-4D97-AF65-F5344CB8AC3E}">
        <p14:creationId xmlns:p14="http://schemas.microsoft.com/office/powerpoint/2010/main" val="29061212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 uri="{C183D7F6-B498-43B3-948B-1728B52AA6E4}">
                <adec:decorative xmlns:adec="http://schemas.microsoft.com/office/drawing/2017/decorative" val="1"/>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a:t>
            </a:r>
            <a:r>
              <a:rPr lang="nb-NO" dirty="0" err="1"/>
              <a:t>namn</a:t>
            </a:r>
            <a:r>
              <a:rPr lang="nb-NO" dirty="0"/>
              <a:t> og avdeling, eller du kan spesifisere kva presentasjonen </a:t>
            </a:r>
            <a:r>
              <a:rPr lang="nb-NO" dirty="0" err="1"/>
              <a:t>handlar</a:t>
            </a:r>
            <a:r>
              <a:rPr lang="nb-NO" dirty="0"/>
              <a:t> om</a:t>
            </a:r>
          </a:p>
        </p:txBody>
      </p:sp>
      <p:pic>
        <p:nvPicPr>
          <p:cNvPr id="11" name="Bilde 10" descr="Logoen til Statsforvaltaren i Møre og Romsdal">
            <a:extLst>
              <a:ext uri="{FF2B5EF4-FFF2-40B4-BE49-F238E27FC236}">
                <a16:creationId xmlns:a16="http://schemas.microsoft.com/office/drawing/2014/main" id="{62748028-E1FC-4349-9E57-2E4A1C9DCC3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8835" y="5497756"/>
            <a:ext cx="4153165" cy="534906"/>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19.06.2023</a:t>
            </a:fld>
            <a:endParaRPr lang="nb-NO"/>
          </a:p>
        </p:txBody>
      </p:sp>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1" name="Bilde 10" descr="Logoen til Statsforvaltaren i Møre og Romsdal">
            <a:extLst>
              <a:ext uri="{FF2B5EF4-FFF2-40B4-BE49-F238E27FC236}">
                <a16:creationId xmlns:a16="http://schemas.microsoft.com/office/drawing/2014/main" id="{8216C4E3-3874-418C-AB09-69397E3807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0000" y="5292000"/>
            <a:ext cx="3334519" cy="42946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bg1"/>
                </a:solidFill>
                <a:latin typeface="+mj-lt"/>
                <a:ea typeface="Open Sans" panose="020B0606030504020204" pitchFamily="34" charset="0"/>
                <a:cs typeface="Open Sans" panose="020B0606030504020204" pitchFamily="34" charset="0"/>
              </a:rPr>
              <a:t>Nettside statsforvaltaren.no/</a:t>
            </a:r>
            <a:r>
              <a:rPr lang="nb-NO" sz="1000" i="0" kern="1200" dirty="0" err="1">
                <a:solidFill>
                  <a:schemeClr val="bg1"/>
                </a:solidFill>
                <a:latin typeface="+mj-lt"/>
                <a:ea typeface="Open Sans" panose="020B0606030504020204" pitchFamily="34" charset="0"/>
                <a:cs typeface="Open Sans" panose="020B0606030504020204" pitchFamily="34" charset="0"/>
              </a:rPr>
              <a:t>mr</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3" name="Bilde 2">
            <a:extLst>
              <a:ext uri="{FF2B5EF4-FFF2-40B4-BE49-F238E27FC236}">
                <a16:creationId xmlns:a16="http://schemas.microsoft.com/office/drawing/2014/main" id="{487B7658-DA41-4D1E-81F6-F489F6F010CE}"/>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961603" y="-1"/>
            <a:ext cx="7230397" cy="6858001"/>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1" name="Bilde 10" descr="Logoen til Statsforvaltaren i Møre og Romsdal">
            <a:extLst>
              <a:ext uri="{FF2B5EF4-FFF2-40B4-BE49-F238E27FC236}">
                <a16:creationId xmlns:a16="http://schemas.microsoft.com/office/drawing/2014/main" id="{EEC7BE2C-E15B-456B-9147-91C52B42E1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0000" y="5292000"/>
            <a:ext cx="3334519" cy="42946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statsforvaltaren.no/</a:t>
            </a:r>
            <a:r>
              <a:rPr lang="nb-NO" sz="1000" i="0" kern="1200" dirty="0" err="1">
                <a:solidFill>
                  <a:schemeClr val="bg1"/>
                </a:solidFill>
                <a:latin typeface="+mj-lt"/>
                <a:ea typeface="Open Sans" panose="020B0606030504020204" pitchFamily="34" charset="0"/>
                <a:cs typeface="Open Sans" panose="020B0606030504020204" pitchFamily="34" charset="0"/>
              </a:rPr>
              <a:t>mr</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21" name="Bilde 20">
            <a:extLst>
              <a:ext uri="{FF2B5EF4-FFF2-40B4-BE49-F238E27FC236}">
                <a16:creationId xmlns:a16="http://schemas.microsoft.com/office/drawing/2014/main" id="{60EAC154-F940-43C5-A5CE-3FE67FF8AAEC}"/>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43433" y="283407"/>
            <a:ext cx="7148568" cy="6412977"/>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3" name="Bilde 12" descr="Logoen til Statsforvaltaren i Møre og Romsdal">
            <a:extLst>
              <a:ext uri="{FF2B5EF4-FFF2-40B4-BE49-F238E27FC236}">
                <a16:creationId xmlns:a16="http://schemas.microsoft.com/office/drawing/2014/main" id="{80BB94B5-001E-41DB-A787-AD16C502BB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8155" y="5291403"/>
            <a:ext cx="3334519" cy="42946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statsforvaltaren.no/</a:t>
            </a:r>
            <a:r>
              <a:rPr lang="nb-NO" sz="1000" i="0" kern="1200" dirty="0" err="1">
                <a:solidFill>
                  <a:schemeClr val="bg1"/>
                </a:solidFill>
                <a:latin typeface="+mj-lt"/>
                <a:ea typeface="Open Sans" panose="020B0606030504020204" pitchFamily="34" charset="0"/>
                <a:cs typeface="Open Sans" panose="020B0606030504020204" pitchFamily="34" charset="0"/>
              </a:rPr>
              <a:t>mr</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2938"/>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NING bakgrunnsbild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A2E25528-2AA2-40E4-A95C-B0AE22289586}"/>
              </a:ext>
              <a:ext uri="{C183D7F6-B498-43B3-948B-1728B52AA6E4}">
                <adec:decorative xmlns:adec="http://schemas.microsoft.com/office/drawing/2017/decorative" val="1"/>
              </a:ext>
            </a:extLst>
          </p:cNvPr>
          <p:cNvSpPr>
            <a:spLocks noGrp="1"/>
          </p:cNvSpPr>
          <p:nvPr>
            <p:ph type="pic" sz="quarter" idx="15" hasCustomPrompt="1"/>
          </p:nvPr>
        </p:nvSpPr>
        <p:spPr>
          <a:xfrm>
            <a:off x="-81176" y="-86883"/>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 uri="{C183D7F6-B498-43B3-948B-1728B52AA6E4}">
                <adec:decorative xmlns:adec="http://schemas.microsoft.com/office/drawing/2017/decorative" val="0"/>
              </a:ext>
            </a:extLst>
          </p:cNvPr>
          <p:cNvSpPr>
            <a:spLocks noGrp="1"/>
          </p:cNvSpPr>
          <p:nvPr>
            <p:ph type="body" sz="quarter" idx="14" hasCustomPrompt="1"/>
          </p:nvPr>
        </p:nvSpPr>
        <p:spPr>
          <a:xfrm>
            <a:off x="1058650" y="1016150"/>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a:extLst>
              <a:ext uri="{FF2B5EF4-FFF2-40B4-BE49-F238E27FC236}">
                <a16:creationId xmlns:a16="http://schemas.microsoft.com/office/drawing/2014/main" id="{69935EB5-EA56-40E3-885C-585EB177A20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083" t="29196" r="74740" b="29790"/>
          <a:stretch/>
        </p:blipFill>
        <p:spPr>
          <a:xfrm>
            <a:off x="10380617" y="5222119"/>
            <a:ext cx="1811383" cy="1633799"/>
          </a:xfrm>
          <a:prstGeom prst="rect">
            <a:avLst/>
          </a:prstGeom>
        </p:spPr>
      </p:pic>
      <p:pic>
        <p:nvPicPr>
          <p:cNvPr id="17" name="Bilde 16" descr="Logoen til Statsforvaltaren i Møre og Romsdal">
            <a:extLst>
              <a:ext uri="{FF2B5EF4-FFF2-40B4-BE49-F238E27FC236}">
                <a16:creationId xmlns:a16="http://schemas.microsoft.com/office/drawing/2014/main" id="{7EBFB9E6-519A-45A6-BFA0-896E2839B6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42513" y="5665428"/>
            <a:ext cx="3334519" cy="429468"/>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endParaRPr lang="nb-NO" sz="1000" i="0" kern="1200" dirty="0">
              <a:solidFill>
                <a:schemeClr val="accent1"/>
              </a:solidFill>
              <a:latin typeface="+mj-lt"/>
              <a:ea typeface="Open Sans" panose="020B0606030504020204" pitchFamily="34" charset="0"/>
              <a:cs typeface="Open Sans" panose="020B0606030504020204" pitchFamily="34" charset="0"/>
            </a:endParaRPr>
          </a:p>
          <a:p>
            <a:endParaRPr lang="nb-NO" sz="1000" i="0" kern="120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statsforvaltaren.no/</a:t>
            </a:r>
            <a:r>
              <a:rPr lang="nb-NO" sz="1000" i="0" kern="1200" dirty="0" err="1">
                <a:solidFill>
                  <a:schemeClr val="bg1"/>
                </a:solidFill>
                <a:latin typeface="+mj-lt"/>
                <a:ea typeface="Open Sans" panose="020B0606030504020204" pitchFamily="34" charset="0"/>
                <a:cs typeface="Open Sans" panose="020B0606030504020204" pitchFamily="34" charset="0"/>
              </a:rPr>
              <a:t>mr</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re tittel">
    <p:spTree>
      <p:nvGrpSpPr>
        <p:cNvPr id="1" name=""/>
        <p:cNvGrpSpPr/>
        <p:nvPr/>
      </p:nvGrpSpPr>
      <p:grpSpPr>
        <a:xfrm>
          <a:off x="0" y="0"/>
          <a:ext cx="0" cy="0"/>
          <a:chOff x="0" y="0"/>
          <a:chExt cx="0" cy="0"/>
        </a:xfrm>
      </p:grpSpPr>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5946AF8A-2363-40D2-B33B-D3F3ACE373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omt">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D6FCC2D-F7C0-4100-AD53-3AF8C3B2E29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2867" y="381948"/>
            <a:ext cx="497451" cy="488282"/>
          </a:xfrm>
          <a:prstGeom prst="rect">
            <a:avLst/>
          </a:prstGeom>
        </p:spPr>
      </p:pic>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ønster 11) med bilde">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19.06.2023</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med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a:t>
            </a:r>
            <a:r>
              <a:rPr lang="nb-NO" dirty="0" err="1"/>
              <a:t>namn</a:t>
            </a:r>
            <a:r>
              <a:rPr lang="nb-NO" dirty="0"/>
              <a:t> og avdeling, eller du kan spesifisere kva presentasjonen </a:t>
            </a:r>
            <a:r>
              <a:rPr lang="nb-NO" dirty="0" err="1"/>
              <a:t>handlar</a:t>
            </a:r>
            <a:r>
              <a:rPr lang="nb-NO" dirty="0"/>
              <a:t> om</a:t>
            </a:r>
          </a:p>
        </p:txBody>
      </p:sp>
      <p:pic>
        <p:nvPicPr>
          <p:cNvPr id="11" name="Bilde 10" descr="Logoen til Statsforvaltaren i Møre og Romsdal">
            <a:extLst>
              <a:ext uri="{FF2B5EF4-FFF2-40B4-BE49-F238E27FC236}">
                <a16:creationId xmlns:a16="http://schemas.microsoft.com/office/drawing/2014/main" id="{62748028-E1FC-4349-9E57-2E4A1C9DCC3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8835" y="5497756"/>
            <a:ext cx="4153165" cy="534906"/>
          </a:xfrm>
          <a:prstGeom prst="rect">
            <a:avLst/>
          </a:prstGeom>
        </p:spPr>
      </p:pic>
    </p:spTree>
    <p:extLst>
      <p:ext uri="{BB962C8B-B14F-4D97-AF65-F5344CB8AC3E}">
        <p14:creationId xmlns:p14="http://schemas.microsoft.com/office/powerpoint/2010/main" val="263310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a:t>
            </a:r>
            <a:r>
              <a:rPr lang="nb-NO" dirty="0" err="1"/>
              <a:t>namn</a:t>
            </a:r>
            <a:r>
              <a:rPr lang="nb-NO" dirty="0"/>
              <a:t> og avdeling, eller du kan spesifisere kva presentasjonen </a:t>
            </a:r>
            <a:r>
              <a:rPr lang="nb-NO" dirty="0" err="1"/>
              <a:t>handlar</a:t>
            </a:r>
            <a:r>
              <a:rPr lang="nb-NO" dirty="0"/>
              <a:t>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på ikonet i midten for å sette inn bilde som passer presentasjonens tema. </a:t>
            </a:r>
          </a:p>
          <a:p>
            <a:endParaRPr lang="nb-NO" dirty="0"/>
          </a:p>
          <a:p>
            <a:r>
              <a:rPr lang="nb-NO" dirty="0"/>
              <a:t>Hvis du ikke har et bilde som er relevant, kan du bruke en </a:t>
            </a:r>
            <a:r>
              <a:rPr lang="nb-NO" dirty="0" err="1"/>
              <a:t>forsidemal</a:t>
            </a:r>
            <a:r>
              <a:rPr lang="nb-NO" dirty="0"/>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19.06.2023</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677334" y="5226049"/>
            <a:ext cx="3514666" cy="1568451"/>
          </a:xfrm>
          <a:prstGeom prst="rect">
            <a:avLst/>
          </a:prstGeom>
        </p:spPr>
      </p:pic>
      <p:pic>
        <p:nvPicPr>
          <p:cNvPr id="9" name="Bilde 8" descr="Logoen til Statsforvaltaren i Møre og Romsdal">
            <a:extLst>
              <a:ext uri="{FF2B5EF4-FFF2-40B4-BE49-F238E27FC236}">
                <a16:creationId xmlns:a16="http://schemas.microsoft.com/office/drawing/2014/main" id="{575C4ADE-0348-4579-9EEB-CC90DD6726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8835" y="5497756"/>
            <a:ext cx="4153165" cy="534906"/>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halvside 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a:t>
            </a:r>
            <a:r>
              <a:rPr lang="nb-NO" dirty="0" err="1"/>
              <a:t>namn</a:t>
            </a:r>
            <a:r>
              <a:rPr lang="nb-NO" dirty="0"/>
              <a:t> og avdeling, eller du kan spesifisere kva presentasjonen </a:t>
            </a:r>
            <a:r>
              <a:rPr lang="nb-NO" dirty="0" err="1"/>
              <a:t>handlar</a:t>
            </a:r>
            <a:r>
              <a:rPr lang="nb-NO" dirty="0"/>
              <a:t>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på ikonet i midten for å sette inn bilde som passer presentasjonens tema. </a:t>
            </a:r>
          </a:p>
          <a:p>
            <a:endParaRPr lang="nb-NO" dirty="0"/>
          </a:p>
          <a:p>
            <a:r>
              <a:rPr lang="nb-NO" dirty="0"/>
              <a:t>Hvis du ikke har et bilde som er relevant, kan du bruke en </a:t>
            </a:r>
            <a:r>
              <a:rPr lang="nb-NO" dirty="0" err="1"/>
              <a:t>forsidemal</a:t>
            </a:r>
            <a:r>
              <a:rPr lang="nb-NO" dirty="0"/>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19.06.2023</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677334" y="5226049"/>
            <a:ext cx="3514666" cy="1568451"/>
          </a:xfrm>
          <a:prstGeom prst="rect">
            <a:avLst/>
          </a:prstGeom>
        </p:spPr>
      </p:pic>
      <p:pic>
        <p:nvPicPr>
          <p:cNvPr id="9" name="Bilde 8" descr="Logoen til Statsforvaltaren i Møre og Romsdal">
            <a:extLst>
              <a:ext uri="{FF2B5EF4-FFF2-40B4-BE49-F238E27FC236}">
                <a16:creationId xmlns:a16="http://schemas.microsoft.com/office/drawing/2014/main" id="{575C4ADE-0348-4579-9EEB-CC90DD67264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18835" y="5497756"/>
            <a:ext cx="4153165" cy="534906"/>
          </a:xfrm>
          <a:prstGeom prst="rect">
            <a:avLst/>
          </a:prstGeom>
        </p:spPr>
      </p:pic>
    </p:spTree>
    <p:extLst>
      <p:ext uri="{BB962C8B-B14F-4D97-AF65-F5344CB8AC3E}">
        <p14:creationId xmlns:p14="http://schemas.microsoft.com/office/powerpoint/2010/main" val="144424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19.06.2023</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677334" y="5226049"/>
            <a:ext cx="3514666" cy="1568451"/>
          </a:xfrm>
          <a:prstGeom prst="rect">
            <a:avLst/>
          </a:prstGeom>
        </p:spPr>
      </p:pic>
      <p:pic>
        <p:nvPicPr>
          <p:cNvPr id="16" name="Bilde 15" descr="Logoen til Statsforvaltaren i Møre og Romsdal">
            <a:extLst>
              <a:ext uri="{FF2B5EF4-FFF2-40B4-BE49-F238E27FC236}">
                <a16:creationId xmlns:a16="http://schemas.microsoft.com/office/drawing/2014/main" id="{A9B83E8E-2AFC-4819-AEAD-2FA6BA5DB44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8835" y="5497756"/>
            <a:ext cx="4153165" cy="534906"/>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19.06.2023</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a:t>
            </a:r>
            <a:r>
              <a:rPr lang="nb-NO" dirty="0" err="1"/>
              <a:t>namn</a:t>
            </a:r>
            <a:r>
              <a:rPr lang="nb-NO" dirty="0"/>
              <a:t> og avdeling, eller du kan spesifisere kva presentasjonen </a:t>
            </a:r>
            <a:r>
              <a:rPr lang="nb-NO" dirty="0" err="1"/>
              <a:t>handlar</a:t>
            </a:r>
            <a:r>
              <a:rPr lang="nb-NO" dirty="0"/>
              <a:t>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677334" y="5226049"/>
            <a:ext cx="3514666" cy="1568451"/>
          </a:xfrm>
          <a:prstGeom prst="rect">
            <a:avLst/>
          </a:prstGeom>
        </p:spPr>
      </p:pic>
      <p:pic>
        <p:nvPicPr>
          <p:cNvPr id="11" name="Bilde 10" descr="Logoen til Statsforvaltaren i Møre og Romsdal">
            <a:extLst>
              <a:ext uri="{FF2B5EF4-FFF2-40B4-BE49-F238E27FC236}">
                <a16:creationId xmlns:a16="http://schemas.microsoft.com/office/drawing/2014/main" id="{2873312E-2776-4228-A165-19726824874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8835" y="5497756"/>
            <a:ext cx="4153165" cy="534906"/>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 og innhold 1">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Statsforvaltaren i Møre og Romsdal</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3" name="Bilde 2">
            <a:extLst>
              <a:ext uri="{FF2B5EF4-FFF2-40B4-BE49-F238E27FC236}">
                <a16:creationId xmlns:a16="http://schemas.microsoft.com/office/drawing/2014/main" id="{0C0D72C6-BA62-4A34-B2AA-75A1C6B8624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66" r:id="rId3"/>
    <p:sldLayoutId id="2147483763" r:id="rId4"/>
    <p:sldLayoutId id="2147483667" r:id="rId5"/>
    <p:sldLayoutId id="2147483764" r:id="rId6"/>
    <p:sldLayoutId id="2147483669" r:id="rId7"/>
    <p:sldLayoutId id="2147483756" r:id="rId8"/>
    <p:sldLayoutId id="2147483664" r:id="rId9"/>
    <p:sldLayoutId id="2147483760" r:id="rId10"/>
    <p:sldLayoutId id="2147483713" r:id="rId11"/>
    <p:sldLayoutId id="2147483761" r:id="rId12"/>
    <p:sldLayoutId id="2147483685" r:id="rId13"/>
    <p:sldLayoutId id="2147483714" r:id="rId14"/>
    <p:sldLayoutId id="2147483702" r:id="rId15"/>
    <p:sldLayoutId id="2147483736" r:id="rId16"/>
    <p:sldLayoutId id="2147483733" r:id="rId17"/>
    <p:sldLayoutId id="2147483716" r:id="rId18"/>
    <p:sldLayoutId id="2147483707" r:id="rId19"/>
    <p:sldLayoutId id="2147483675" r:id="rId20"/>
    <p:sldLayoutId id="2147483706" r:id="rId21"/>
    <p:sldLayoutId id="2147483709" r:id="rId22"/>
    <p:sldLayoutId id="2147483711" r:id="rId23"/>
    <p:sldLayoutId id="2147483710" r:id="rId24"/>
    <p:sldLayoutId id="2147483712" r:id="rId25"/>
    <p:sldLayoutId id="2147483655" r:id="rId26"/>
    <p:sldLayoutId id="2147483705" r:id="rId27"/>
    <p:sldLayoutId id="2147483770" r:id="rId28"/>
    <p:sldLayoutId id="2147483766" r:id="rId29"/>
    <p:sldLayoutId id="2147483759" r:id="rId30"/>
    <p:sldLayoutId id="2147483758" r:id="rId31"/>
    <p:sldLayoutId id="2147483757" r:id="rId32"/>
    <p:sldLayoutId id="2147483746" r:id="rId33"/>
    <p:sldLayoutId id="2147483718" r:id="rId34"/>
    <p:sldLayoutId id="2147483719" r:id="rId35"/>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C48DADE-532B-E953-69C4-A6A00ECAF115}"/>
              </a:ext>
            </a:extLst>
          </p:cNvPr>
          <p:cNvSpPr>
            <a:spLocks noGrp="1"/>
          </p:cNvSpPr>
          <p:nvPr>
            <p:ph type="title" idx="4294967295"/>
          </p:nvPr>
        </p:nvSpPr>
        <p:spPr>
          <a:xfrm>
            <a:off x="937593" y="958645"/>
            <a:ext cx="8258026" cy="2576997"/>
          </a:xfrm>
          <a:prstGeom prst="rect">
            <a:avLst/>
          </a:prstGeom>
          <a:noFill/>
          <a:ln>
            <a:noFill/>
            <a:prstDash/>
          </a:ln>
          <a:effectLst>
            <a:outerShdw blurRad="50800" dist="38100" dir="2700000" algn="tl" rotWithShape="0">
              <a:prstClr val="black">
                <a:alpha val="39000"/>
              </a:prstClr>
            </a:outerShdw>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54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Velkommen </a:t>
            </a:r>
          </a:p>
        </p:txBody>
      </p:sp>
      <p:sp>
        <p:nvSpPr>
          <p:cNvPr id="3" name="Plassholder for tekst 2">
            <a:extLst>
              <a:ext uri="{FF2B5EF4-FFF2-40B4-BE49-F238E27FC236}">
                <a16:creationId xmlns:a16="http://schemas.microsoft.com/office/drawing/2014/main" id="{FC6B049A-6D19-E082-6164-5EAE32D76F78}"/>
              </a:ext>
            </a:extLst>
          </p:cNvPr>
          <p:cNvSpPr>
            <a:spLocks noGrp="1"/>
          </p:cNvSpPr>
          <p:nvPr>
            <p:ph type="body" sz="quarter" idx="11"/>
          </p:nvPr>
        </p:nvSpPr>
        <p:spPr/>
        <p:txBody>
          <a:bodyPr/>
          <a:lstStyle/>
          <a:p>
            <a:endParaRPr lang="nb-NO"/>
          </a:p>
        </p:txBody>
      </p:sp>
      <p:sp>
        <p:nvSpPr>
          <p:cNvPr id="4" name="Plassholder for dato 3">
            <a:extLst>
              <a:ext uri="{FF2B5EF4-FFF2-40B4-BE49-F238E27FC236}">
                <a16:creationId xmlns:a16="http://schemas.microsoft.com/office/drawing/2014/main" id="{7526CC5C-84B9-C16E-7574-0FA3B15F0E00}"/>
              </a:ext>
            </a:extLst>
          </p:cNvPr>
          <p:cNvSpPr>
            <a:spLocks noGrp="1"/>
          </p:cNvSpPr>
          <p:nvPr>
            <p:ph type="dt" sz="half" idx="2"/>
          </p:nvPr>
        </p:nvSpPr>
        <p:spPr/>
        <p:txBody>
          <a:bodyPr/>
          <a:lstStyle/>
          <a:p>
            <a:r>
              <a:rPr lang="nb-NO" dirty="0"/>
              <a:t>13.06.2023</a:t>
            </a:r>
            <a:br>
              <a:rPr lang="nb-NO" dirty="0"/>
            </a:br>
            <a:r>
              <a:rPr lang="nb-NO" dirty="0"/>
              <a:t>14.06.2023</a:t>
            </a:r>
          </a:p>
        </p:txBody>
      </p:sp>
    </p:spTree>
    <p:extLst>
      <p:ext uri="{BB962C8B-B14F-4D97-AF65-F5344CB8AC3E}">
        <p14:creationId xmlns:p14="http://schemas.microsoft.com/office/powerpoint/2010/main" val="160340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9C35850-34CA-DE27-789B-67836F89CC23}"/>
              </a:ext>
            </a:extLst>
          </p:cNvPr>
          <p:cNvSpPr>
            <a:spLocks noGrp="1"/>
          </p:cNvSpPr>
          <p:nvPr>
            <p:ph type="title"/>
          </p:nvPr>
        </p:nvSpPr>
        <p:spPr/>
        <p:txBody>
          <a:bodyPr/>
          <a:lstStyle/>
          <a:p>
            <a:r>
              <a:rPr lang="nb-NO" dirty="0"/>
              <a:t>Vergemålsloven § 33 annet ledd – 4. setning</a:t>
            </a:r>
          </a:p>
        </p:txBody>
      </p:sp>
      <p:sp>
        <p:nvSpPr>
          <p:cNvPr id="2" name="Plassholder for tekst 1">
            <a:extLst>
              <a:ext uri="{FF2B5EF4-FFF2-40B4-BE49-F238E27FC236}">
                <a16:creationId xmlns:a16="http://schemas.microsoft.com/office/drawing/2014/main" id="{ED1C0341-BA20-46D1-9D1A-48CA354DA275}"/>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1" u="none" strike="noStrike" kern="1200" cap="none" spc="0" normalizeH="0" baseline="0" noProof="0" dirty="0">
                <a:ln>
                  <a:noFill/>
                </a:ln>
                <a:solidFill>
                  <a:srgbClr val="00244E"/>
                </a:solidFill>
                <a:effectLst/>
                <a:uLnTx/>
                <a:uFillTx/>
                <a:latin typeface="Open Sans Light"/>
                <a:ea typeface="+mn-ea"/>
                <a:cs typeface="+mn-cs"/>
              </a:rPr>
              <a:t>«Vergen kan ikke foreta handlingen dersom det etter en samlet vurdering må legges til grunn at den er i strid med personens ønsker.»</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Personen skal få disponere på lik linje som alle andre.</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Presisering av at vergen ikke kan foreta en «nødvendig» disposisjon, så lenge disposisjonen er i strid med en tolkning av personens ønsker.</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244E"/>
              </a:solidFill>
              <a:effectLst/>
              <a:uLnTx/>
              <a:uFillTx/>
              <a:latin typeface="Open Sans Light"/>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Hvor grundig vergen skal gå til verks avhenger blant annet av spørsmålets betydning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Viktige beslutninger: valg av bosted, salg av bolig og ønsket tjenestetilbud</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Kan avtale i begynnelsen av vergeoppdraget hvordan vergen skal hjelpe. </a:t>
            </a:r>
          </a:p>
          <a:p>
            <a:endParaRPr lang="nb-NO" dirty="0"/>
          </a:p>
        </p:txBody>
      </p:sp>
    </p:spTree>
    <p:extLst>
      <p:ext uri="{BB962C8B-B14F-4D97-AF65-F5344CB8AC3E}">
        <p14:creationId xmlns:p14="http://schemas.microsoft.com/office/powerpoint/2010/main" val="329530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067E26F-0D23-E0C3-DE08-C2F79A4ED52D}"/>
              </a:ext>
            </a:extLst>
          </p:cNvPr>
          <p:cNvSpPr>
            <a:spLocks noGrp="1"/>
          </p:cNvSpPr>
          <p:nvPr>
            <p:ph type="title"/>
          </p:nvPr>
        </p:nvSpPr>
        <p:spPr/>
        <p:txBody>
          <a:bodyPr/>
          <a:lstStyle/>
          <a:p>
            <a:r>
              <a:rPr lang="nb-NO" dirty="0"/>
              <a:t>Vergemålsloven § 33 annet ledd – 5. setning </a:t>
            </a:r>
          </a:p>
        </p:txBody>
      </p:sp>
      <p:sp>
        <p:nvSpPr>
          <p:cNvPr id="2" name="Plassholder for tekst 1">
            <a:extLst>
              <a:ext uri="{FF2B5EF4-FFF2-40B4-BE49-F238E27FC236}">
                <a16:creationId xmlns:a16="http://schemas.microsoft.com/office/drawing/2014/main" id="{9EABCDB4-8D77-254C-AB75-384C5A7ADCD0}"/>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nb-NO" sz="2000" b="0" i="1" u="none" strike="noStrike" kern="1200" cap="none" spc="0" normalizeH="0" baseline="0" noProof="0" dirty="0">
              <a:ln>
                <a:noFill/>
              </a:ln>
              <a:solidFill>
                <a:srgbClr val="00244E"/>
              </a:solidFill>
              <a:effectLst/>
              <a:uLnTx/>
              <a:uFillTx/>
              <a:latin typeface="Open Sans Light"/>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1" u="none" strike="noStrike" kern="1200" cap="none" spc="0" normalizeH="0" baseline="0" noProof="0" dirty="0">
                <a:ln>
                  <a:noFill/>
                </a:ln>
                <a:solidFill>
                  <a:srgbClr val="00244E"/>
                </a:solidFill>
                <a:effectLst/>
                <a:uLnTx/>
                <a:uFillTx/>
                <a:latin typeface="Open Sans Light"/>
                <a:ea typeface="+mn-ea"/>
                <a:cs typeface="+mn-cs"/>
              </a:rPr>
              <a:t>«Statsforvalteren, eller vergen med statsforvalterens samtykke, kan innhente legeerklæring for å få klargjort om vedkommende er i stand til å forstå hva handlingen innebærer»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nb-NO" sz="2000" b="0" i="1" u="none" strike="noStrike" kern="1200" cap="none" spc="0" normalizeH="0" baseline="0" noProof="0" dirty="0">
              <a:ln>
                <a:noFill/>
              </a:ln>
              <a:solidFill>
                <a:srgbClr val="00244E"/>
              </a:solidFill>
              <a:effectLst/>
              <a:uLnTx/>
              <a:uFillTx/>
              <a:latin typeface="Open Sans Light"/>
              <a:ea typeface="+mn-ea"/>
              <a:cs typeface="+mn-cs"/>
            </a:endParaRP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Det antas at det vil bli noe mindre behov for dette da vergen uansett har plikt til å opptre i tråd med personens vilje og preferanser også der personen ikke anses å forstå hva disposisjonen innebærer.</a:t>
            </a:r>
          </a:p>
          <a:p>
            <a:endParaRPr lang="nb-NO" dirty="0"/>
          </a:p>
        </p:txBody>
      </p:sp>
    </p:spTree>
    <p:extLst>
      <p:ext uri="{BB962C8B-B14F-4D97-AF65-F5344CB8AC3E}">
        <p14:creationId xmlns:p14="http://schemas.microsoft.com/office/powerpoint/2010/main" val="298539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B3ECB20-E1C4-2A6C-D979-4BE4F720A847}"/>
              </a:ext>
            </a:extLst>
          </p:cNvPr>
          <p:cNvSpPr>
            <a:spLocks noGrp="1"/>
          </p:cNvSpPr>
          <p:nvPr>
            <p:ph type="title"/>
          </p:nvPr>
        </p:nvSpPr>
        <p:spPr/>
        <p:txBody>
          <a:bodyPr/>
          <a:lstStyle/>
          <a:p>
            <a:r>
              <a:rPr lang="nb-NO" dirty="0"/>
              <a:t>Vergemålsloven § 33 annet ledd – oppsummering </a:t>
            </a:r>
          </a:p>
        </p:txBody>
      </p:sp>
      <p:sp>
        <p:nvSpPr>
          <p:cNvPr id="2" name="Plassholder for tekst 1">
            <a:extLst>
              <a:ext uri="{FF2B5EF4-FFF2-40B4-BE49-F238E27FC236}">
                <a16:creationId xmlns:a16="http://schemas.microsoft.com/office/drawing/2014/main" id="{FA2C84FC-E783-E6B8-9783-4A5637493BA4}"/>
              </a:ext>
            </a:extLst>
          </p:cNvPr>
          <p:cNvSpPr>
            <a:spLocks noGrp="1"/>
          </p:cNvSpPr>
          <p:nvPr>
            <p:ph type="body" sz="quarter" idx="11"/>
          </p:nvPr>
        </p:nvSpPr>
        <p:spPr>
          <a:xfrm>
            <a:off x="1057541" y="2190746"/>
            <a:ext cx="10078772" cy="4144259"/>
          </a:xfrm>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Hva må vergene gjøre?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244E"/>
              </a:solidFill>
              <a:effectLst/>
              <a:uLnTx/>
              <a:uFillTx/>
              <a:latin typeface="Open Sans Light"/>
              <a:ea typeface="+mn-ea"/>
              <a:cs typeface="+mn-cs"/>
            </a:endParaRP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Finne ut hva vergehaver ønsker og handle i samsvar med det</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Innhente mer informasjon fra personen med verge og personene rundt vedkommende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Begrunne søknadene som sendes til statsforvalteren med personens vilje og preferanser </a:t>
            </a:r>
          </a:p>
          <a:p>
            <a:endParaRPr lang="nb-NO" dirty="0"/>
          </a:p>
        </p:txBody>
      </p:sp>
    </p:spTree>
    <p:extLst>
      <p:ext uri="{BB962C8B-B14F-4D97-AF65-F5344CB8AC3E}">
        <p14:creationId xmlns:p14="http://schemas.microsoft.com/office/powerpoint/2010/main" val="349647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9F5B4C3-85FC-09E9-3F8B-49CF2ACC139B}"/>
              </a:ext>
            </a:extLst>
          </p:cNvPr>
          <p:cNvSpPr>
            <a:spLocks noGrp="1"/>
          </p:cNvSpPr>
          <p:nvPr>
            <p:ph type="title"/>
          </p:nvPr>
        </p:nvSpPr>
        <p:spPr/>
        <p:txBody>
          <a:bodyPr/>
          <a:lstStyle/>
          <a:p>
            <a:r>
              <a:rPr lang="nb-NO" dirty="0"/>
              <a:t>Vergemålsloven § 29 annet ledd </a:t>
            </a:r>
          </a:p>
        </p:txBody>
      </p:sp>
      <p:sp>
        <p:nvSpPr>
          <p:cNvPr id="2" name="Plassholder for tekst 1">
            <a:extLst>
              <a:ext uri="{FF2B5EF4-FFF2-40B4-BE49-F238E27FC236}">
                <a16:creationId xmlns:a16="http://schemas.microsoft.com/office/drawing/2014/main" id="{495BBA71-8A0A-DC76-D011-5DFDFB70B872}"/>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1" u="none" strike="noStrike" kern="1200" cap="none" spc="0" normalizeH="0" baseline="0" noProof="0" dirty="0">
                <a:ln>
                  <a:noFill/>
                </a:ln>
                <a:solidFill>
                  <a:srgbClr val="00244E"/>
                </a:solidFill>
                <a:effectLst/>
                <a:uLnTx/>
                <a:uFillTx/>
                <a:latin typeface="Open Sans Light"/>
                <a:ea typeface="+mn-ea"/>
                <a:cs typeface="+mn-cs"/>
              </a:rPr>
              <a:t>«Statsforvalteren kan etter begjæring fra personen som det er oppnevnt verge for, oppheve oppnevningen av vergen.» </a:t>
            </a:r>
          </a:p>
          <a:p>
            <a:pPr marL="6858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srgbClr val="00244E"/>
              </a:solidFill>
              <a:effectLst/>
              <a:uLnTx/>
              <a:uFillTx/>
              <a:latin typeface="Open Sans Light"/>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1" u="none" strike="noStrike" kern="1200" cap="none" spc="0" normalizeH="0" baseline="0" noProof="0" dirty="0">
                <a:ln>
                  <a:noFill/>
                </a:ln>
                <a:solidFill>
                  <a:srgbClr val="00244E"/>
                </a:solidFill>
                <a:effectLst/>
                <a:uLnTx/>
                <a:uFillTx/>
                <a:latin typeface="Open Sans Light"/>
                <a:ea typeface="+mn-ea"/>
                <a:cs typeface="+mn-cs"/>
              </a:rPr>
              <a:t>«Har personen behov for bistand til å fremsette en slik begjæring, kan den fremsettes av en pårørende som kan begjære vergemål etter § 56 første ledd bokstav b, forutsatt at begjæringen er i samsvar med personens ønsker eller den beste tolkningen av personens ønsker. Den som kan fremsette begjæring etter annet punktum, kan på samme vilkår påklage vedtaket om oppheving av vergeoppnevningen.»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Avledet begjæringsrett i form av rett til å bistå vergehaver</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Tilsvarende vurdering som etter § 20 og § 33  om personens vilje og preferanser </a:t>
            </a:r>
          </a:p>
          <a:p>
            <a:endParaRPr lang="nb-NO" dirty="0"/>
          </a:p>
        </p:txBody>
      </p:sp>
    </p:spTree>
    <p:extLst>
      <p:ext uri="{BB962C8B-B14F-4D97-AF65-F5344CB8AC3E}">
        <p14:creationId xmlns:p14="http://schemas.microsoft.com/office/powerpoint/2010/main" val="18917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CA39241-6100-9762-8C89-36D8EF21A445}"/>
              </a:ext>
            </a:extLst>
          </p:cNvPr>
          <p:cNvSpPr>
            <a:spLocks noGrp="1"/>
          </p:cNvSpPr>
          <p:nvPr>
            <p:ph type="title"/>
          </p:nvPr>
        </p:nvSpPr>
        <p:spPr/>
        <p:txBody>
          <a:bodyPr/>
          <a:lstStyle/>
          <a:p>
            <a:r>
              <a:rPr lang="nb-NO" dirty="0"/>
              <a:t>Vergemålsloven § 17 fjerde ledd</a:t>
            </a:r>
          </a:p>
        </p:txBody>
      </p:sp>
      <p:sp>
        <p:nvSpPr>
          <p:cNvPr id="2" name="Plassholder for tekst 1">
            <a:extLst>
              <a:ext uri="{FF2B5EF4-FFF2-40B4-BE49-F238E27FC236}">
                <a16:creationId xmlns:a16="http://schemas.microsoft.com/office/drawing/2014/main" id="{C9B04AAD-2C9C-F877-013A-271D173D305A}"/>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1" u="none" strike="noStrike" kern="1200" cap="none" spc="0" normalizeH="0" baseline="0" noProof="0" dirty="0">
                <a:ln>
                  <a:noFill/>
                </a:ln>
                <a:solidFill>
                  <a:srgbClr val="00244E"/>
                </a:solidFill>
                <a:effectLst/>
                <a:uLnTx/>
                <a:uFillTx/>
                <a:latin typeface="Open Sans Light"/>
                <a:ea typeface="+mn-ea"/>
                <a:cs typeface="+mn-cs"/>
              </a:rPr>
              <a:t>«Er den mindreårige over 7 år, og ellers når den mindreåriges alder og modning tilsier det, skal vergen høre hva den mindreårige mener før det treffes avgjørelser. Den mindreåriges mening skal tillegges vekt i samsvar med alder og modenhet. Om den mindreåriges medbestemmelsesrett i personlige forhold gjelder reglene i barneloven § 31».</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Aldersangivelse redusert fra 12 år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Barnet </a:t>
            </a:r>
            <a:r>
              <a:rPr lang="nb-NO" dirty="0">
                <a:solidFill>
                  <a:srgbClr val="00244E"/>
                </a:solidFill>
                <a:latin typeface="Open Sans Light"/>
              </a:rPr>
              <a:t>skal gis mulighet til </a:t>
            </a:r>
            <a:r>
              <a:rPr lang="nb-NO">
                <a:solidFill>
                  <a:srgbClr val="00244E"/>
                </a:solidFill>
                <a:latin typeface="Open Sans Light"/>
              </a:rPr>
              <a:t>å uttale seg</a:t>
            </a:r>
            <a:r>
              <a:rPr kumimoji="0" lang="nb-NO" sz="2000" b="0" i="0" u="none" strike="noStrike" kern="1200" cap="none" spc="0" normalizeH="0" baseline="0" noProof="0">
                <a:ln>
                  <a:noFill/>
                </a:ln>
                <a:solidFill>
                  <a:srgbClr val="00244E"/>
                </a:solidFill>
                <a:effectLst/>
                <a:uLnTx/>
                <a:uFillTx/>
                <a:latin typeface="Open Sans Light"/>
                <a:ea typeface="+mn-ea"/>
                <a:cs typeface="+mn-cs"/>
              </a:rPr>
              <a:t> </a:t>
            </a:r>
            <a:r>
              <a:rPr kumimoji="0" lang="nb-NO" sz="2000" b="0" i="0" u="none" strike="noStrike" kern="1200" cap="none" spc="0" normalizeH="0" baseline="0" noProof="0" dirty="0">
                <a:ln>
                  <a:noFill/>
                </a:ln>
                <a:solidFill>
                  <a:srgbClr val="00244E"/>
                </a:solidFill>
                <a:effectLst/>
                <a:uLnTx/>
                <a:uFillTx/>
                <a:latin typeface="Open Sans Light"/>
                <a:ea typeface="+mn-ea"/>
                <a:cs typeface="+mn-cs"/>
              </a:rPr>
              <a:t>og barnets mening må vektlegges </a:t>
            </a:r>
          </a:p>
          <a:p>
            <a:endParaRPr lang="nb-NO" dirty="0"/>
          </a:p>
        </p:txBody>
      </p:sp>
    </p:spTree>
    <p:extLst>
      <p:ext uri="{BB962C8B-B14F-4D97-AF65-F5344CB8AC3E}">
        <p14:creationId xmlns:p14="http://schemas.microsoft.com/office/powerpoint/2010/main" val="17459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8D75B81-16F4-52E7-F524-FD88B56EAA50}"/>
              </a:ext>
            </a:extLst>
          </p:cNvPr>
          <p:cNvSpPr>
            <a:spLocks noGrp="1"/>
          </p:cNvSpPr>
          <p:nvPr>
            <p:ph type="title"/>
          </p:nvPr>
        </p:nvSpPr>
        <p:spPr/>
        <p:txBody>
          <a:bodyPr/>
          <a:lstStyle/>
          <a:p>
            <a:r>
              <a:rPr lang="nb-NO" dirty="0"/>
              <a:t>Vergemålsloven § 46 annet ledd</a:t>
            </a:r>
          </a:p>
        </p:txBody>
      </p:sp>
      <p:sp>
        <p:nvSpPr>
          <p:cNvPr id="2" name="Plassholder for tekst 1">
            <a:extLst>
              <a:ext uri="{FF2B5EF4-FFF2-40B4-BE49-F238E27FC236}">
                <a16:creationId xmlns:a16="http://schemas.microsoft.com/office/drawing/2014/main" id="{8A4E4082-DEC0-0455-2911-78447EC0D022}"/>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1" u="none" strike="noStrike" kern="1200" cap="none" spc="0" normalizeH="0" baseline="0" noProof="0" dirty="0">
                <a:ln>
                  <a:noFill/>
                </a:ln>
                <a:solidFill>
                  <a:srgbClr val="00244E"/>
                </a:solidFill>
                <a:effectLst/>
                <a:uLnTx/>
                <a:uFillTx/>
                <a:latin typeface="Open Sans Light"/>
                <a:ea typeface="+mn-ea"/>
                <a:cs typeface="+mn-cs"/>
              </a:rPr>
              <a:t>«Opplysningen om at en person har fått oppnevnt verge, og hvem vergen er, er ikke underlagt taushetsplikt, og kan gjøres kjent ved behov.»</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Diskresjonsplikt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244E"/>
              </a:solidFill>
              <a:effectLst/>
              <a:uLnTx/>
              <a:uFillTx/>
              <a:latin typeface="Open Sans Light"/>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1" u="none" strike="noStrike" kern="1200" cap="none" spc="0" normalizeH="0" baseline="0" noProof="0" dirty="0">
                <a:ln>
                  <a:noFill/>
                </a:ln>
                <a:solidFill>
                  <a:srgbClr val="00244E"/>
                </a:solidFill>
                <a:effectLst/>
                <a:uLnTx/>
                <a:uFillTx/>
                <a:latin typeface="Open Sans Light"/>
                <a:ea typeface="+mn-ea"/>
                <a:cs typeface="+mn-cs"/>
              </a:rPr>
              <a:t>«Opplysninger om rammene for vergeoppdraget kan gjøres kjent bare for dem som har hjemmel i lov til å motta slike opplysninger, eller dersom det er nødvendig av hensyn til personen selv eller for å sikre at vergeoppdraget kan utføres på en god måte.»</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Vil blant annet gjelde omfanget av vergemålet </a:t>
            </a:r>
          </a:p>
          <a:p>
            <a:endParaRPr lang="nb-NO" dirty="0"/>
          </a:p>
        </p:txBody>
      </p:sp>
    </p:spTree>
    <p:extLst>
      <p:ext uri="{BB962C8B-B14F-4D97-AF65-F5344CB8AC3E}">
        <p14:creationId xmlns:p14="http://schemas.microsoft.com/office/powerpoint/2010/main" val="27688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3C00CB5-C262-1898-CEE9-0E0FA70FEE03}"/>
              </a:ext>
            </a:extLst>
          </p:cNvPr>
          <p:cNvSpPr>
            <a:spLocks noGrp="1"/>
          </p:cNvSpPr>
          <p:nvPr>
            <p:ph type="title"/>
          </p:nvPr>
        </p:nvSpPr>
        <p:spPr/>
        <p:txBody>
          <a:bodyPr/>
          <a:lstStyle/>
          <a:p>
            <a:r>
              <a:rPr lang="nb-NO" dirty="0"/>
              <a:t>Aktuelle tema - erfaringsutveksling </a:t>
            </a:r>
          </a:p>
        </p:txBody>
      </p:sp>
      <p:sp>
        <p:nvSpPr>
          <p:cNvPr id="2" name="Plassholder for tekst 1">
            <a:extLst>
              <a:ext uri="{FF2B5EF4-FFF2-40B4-BE49-F238E27FC236}">
                <a16:creationId xmlns:a16="http://schemas.microsoft.com/office/drawing/2014/main" id="{727D9897-8BC8-9639-821F-45D07389978B}"/>
              </a:ext>
            </a:extLst>
          </p:cNvPr>
          <p:cNvSpPr>
            <a:spLocks noGrp="1"/>
          </p:cNvSpPr>
          <p:nvPr>
            <p:ph type="body" sz="quarter" idx="11"/>
          </p:nvPr>
        </p:nvSpPr>
        <p:spPr/>
        <p:txBody>
          <a:bodyPr/>
          <a:lstStyle/>
          <a:p>
            <a:r>
              <a:rPr lang="nb-NO" dirty="0"/>
              <a:t>Telefontid - tilgjengelighet</a:t>
            </a:r>
          </a:p>
          <a:p>
            <a:r>
              <a:rPr lang="nb-NO" dirty="0"/>
              <a:t>Ressurser - bemanning</a:t>
            </a:r>
          </a:p>
          <a:p>
            <a:r>
              <a:rPr lang="nb-NO" dirty="0"/>
              <a:t>Faste verger - antall oppdrag</a:t>
            </a:r>
          </a:p>
          <a:p>
            <a:r>
              <a:rPr lang="nb-NO" dirty="0"/>
              <a:t>Reiseregning for kurset</a:t>
            </a:r>
          </a:p>
          <a:p>
            <a:r>
              <a:rPr lang="nb-NO" dirty="0"/>
              <a:t>Foilene sendes ut</a:t>
            </a:r>
          </a:p>
          <a:p>
            <a:pPr marL="0" indent="0">
              <a:buNone/>
            </a:pPr>
            <a:endParaRPr lang="nb-NO" dirty="0"/>
          </a:p>
          <a:p>
            <a:r>
              <a:rPr lang="nb-NO" dirty="0"/>
              <a:t>Frivillig å ha verge - frivillig å være verge</a:t>
            </a:r>
          </a:p>
          <a:p>
            <a:r>
              <a:rPr lang="nb-NO" dirty="0"/>
              <a:t>Temainnspill - klargjøring</a:t>
            </a:r>
          </a:p>
        </p:txBody>
      </p:sp>
    </p:spTree>
    <p:extLst>
      <p:ext uri="{BB962C8B-B14F-4D97-AF65-F5344CB8AC3E}">
        <p14:creationId xmlns:p14="http://schemas.microsoft.com/office/powerpoint/2010/main" val="393620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8580840-DCBA-21ED-7A67-26741CB323E3}"/>
              </a:ext>
            </a:extLst>
          </p:cNvPr>
          <p:cNvSpPr>
            <a:spLocks noGrp="1"/>
          </p:cNvSpPr>
          <p:nvPr>
            <p:ph type="title"/>
          </p:nvPr>
        </p:nvSpPr>
        <p:spPr/>
        <p:txBody>
          <a:bodyPr/>
          <a:lstStyle/>
          <a:p>
            <a:r>
              <a:rPr lang="nb-NO" dirty="0"/>
              <a:t>Aktuelle tema - Ålesund</a:t>
            </a:r>
          </a:p>
        </p:txBody>
      </p:sp>
      <p:sp>
        <p:nvSpPr>
          <p:cNvPr id="2" name="Plassholder for tekst 1">
            <a:extLst>
              <a:ext uri="{FF2B5EF4-FFF2-40B4-BE49-F238E27FC236}">
                <a16:creationId xmlns:a16="http://schemas.microsoft.com/office/drawing/2014/main" id="{7BC46EA9-8AA0-96E9-B28E-78BF12A595B0}"/>
              </a:ext>
            </a:extLst>
          </p:cNvPr>
          <p:cNvSpPr>
            <a:spLocks noGrp="1"/>
          </p:cNvSpPr>
          <p:nvPr>
            <p:ph type="body" sz="quarter" idx="11"/>
          </p:nvPr>
        </p:nvSpPr>
        <p:spPr/>
        <p:txBody>
          <a:bodyPr/>
          <a:lstStyle/>
          <a:p>
            <a:r>
              <a:rPr lang="nb-NO" dirty="0"/>
              <a:t>Vergegodtgjøring - faste satser-timer</a:t>
            </a:r>
          </a:p>
          <a:p>
            <a:r>
              <a:rPr lang="nb-NO" dirty="0"/>
              <a:t>Nettsvindel</a:t>
            </a:r>
          </a:p>
          <a:p>
            <a:r>
              <a:rPr lang="nb-NO" dirty="0"/>
              <a:t>Digitale tilganger</a:t>
            </a:r>
          </a:p>
          <a:p>
            <a:r>
              <a:rPr lang="nb-NO" dirty="0"/>
              <a:t>Bruk av bank id - meldinger fra Nav</a:t>
            </a:r>
          </a:p>
          <a:p>
            <a:r>
              <a:rPr lang="nb-NO" dirty="0"/>
              <a:t>Tilbakemelding - saker til oppfølging</a:t>
            </a:r>
          </a:p>
          <a:p>
            <a:r>
              <a:rPr lang="nb-NO" dirty="0"/>
              <a:t>Opphør av vervet som verge etter § 29</a:t>
            </a:r>
          </a:p>
          <a:p>
            <a:r>
              <a:rPr lang="nb-NO" dirty="0"/>
              <a:t>Salg av løsøre</a:t>
            </a:r>
          </a:p>
          <a:p>
            <a:r>
              <a:rPr lang="nb-NO" dirty="0"/>
              <a:t>Arv og innkjøp for større summer</a:t>
            </a:r>
          </a:p>
          <a:p>
            <a:r>
              <a:rPr lang="nb-NO" dirty="0"/>
              <a:t>Vedlegg til vergeregnskap </a:t>
            </a:r>
          </a:p>
        </p:txBody>
      </p:sp>
    </p:spTree>
    <p:extLst>
      <p:ext uri="{BB962C8B-B14F-4D97-AF65-F5344CB8AC3E}">
        <p14:creationId xmlns:p14="http://schemas.microsoft.com/office/powerpoint/2010/main" val="160990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CCF461B-3AE8-E6CA-8704-E3D53EBC800A}"/>
              </a:ext>
            </a:extLst>
          </p:cNvPr>
          <p:cNvSpPr>
            <a:spLocks noGrp="1"/>
          </p:cNvSpPr>
          <p:nvPr>
            <p:ph type="title"/>
          </p:nvPr>
        </p:nvSpPr>
        <p:spPr/>
        <p:txBody>
          <a:bodyPr/>
          <a:lstStyle/>
          <a:p>
            <a:r>
              <a:rPr lang="nb-NO" dirty="0"/>
              <a:t>Aktuelle tema-Kristiansund</a:t>
            </a:r>
          </a:p>
        </p:txBody>
      </p:sp>
      <p:sp>
        <p:nvSpPr>
          <p:cNvPr id="2" name="Plassholder for tekst 1">
            <a:extLst>
              <a:ext uri="{FF2B5EF4-FFF2-40B4-BE49-F238E27FC236}">
                <a16:creationId xmlns:a16="http://schemas.microsoft.com/office/drawing/2014/main" id="{AA006F99-8F62-6670-F6A5-DD383D82A14A}"/>
              </a:ext>
            </a:extLst>
          </p:cNvPr>
          <p:cNvSpPr>
            <a:spLocks noGrp="1"/>
          </p:cNvSpPr>
          <p:nvPr>
            <p:ph type="body" sz="quarter" idx="11"/>
          </p:nvPr>
        </p:nvSpPr>
        <p:spPr/>
        <p:txBody>
          <a:bodyPr/>
          <a:lstStyle/>
          <a:p>
            <a:r>
              <a:rPr lang="nb-NO" dirty="0"/>
              <a:t>Vergegodtgjøring - faste satser - timer</a:t>
            </a:r>
          </a:p>
          <a:p>
            <a:r>
              <a:rPr lang="nb-NO" dirty="0"/>
              <a:t>Verges tilgjengelighet</a:t>
            </a:r>
          </a:p>
          <a:p>
            <a:r>
              <a:rPr lang="nb-NO" dirty="0"/>
              <a:t>Gjeldshåndtering - gjeldsregister</a:t>
            </a:r>
          </a:p>
          <a:p>
            <a:r>
              <a:rPr lang="nb-NO" dirty="0"/>
              <a:t>Forutsetninger for - og forberedelser til gjeldsforhandling</a:t>
            </a:r>
          </a:p>
          <a:p>
            <a:r>
              <a:rPr lang="nb-NO" dirty="0"/>
              <a:t>Samarbeid med pårørende v/salg av bolig</a:t>
            </a:r>
          </a:p>
          <a:p>
            <a:r>
              <a:rPr lang="nb-NO" dirty="0"/>
              <a:t>Pårørendes bruk av vergehavers bankkort</a:t>
            </a:r>
          </a:p>
          <a:p>
            <a:r>
              <a:rPr lang="nb-NO" dirty="0"/>
              <a:t>Digitale innlogginger/</a:t>
            </a:r>
            <a:r>
              <a:rPr lang="nb-NO" dirty="0" err="1"/>
              <a:t>digipost</a:t>
            </a:r>
            <a:endParaRPr lang="nb-NO" dirty="0"/>
          </a:p>
          <a:p>
            <a:r>
              <a:rPr lang="nb-NO" dirty="0"/>
              <a:t>Informasjonsskriv - vergerolle - fratakelse av rettslig handleevne</a:t>
            </a:r>
          </a:p>
          <a:p>
            <a:r>
              <a:rPr lang="nb-NO" dirty="0"/>
              <a:t>Opplæring av kommunalt ansatte leder/mellomledernivå</a:t>
            </a:r>
          </a:p>
          <a:p>
            <a:pPr marL="0" indent="0">
              <a:buNone/>
            </a:pPr>
            <a:endParaRPr lang="nb-NO" dirty="0"/>
          </a:p>
          <a:p>
            <a:endParaRPr lang="nb-NO" dirty="0"/>
          </a:p>
        </p:txBody>
      </p:sp>
    </p:spTree>
    <p:extLst>
      <p:ext uri="{BB962C8B-B14F-4D97-AF65-F5344CB8AC3E}">
        <p14:creationId xmlns:p14="http://schemas.microsoft.com/office/powerpoint/2010/main" val="225333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4D26914-C12A-28AD-A276-B6A7DA119452}"/>
              </a:ext>
            </a:extLst>
          </p:cNvPr>
          <p:cNvSpPr>
            <a:spLocks noGrp="1"/>
          </p:cNvSpPr>
          <p:nvPr>
            <p:ph type="title"/>
          </p:nvPr>
        </p:nvSpPr>
        <p:spPr/>
        <p:txBody>
          <a:bodyPr/>
          <a:lstStyle/>
          <a:p>
            <a:r>
              <a:rPr lang="nb-NO" dirty="0"/>
              <a:t>Program </a:t>
            </a:r>
          </a:p>
        </p:txBody>
      </p:sp>
      <p:sp>
        <p:nvSpPr>
          <p:cNvPr id="6" name="Plassholder for tekst 5">
            <a:extLst>
              <a:ext uri="{FF2B5EF4-FFF2-40B4-BE49-F238E27FC236}">
                <a16:creationId xmlns:a16="http://schemas.microsoft.com/office/drawing/2014/main" id="{B7B387EC-5AD5-FAB9-B099-3232BEB4A8AC}"/>
              </a:ext>
            </a:extLst>
          </p:cNvPr>
          <p:cNvSpPr>
            <a:spLocks noGrp="1"/>
          </p:cNvSpPr>
          <p:nvPr>
            <p:ph type="body" sz="quarter" idx="11"/>
          </p:nvPr>
        </p:nvSpPr>
        <p:spPr/>
        <p:txBody>
          <a:bodyPr/>
          <a:lstStyle/>
          <a:p>
            <a:r>
              <a:rPr lang="nb-NO" dirty="0"/>
              <a:t>17.00 – 17.10 - Velkommen</a:t>
            </a:r>
          </a:p>
          <a:p>
            <a:r>
              <a:rPr lang="nb-NO" dirty="0"/>
              <a:t>17.10 – 18.00 – Endringer i vergemålsloven </a:t>
            </a:r>
          </a:p>
          <a:p>
            <a:r>
              <a:rPr lang="nb-NO" dirty="0"/>
              <a:t>18.00 – 19.00 – Mat </a:t>
            </a:r>
          </a:p>
          <a:p>
            <a:r>
              <a:rPr lang="nb-NO" dirty="0"/>
              <a:t>19.00 – 20.00 – Erfaringsutveksling </a:t>
            </a:r>
          </a:p>
        </p:txBody>
      </p:sp>
    </p:spTree>
    <p:extLst>
      <p:ext uri="{BB962C8B-B14F-4D97-AF65-F5344CB8AC3E}">
        <p14:creationId xmlns:p14="http://schemas.microsoft.com/office/powerpoint/2010/main" val="361413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9E59B90-274D-22D2-34EB-8D8FE53E183D}"/>
              </a:ext>
            </a:extLst>
          </p:cNvPr>
          <p:cNvSpPr>
            <a:spLocks noGrp="1"/>
          </p:cNvSpPr>
          <p:nvPr>
            <p:ph type="title" idx="4294967295"/>
          </p:nvPr>
        </p:nvSpPr>
        <p:spPr>
          <a:xfrm>
            <a:off x="838200" y="-1325563"/>
            <a:ext cx="10515600" cy="1325563"/>
          </a:xfrm>
          <a:prstGeom prst="rect">
            <a:avLst/>
          </a:prstGeom>
        </p:spPr>
        <p:txBody>
          <a:bodyPr anchor="b"/>
          <a:lstStyle/>
          <a:p>
            <a:r>
              <a:rPr lang="nb-NO" dirty="0"/>
              <a:t>Gjennomgang av endringer i vergemålsloven</a:t>
            </a:r>
          </a:p>
        </p:txBody>
      </p:sp>
      <p:sp>
        <p:nvSpPr>
          <p:cNvPr id="2" name="Plasshaldar for tekst 1">
            <a:extLst>
              <a:ext uri="{FF2B5EF4-FFF2-40B4-BE49-F238E27FC236}">
                <a16:creationId xmlns:a16="http://schemas.microsoft.com/office/drawing/2014/main" id="{953E5CDD-3EFE-2FB1-89ED-B03620B486BD}"/>
              </a:ext>
            </a:extLst>
          </p:cNvPr>
          <p:cNvSpPr>
            <a:spLocks noGrp="1"/>
          </p:cNvSpPr>
          <p:nvPr>
            <p:ph type="body" sz="quarter" idx="12"/>
          </p:nvPr>
        </p:nvSpPr>
        <p:spPr/>
        <p:txBody>
          <a:bodyPr/>
          <a:lstStyle/>
          <a:p>
            <a:r>
              <a:rPr lang="nb-NO" sz="4800" dirty="0">
                <a:latin typeface="Open Sans" panose="020B0606030504020204" pitchFamily="34" charset="0"/>
                <a:ea typeface="Open Sans" panose="020B0606030504020204" pitchFamily="34" charset="0"/>
                <a:cs typeface="Open Sans" panose="020B0606030504020204" pitchFamily="34" charset="0"/>
              </a:rPr>
              <a:t>Gjennomgang av endringer </a:t>
            </a:r>
          </a:p>
          <a:p>
            <a:r>
              <a:rPr lang="nb-NO" sz="4800" dirty="0">
                <a:latin typeface="Open Sans" panose="020B0606030504020204" pitchFamily="34" charset="0"/>
                <a:ea typeface="Open Sans" panose="020B0606030504020204" pitchFamily="34" charset="0"/>
                <a:cs typeface="Open Sans" panose="020B0606030504020204" pitchFamily="34" charset="0"/>
              </a:rPr>
              <a:t>i vergemålsloven</a:t>
            </a:r>
          </a:p>
        </p:txBody>
      </p:sp>
    </p:spTree>
    <p:extLst>
      <p:ext uri="{BB962C8B-B14F-4D97-AF65-F5344CB8AC3E}">
        <p14:creationId xmlns:p14="http://schemas.microsoft.com/office/powerpoint/2010/main" val="98695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2B772409-1E32-C50C-3D79-426FBAEEDC94}"/>
              </a:ext>
            </a:extLst>
          </p:cNvPr>
          <p:cNvSpPr>
            <a:spLocks noGrp="1"/>
          </p:cNvSpPr>
          <p:nvPr>
            <p:ph type="title"/>
          </p:nvPr>
        </p:nvSpPr>
        <p:spPr/>
        <p:txBody>
          <a:bodyPr/>
          <a:lstStyle/>
          <a:p>
            <a:r>
              <a:rPr lang="nb-NO" dirty="0"/>
              <a:t>Innledning </a:t>
            </a:r>
          </a:p>
        </p:txBody>
      </p:sp>
      <p:sp>
        <p:nvSpPr>
          <p:cNvPr id="6" name="Plassholder for tekst 5">
            <a:extLst>
              <a:ext uri="{FF2B5EF4-FFF2-40B4-BE49-F238E27FC236}">
                <a16:creationId xmlns:a16="http://schemas.microsoft.com/office/drawing/2014/main" id="{8A30E913-49A2-F0C2-3A7D-2C4D6199E4EB}"/>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Lovendringene trådte i kraft 1. april 2023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Utgangspunkt i </a:t>
            </a:r>
            <a:r>
              <a:rPr kumimoji="0" lang="nb-NO" sz="2000" b="0" i="0" u="none" strike="noStrike" kern="1200" cap="none" spc="0" normalizeH="0" baseline="0" noProof="0" dirty="0" err="1">
                <a:ln>
                  <a:noFill/>
                </a:ln>
                <a:solidFill>
                  <a:srgbClr val="00244E"/>
                </a:solidFill>
                <a:effectLst/>
                <a:uLnTx/>
                <a:uFillTx/>
                <a:latin typeface="Open Sans Light"/>
                <a:ea typeface="+mn-ea"/>
                <a:cs typeface="+mn-cs"/>
              </a:rPr>
              <a:t>Prop</a:t>
            </a:r>
            <a:r>
              <a:rPr kumimoji="0" lang="nb-NO" sz="2000" b="0" i="0" u="none" strike="noStrike" kern="1200" cap="none" spc="0" normalizeH="0" baseline="0" noProof="0" dirty="0">
                <a:ln>
                  <a:noFill/>
                </a:ln>
                <a:solidFill>
                  <a:srgbClr val="00244E"/>
                </a:solidFill>
                <a:effectLst/>
                <a:uLnTx/>
                <a:uFillTx/>
                <a:latin typeface="Open Sans Light"/>
                <a:ea typeface="+mn-ea"/>
                <a:cs typeface="+mn-cs"/>
              </a:rPr>
              <a:t>. 141 L (2021-2022)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Endringene skal tydeliggjøre at vergemål er et frivillig hjelpetiltak. Bestemmelsene presiserer viktigheten av selvbestemmelse når vergemål blir opprettet og i et opprettet vergemål.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De reglene som ikke er endret må tolkes i lys av endringene.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Endringene vil påvirke både statsforvalteren og vergene </a:t>
            </a:r>
          </a:p>
          <a:p>
            <a:pPr marL="0" indent="0">
              <a:buNone/>
            </a:pPr>
            <a:endParaRPr lang="nb-NO" dirty="0"/>
          </a:p>
        </p:txBody>
      </p:sp>
    </p:spTree>
    <p:extLst>
      <p:ext uri="{BB962C8B-B14F-4D97-AF65-F5344CB8AC3E}">
        <p14:creationId xmlns:p14="http://schemas.microsoft.com/office/powerpoint/2010/main" val="313002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56B7996-A378-1141-3D6B-EEDD03A79A4E}"/>
              </a:ext>
            </a:extLst>
          </p:cNvPr>
          <p:cNvSpPr>
            <a:spLocks noGrp="1"/>
          </p:cNvSpPr>
          <p:nvPr>
            <p:ph type="title"/>
          </p:nvPr>
        </p:nvSpPr>
        <p:spPr/>
        <p:txBody>
          <a:bodyPr/>
          <a:lstStyle/>
          <a:p>
            <a:r>
              <a:rPr lang="nb-NO" dirty="0"/>
              <a:t>Vergemålsloven § 20 annet ledd </a:t>
            </a:r>
          </a:p>
        </p:txBody>
      </p:sp>
      <p:sp>
        <p:nvSpPr>
          <p:cNvPr id="2" name="Plassholder for tekst 1">
            <a:extLst>
              <a:ext uri="{FF2B5EF4-FFF2-40B4-BE49-F238E27FC236}">
                <a16:creationId xmlns:a16="http://schemas.microsoft.com/office/drawing/2014/main" id="{79FC4CAD-47E0-D81D-026A-84F90E23D07C}"/>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Gjelder opprettelse av vergemål.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Presisering av at vergemål er et frivillig støttetiltak.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Dersom personen ikke kan uttale seg må statsforvalteren gjøre grundige vurderinger av om opprettelse, omfang og valg av verge er i samsvar med personens vilje og preferanse.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Statsforvalteren har også fått en utvidet plikt til å snakke med personen vergemålet gjelder, jf. § 59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Endringene i § 20 er i stor grad tilsvarende som endringene i § 33 </a:t>
            </a:r>
          </a:p>
          <a:p>
            <a:endParaRPr lang="nb-NO" dirty="0"/>
          </a:p>
        </p:txBody>
      </p:sp>
    </p:spTree>
    <p:extLst>
      <p:ext uri="{BB962C8B-B14F-4D97-AF65-F5344CB8AC3E}">
        <p14:creationId xmlns:p14="http://schemas.microsoft.com/office/powerpoint/2010/main" val="403240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C247012-8690-8D50-2CD2-584690A79775}"/>
              </a:ext>
            </a:extLst>
          </p:cNvPr>
          <p:cNvSpPr>
            <a:spLocks noGrp="1"/>
          </p:cNvSpPr>
          <p:nvPr>
            <p:ph type="title"/>
          </p:nvPr>
        </p:nvSpPr>
        <p:spPr/>
        <p:txBody>
          <a:bodyPr/>
          <a:lstStyle/>
          <a:p>
            <a:r>
              <a:rPr lang="nb-NO" dirty="0"/>
              <a:t>Vergemålsloven § 33 annet ledd – før lovendringene</a:t>
            </a:r>
          </a:p>
        </p:txBody>
      </p:sp>
      <p:sp>
        <p:nvSpPr>
          <p:cNvPr id="2" name="Plassholder for tekst 1">
            <a:extLst>
              <a:ext uri="{FF2B5EF4-FFF2-40B4-BE49-F238E27FC236}">
                <a16:creationId xmlns:a16="http://schemas.microsoft.com/office/drawing/2014/main" id="{2E37B6E2-DB8B-1CEA-A5A1-FB8CF65DEC70}"/>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1" u="none" strike="noStrike" kern="1200" cap="none" spc="0" normalizeH="0" baseline="0" noProof="0" dirty="0">
                <a:ln>
                  <a:noFill/>
                </a:ln>
                <a:solidFill>
                  <a:srgbClr val="00244E"/>
                </a:solidFill>
                <a:effectLst/>
                <a:uLnTx/>
                <a:uFillTx/>
                <a:latin typeface="Open Sans Light"/>
                <a:ea typeface="+mn-ea"/>
                <a:cs typeface="+mn-cs"/>
              </a:rPr>
              <a:t>«Er den som er satt under vergemål, ikke fratatt den rettslige handleevnen, kan vergen ikke foreta disposisjonen hvis den som er satt under vergemål, motsetter seg det. </a:t>
            </a:r>
            <a:r>
              <a:rPr kumimoji="0" lang="nb-NO" sz="2000" b="1" i="1" u="none" strike="noStrike" kern="1200" cap="none" spc="0" normalizeH="0" baseline="0" noProof="0" dirty="0">
                <a:ln>
                  <a:noFill/>
                </a:ln>
                <a:solidFill>
                  <a:srgbClr val="00244E"/>
                </a:solidFill>
                <a:effectLst/>
                <a:uLnTx/>
                <a:uFillTx/>
                <a:latin typeface="Open Sans Light"/>
                <a:ea typeface="+mn-ea"/>
                <a:cs typeface="+mn-cs"/>
              </a:rPr>
              <a:t>Dette gjelder likevel ikke hvis han eller hun ikke er i stand til å forstå hva disposisjonen innebærer. </a:t>
            </a:r>
            <a:r>
              <a:rPr kumimoji="0" lang="nb-NO" sz="2000" b="0" i="1" u="none" strike="noStrike" kern="1200" cap="none" spc="0" normalizeH="0" baseline="0" noProof="0" dirty="0">
                <a:ln>
                  <a:noFill/>
                </a:ln>
                <a:solidFill>
                  <a:srgbClr val="00244E"/>
                </a:solidFill>
                <a:effectLst/>
                <a:uLnTx/>
                <a:uFillTx/>
                <a:latin typeface="Open Sans Light"/>
                <a:ea typeface="+mn-ea"/>
                <a:cs typeface="+mn-cs"/>
              </a:rPr>
              <a:t>Statsforvalteren, eller vergen med statsforvalterens samtykke, kan innhente legeerklæring for å få klargjort om vedkommende er i stand til å forstå hva disposisjonen innebærer.»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Dersom personen ikke var i stand til å forstå, trengte ikke vergen personens samtykke for å foreta en disposisjon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Ny lov krever at vergen likevel finner ut hva personen ville ha ønsket </a:t>
            </a:r>
          </a:p>
          <a:p>
            <a:endParaRPr lang="nb-NO" dirty="0"/>
          </a:p>
        </p:txBody>
      </p:sp>
    </p:spTree>
    <p:extLst>
      <p:ext uri="{BB962C8B-B14F-4D97-AF65-F5344CB8AC3E}">
        <p14:creationId xmlns:p14="http://schemas.microsoft.com/office/powerpoint/2010/main" val="52077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53ED50A-194E-FCB9-8972-25C69FABF84D}"/>
              </a:ext>
            </a:extLst>
          </p:cNvPr>
          <p:cNvSpPr>
            <a:spLocks noGrp="1"/>
          </p:cNvSpPr>
          <p:nvPr>
            <p:ph type="title"/>
          </p:nvPr>
        </p:nvSpPr>
        <p:spPr/>
        <p:txBody>
          <a:bodyPr/>
          <a:lstStyle/>
          <a:p>
            <a:r>
              <a:rPr lang="nb-NO" dirty="0"/>
              <a:t>Vergemålsloven § 33 annet ledd – 1. setning </a:t>
            </a:r>
          </a:p>
        </p:txBody>
      </p:sp>
      <p:sp>
        <p:nvSpPr>
          <p:cNvPr id="2" name="Plassholder for tekst 1">
            <a:extLst>
              <a:ext uri="{FF2B5EF4-FFF2-40B4-BE49-F238E27FC236}">
                <a16:creationId xmlns:a16="http://schemas.microsoft.com/office/drawing/2014/main" id="{EBB92857-BFD7-FEDC-0EC0-22E74C48F728}"/>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1" u="none" strike="noStrike" kern="1200" cap="none" spc="0" normalizeH="0" baseline="0" noProof="0" dirty="0">
                <a:ln>
                  <a:noFill/>
                </a:ln>
                <a:solidFill>
                  <a:srgbClr val="00244E"/>
                </a:solidFill>
                <a:effectLst/>
                <a:uLnTx/>
                <a:uFillTx/>
                <a:latin typeface="Open Sans Light"/>
                <a:ea typeface="+mn-ea"/>
                <a:cs typeface="+mn-cs"/>
              </a:rPr>
              <a:t> «Er personen ikke fratatt den rettslige handleevnen, skal vergen gi støtte til personens utøvelse av den rettslige handleevnen i samsvar med personens ønsker.»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nb-NO" sz="2000" b="0" i="1" u="none" strike="noStrike" kern="1200" cap="none" spc="0" normalizeH="0" baseline="0" noProof="0" dirty="0">
              <a:ln>
                <a:noFill/>
              </a:ln>
              <a:solidFill>
                <a:srgbClr val="00244E"/>
              </a:solidFill>
              <a:effectLst/>
              <a:uLnTx/>
              <a:uFillTx/>
              <a:latin typeface="Open Sans Light"/>
              <a:ea typeface="+mn-ea"/>
              <a:cs typeface="+mn-cs"/>
            </a:endParaRP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Vergen kan ikke handle i strid med ønskene til personen</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Dersom personen </a:t>
            </a:r>
            <a:r>
              <a:rPr kumimoji="0" lang="nb-NO" sz="2000" b="0" i="0" u="none" strike="noStrike" kern="1200" cap="none" spc="0" normalizeH="0" baseline="0" noProof="0" dirty="0" err="1">
                <a:ln>
                  <a:noFill/>
                </a:ln>
                <a:solidFill>
                  <a:srgbClr val="00244E"/>
                </a:solidFill>
                <a:effectLst/>
                <a:uLnTx/>
                <a:uFillTx/>
                <a:latin typeface="Open Sans Light"/>
                <a:ea typeface="+mn-ea"/>
                <a:cs typeface="+mn-cs"/>
              </a:rPr>
              <a:t>feks</a:t>
            </a:r>
            <a:r>
              <a:rPr kumimoji="0" lang="nb-NO" sz="2000" b="0" i="0" u="none" strike="noStrike" kern="1200" cap="none" spc="0" normalizeH="0" baseline="0" noProof="0" dirty="0">
                <a:ln>
                  <a:noFill/>
                </a:ln>
                <a:solidFill>
                  <a:srgbClr val="00244E"/>
                </a:solidFill>
                <a:effectLst/>
                <a:uLnTx/>
                <a:uFillTx/>
                <a:latin typeface="Open Sans Light"/>
                <a:ea typeface="+mn-ea"/>
                <a:cs typeface="+mn-cs"/>
              </a:rPr>
              <a:t>. ikke vil betale faste utgifter, kan ikke vergen gjøre det.</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Forutsatt at ønskene er i samsvar med lover og regler, økonomiske realiteter, anerkjente kutymer og en allment akseptert samfunnsmoral mv. </a:t>
            </a:r>
          </a:p>
          <a:p>
            <a:pPr marL="1485900" marR="0" lvl="2"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nb-NO" dirty="0">
                <a:solidFill>
                  <a:srgbClr val="00244E"/>
                </a:solidFill>
                <a:latin typeface="Open Sans Light"/>
              </a:rPr>
              <a:t>Skal</a:t>
            </a:r>
            <a:r>
              <a:rPr kumimoji="0" lang="nb-NO" sz="1800" b="0" i="0" u="none" strike="noStrike" kern="1200" cap="none" spc="0" normalizeH="0" baseline="0" noProof="0" dirty="0">
                <a:ln>
                  <a:noFill/>
                </a:ln>
                <a:solidFill>
                  <a:srgbClr val="00244E"/>
                </a:solidFill>
                <a:effectLst/>
                <a:uLnTx/>
                <a:uFillTx/>
                <a:latin typeface="Open Sans Light"/>
                <a:ea typeface="+mn-ea"/>
                <a:cs typeface="+mn-cs"/>
              </a:rPr>
              <a:t> ikke å støtte en ulovlig eller økonomisk ugunstig handling.</a:t>
            </a:r>
          </a:p>
          <a:p>
            <a:pPr marL="0" indent="0">
              <a:buNone/>
            </a:pPr>
            <a:endParaRPr lang="nb-NO" dirty="0"/>
          </a:p>
        </p:txBody>
      </p:sp>
    </p:spTree>
    <p:extLst>
      <p:ext uri="{BB962C8B-B14F-4D97-AF65-F5344CB8AC3E}">
        <p14:creationId xmlns:p14="http://schemas.microsoft.com/office/powerpoint/2010/main" val="249562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9E480F6-31B7-77DD-D7CA-03981FD89D66}"/>
              </a:ext>
            </a:extLst>
          </p:cNvPr>
          <p:cNvSpPr>
            <a:spLocks noGrp="1"/>
          </p:cNvSpPr>
          <p:nvPr>
            <p:ph type="title"/>
          </p:nvPr>
        </p:nvSpPr>
        <p:spPr/>
        <p:txBody>
          <a:bodyPr/>
          <a:lstStyle/>
          <a:p>
            <a:r>
              <a:rPr lang="nb-NO" dirty="0"/>
              <a:t>Vergemålsloven § 33 annet ledd – 2. setning</a:t>
            </a:r>
          </a:p>
        </p:txBody>
      </p:sp>
      <p:sp>
        <p:nvSpPr>
          <p:cNvPr id="2" name="Plassholder for tekst 1">
            <a:extLst>
              <a:ext uri="{FF2B5EF4-FFF2-40B4-BE49-F238E27FC236}">
                <a16:creationId xmlns:a16="http://schemas.microsoft.com/office/drawing/2014/main" id="{0323DB83-8A6D-42B9-6B1D-22AD76D6542D}"/>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a:t>
            </a:r>
            <a:r>
              <a:rPr kumimoji="0" lang="nb-NO" sz="2000" b="0" i="1" u="none" strike="noStrike" kern="1200" cap="none" spc="0" normalizeH="0" baseline="0" noProof="0" dirty="0">
                <a:ln>
                  <a:noFill/>
                </a:ln>
                <a:solidFill>
                  <a:srgbClr val="00244E"/>
                </a:solidFill>
                <a:effectLst/>
                <a:uLnTx/>
                <a:uFillTx/>
                <a:latin typeface="Open Sans Light"/>
                <a:ea typeface="+mn-ea"/>
                <a:cs typeface="+mn-cs"/>
              </a:rPr>
              <a:t>Dersom personen ikke er i stand til å danne, holde fast ved eller formidle sine ønsker, skal den beste tolkningen av personens vilje og preferanser legges til grunn ved vurderingen av hva han eller hun ønsker.»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244E"/>
              </a:solidFill>
              <a:effectLst/>
              <a:uLnTx/>
              <a:uFillTx/>
              <a:latin typeface="Open Sans Light"/>
              <a:ea typeface="+mn-ea"/>
              <a:cs typeface="+mn-cs"/>
            </a:endParaRP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«Vilje»: beskriver en persons langsiktige mål og ønsker for eget liv, basert på egne verdier, tro og holdninger, slik dette fremgår av atferd og uttrykte synspunkter</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244E"/>
              </a:solidFill>
              <a:effectLst/>
              <a:uLnTx/>
              <a:uFillTx/>
              <a:latin typeface="Open Sans Light"/>
              <a:ea typeface="+mn-ea"/>
              <a:cs typeface="+mn-cs"/>
            </a:endParaRP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«Preferanser»: viser til hva personen foretrekker i en konkret situasjon der det skal foretas valg mellom ulike alternativer, altså mer kortsiktige viljesuttrykk </a:t>
            </a:r>
          </a:p>
          <a:p>
            <a:endParaRPr lang="nb-NO" dirty="0"/>
          </a:p>
        </p:txBody>
      </p:sp>
    </p:spTree>
    <p:extLst>
      <p:ext uri="{BB962C8B-B14F-4D97-AF65-F5344CB8AC3E}">
        <p14:creationId xmlns:p14="http://schemas.microsoft.com/office/powerpoint/2010/main" val="118585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DA3F692-A207-D684-1A81-97F88E69A208}"/>
              </a:ext>
            </a:extLst>
          </p:cNvPr>
          <p:cNvSpPr>
            <a:spLocks noGrp="1"/>
          </p:cNvSpPr>
          <p:nvPr>
            <p:ph type="title"/>
          </p:nvPr>
        </p:nvSpPr>
        <p:spPr/>
        <p:txBody>
          <a:bodyPr/>
          <a:lstStyle/>
          <a:p>
            <a:r>
              <a:rPr lang="nb-NO" dirty="0"/>
              <a:t>Vergemålsloven § 33 annet ledd – 3. setning</a:t>
            </a:r>
          </a:p>
        </p:txBody>
      </p:sp>
      <p:sp>
        <p:nvSpPr>
          <p:cNvPr id="2" name="Plassholder for tekst 1">
            <a:extLst>
              <a:ext uri="{FF2B5EF4-FFF2-40B4-BE49-F238E27FC236}">
                <a16:creationId xmlns:a16="http://schemas.microsoft.com/office/drawing/2014/main" id="{75310F47-FE77-3372-961D-206D35E779BF}"/>
              </a:ext>
            </a:extLst>
          </p:cNvPr>
          <p:cNvSpPr>
            <a:spLocks noGrp="1"/>
          </p:cNvSpPr>
          <p:nvPr>
            <p:ph type="body" sz="quarter" idx="11"/>
          </p:nvPr>
        </p:nvSpPr>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1" u="none" strike="noStrike" kern="1200" cap="none" spc="0" normalizeH="0" baseline="0" noProof="0" dirty="0">
                <a:ln>
                  <a:noFill/>
                </a:ln>
                <a:solidFill>
                  <a:srgbClr val="00244E"/>
                </a:solidFill>
                <a:effectLst/>
                <a:uLnTx/>
                <a:uFillTx/>
                <a:latin typeface="Open Sans Light"/>
                <a:ea typeface="+mn-ea"/>
                <a:cs typeface="+mn-cs"/>
              </a:rPr>
              <a:t>«Ved tolkningen skal det, når dette er relevant, blant annet legges vekt på hva personen gir uttrykk for, personens verdier, livssyn, tidligere ønsker og oppfatninger, personens forståelse og hvordan noen som har hatt varig og løpende kontakt med personen, tolker personens vilje og preferanser.»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244E"/>
              </a:solidFill>
              <a:effectLst/>
              <a:uLnTx/>
              <a:uFillTx/>
              <a:latin typeface="Open Sans Light"/>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Momenter i vurderinger til vergen:</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Hva personen selv gir uttrykk for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Personens grad av forståelse for det aktuelle spørsmålet</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Personens langsiktige verdier</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Livssyn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Tidligere ønsker og oppfatninger </a:t>
            </a:r>
          </a:p>
          <a:p>
            <a:endParaRPr lang="nb-NO" dirty="0"/>
          </a:p>
        </p:txBody>
      </p:sp>
    </p:spTree>
    <p:extLst>
      <p:ext uri="{BB962C8B-B14F-4D97-AF65-F5344CB8AC3E}">
        <p14:creationId xmlns:p14="http://schemas.microsoft.com/office/powerpoint/2010/main" val="1847385384"/>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mr Powerpointmal.potm" id="{C52686F9-CBD2-43C9-87AF-5F0463C88DC2}" vid="{64F8D244-7A2C-4E49-98A3-93BD2E83CAC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ADC5DD625ECEF4AB4FB1B6AA7774638" ma:contentTypeVersion="2" ma:contentTypeDescription="Opprett et nytt dokument." ma:contentTypeScope="" ma:versionID="97ba92d3b0aa184e6eefd0d64665a99b">
  <xsd:schema xmlns:xsd="http://www.w3.org/2001/XMLSchema" xmlns:xs="http://www.w3.org/2001/XMLSchema" xmlns:p="http://schemas.microsoft.com/office/2006/metadata/properties" xmlns:ns2="259adcc3-18d7-48f1-93b2-6dda9a36e308" targetNamespace="http://schemas.microsoft.com/office/2006/metadata/properties" ma:root="true" ma:fieldsID="2c3feca68857e42c7c97d94a94245129" ns2:_="">
    <xsd:import namespace="259adcc3-18d7-48f1-93b2-6dda9a36e30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adcc3-18d7-48f1-93b2-6dda9a36e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00B87A-E4AF-4246-BB70-D1402B55C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adcc3-18d7-48f1-93b2-6dda9a36e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36B17E-78A8-4C9A-892C-9E61C41EAA03}">
  <ds:schemaRefs>
    <ds:schemaRef ds:uri="http://schemas.microsoft.com/sharepoint/v3/contenttype/forms"/>
  </ds:schemaRefs>
</ds:datastoreItem>
</file>

<file path=customXml/itemProps3.xml><?xml version="1.0" encoding="utf-8"?>
<ds:datastoreItem xmlns:ds="http://schemas.openxmlformats.org/officeDocument/2006/customXml" ds:itemID="{D31D565C-BF61-4D72-BD61-68B982C53039}">
  <ds:schemaRefs>
    <ds:schemaRef ds:uri="http://schemas.microsoft.com/office/2006/metadata/properties"/>
    <ds:schemaRef ds:uri="http://purl.org/dc/terms/"/>
    <ds:schemaRef ds:uri="259adcc3-18d7-48f1-93b2-6dda9a36e308"/>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SFmr Powerpointmal</Template>
  <TotalTime>469</TotalTime>
  <Words>1240</Words>
  <Application>Microsoft Office PowerPoint</Application>
  <PresentationFormat>Widescreen</PresentationFormat>
  <Paragraphs>121</Paragraphs>
  <Slides>18</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18</vt:i4>
      </vt:variant>
    </vt:vector>
  </HeadingPairs>
  <TitlesOfParts>
    <vt:vector size="24" baseType="lpstr">
      <vt:lpstr>Arial</vt:lpstr>
      <vt:lpstr>Calibri</vt:lpstr>
      <vt:lpstr>Open Sans</vt:lpstr>
      <vt:lpstr>Open Sans Light</vt:lpstr>
      <vt:lpstr>Open Sans SemiBold</vt:lpstr>
      <vt:lpstr>Office-tema</vt:lpstr>
      <vt:lpstr>Velkommen </vt:lpstr>
      <vt:lpstr>Program </vt:lpstr>
      <vt:lpstr>Gjennomgang av endringer i vergemålsloven</vt:lpstr>
      <vt:lpstr>Innledning </vt:lpstr>
      <vt:lpstr>Vergemålsloven § 20 annet ledd </vt:lpstr>
      <vt:lpstr>Vergemålsloven § 33 annet ledd – før lovendringene</vt:lpstr>
      <vt:lpstr>Vergemålsloven § 33 annet ledd – 1. setning </vt:lpstr>
      <vt:lpstr>Vergemålsloven § 33 annet ledd – 2. setning</vt:lpstr>
      <vt:lpstr>Vergemålsloven § 33 annet ledd – 3. setning</vt:lpstr>
      <vt:lpstr>Vergemålsloven § 33 annet ledd – 4. setning</vt:lpstr>
      <vt:lpstr>Vergemålsloven § 33 annet ledd – 5. setning </vt:lpstr>
      <vt:lpstr>Vergemålsloven § 33 annet ledd – oppsummering </vt:lpstr>
      <vt:lpstr>Vergemålsloven § 29 annet ledd </vt:lpstr>
      <vt:lpstr>Vergemålsloven § 17 fjerde ledd</vt:lpstr>
      <vt:lpstr>Vergemålsloven § 46 annet ledd</vt:lpstr>
      <vt:lpstr>Aktuelle tema - erfaringsutveksling </vt:lpstr>
      <vt:lpstr>Aktuelle tema - Ålesund</vt:lpstr>
      <vt:lpstr>Aktuelle tema-Kristiansund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05.06.2023</dc:title>
  <dc:creator>Reiten, Sigrid Nerbø</dc:creator>
  <dc:description>Powerpointmal for Statsforvaltaren i Møre og Romsdal.</dc:description>
  <cp:lastModifiedBy>Reiten, Sigrid Nerbø</cp:lastModifiedBy>
  <cp:revision>7</cp:revision>
  <cp:lastPrinted>2023-06-07T12:01:00Z</cp:lastPrinted>
  <dcterms:created xsi:type="dcterms:W3CDTF">2023-06-05T13:30:04Z</dcterms:created>
  <dcterms:modified xsi:type="dcterms:W3CDTF">2023-06-19T12:30:07Z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0x0101002ADC5DD625ECEF4AB4FB1B6AA7774638</vt:lpwstr>
  </property>
</Properties>
</file>