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0"/>
  </p:notesMasterIdLst>
  <p:sldIdLst>
    <p:sldId id="4519" r:id="rId5"/>
    <p:sldId id="4542" r:id="rId6"/>
    <p:sldId id="4580" r:id="rId7"/>
    <p:sldId id="4588" r:id="rId8"/>
    <p:sldId id="4672" r:id="rId9"/>
    <p:sldId id="4629" r:id="rId10"/>
    <p:sldId id="4590" r:id="rId11"/>
    <p:sldId id="4620" r:id="rId12"/>
    <p:sldId id="4655" r:id="rId13"/>
    <p:sldId id="4628" r:id="rId14"/>
    <p:sldId id="4646" r:id="rId15"/>
    <p:sldId id="346" r:id="rId16"/>
    <p:sldId id="4602" r:id="rId17"/>
    <p:sldId id="4648" r:id="rId18"/>
    <p:sldId id="4647" r:id="rId19"/>
    <p:sldId id="4640" r:id="rId20"/>
    <p:sldId id="4658" r:id="rId21"/>
    <p:sldId id="4659" r:id="rId22"/>
    <p:sldId id="4537" r:id="rId23"/>
    <p:sldId id="4522" r:id="rId24"/>
    <p:sldId id="4611" r:id="rId25"/>
    <p:sldId id="4612" r:id="rId26"/>
    <p:sldId id="4548" r:id="rId27"/>
    <p:sldId id="4549" r:id="rId28"/>
    <p:sldId id="4550" r:id="rId29"/>
    <p:sldId id="4599" r:id="rId30"/>
    <p:sldId id="4660" r:id="rId31"/>
    <p:sldId id="4600" r:id="rId32"/>
    <p:sldId id="4613" r:id="rId33"/>
    <p:sldId id="4601" r:id="rId34"/>
    <p:sldId id="4604" r:id="rId35"/>
    <p:sldId id="4603" r:id="rId36"/>
    <p:sldId id="4569" r:id="rId37"/>
    <p:sldId id="4556" r:id="rId38"/>
    <p:sldId id="606" r:id="rId39"/>
    <p:sldId id="4642" r:id="rId40"/>
    <p:sldId id="4668" r:id="rId41"/>
    <p:sldId id="4666" r:id="rId42"/>
    <p:sldId id="4670" r:id="rId43"/>
    <p:sldId id="4645" r:id="rId44"/>
    <p:sldId id="4566" r:id="rId45"/>
    <p:sldId id="4605" r:id="rId46"/>
    <p:sldId id="4633" r:id="rId47"/>
    <p:sldId id="4593" r:id="rId48"/>
    <p:sldId id="4624" r:id="rId49"/>
  </p:sldIdLst>
  <p:sldSz cx="12192000" cy="6858000"/>
  <p:notesSz cx="1323975" cy="6858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Geir Johan Hansen" initials="GJH" lastIdx="1" clrIdx="6">
    <p:extLst>
      <p:ext uri="{19B8F6BF-5375-455C-9EA6-DF929625EA0E}">
        <p15:presenceInfo xmlns:p15="http://schemas.microsoft.com/office/powerpoint/2012/main" userId="75d7587956b1e7ae" providerId="Windows Live"/>
      </p:ext>
    </p:extLst>
  </p:cmAuthor>
  <p:cmAuthor id="1" name="Heidi Røste" initials="HR" lastIdx="2" clrIdx="0">
    <p:extLst>
      <p:ext uri="{19B8F6BF-5375-455C-9EA6-DF929625EA0E}">
        <p15:presenceInfo xmlns:p15="http://schemas.microsoft.com/office/powerpoint/2012/main" userId="S::Heidi.Roste@ks.no::dd9466cb-a0ca-41d0-ac8a-2618f5eb4230" providerId="AD"/>
      </p:ext>
    </p:extLst>
  </p:cmAuthor>
  <p:cmAuthor id="2" name="stephanie helland" initials="sh" lastIdx="17" clrIdx="1">
    <p:extLst>
      <p:ext uri="{19B8F6BF-5375-455C-9EA6-DF929625EA0E}">
        <p15:presenceInfo xmlns:p15="http://schemas.microsoft.com/office/powerpoint/2012/main" userId="ac93cc6c09dbb016" providerId="Windows Live"/>
      </p:ext>
    </p:extLst>
  </p:cmAuthor>
  <p:cmAuthor id="3" name="Ingvil Gaasland (Innleid)" initials="IG(" lastIdx="12" clrIdx="2">
    <p:extLst>
      <p:ext uri="{19B8F6BF-5375-455C-9EA6-DF929625EA0E}">
        <p15:presenceInfo xmlns:p15="http://schemas.microsoft.com/office/powerpoint/2012/main" userId="S::igaas@shdir.no::c2e80ff6-5c71-492b-8e72-cc9c345d5780" providerId="AD"/>
      </p:ext>
    </p:extLst>
  </p:cmAuthor>
  <p:cmAuthor id="4" name="Torild Egeland (Innleid)" initials="TE(" lastIdx="9" clrIdx="3">
    <p:extLst>
      <p:ext uri="{19B8F6BF-5375-455C-9EA6-DF929625EA0E}">
        <p15:presenceInfo xmlns:p15="http://schemas.microsoft.com/office/powerpoint/2012/main" userId="S::tegel@shdir.no::33737e36-6465-474c-a765-bba8bf24bbea" providerId="AD"/>
      </p:ext>
    </p:extLst>
  </p:cmAuthor>
  <p:cmAuthor id="5" name="Ingvild Konttorp Haugen" initials="IKH" lastIdx="11" clrIdx="4">
    <p:extLst>
      <p:ext uri="{19B8F6BF-5375-455C-9EA6-DF929625EA0E}">
        <p15:presenceInfo xmlns:p15="http://schemas.microsoft.com/office/powerpoint/2012/main" userId="S::ihaug@shdir.no::0e4f7960-10b5-484f-9962-66e2cc9793bd" providerId="AD"/>
      </p:ext>
    </p:extLst>
  </p:cmAuthor>
  <p:cmAuthor id="6" name="Bente Kne Haugdahl" initials="BKH" lastIdx="2" clrIdx="5">
    <p:extLst>
      <p:ext uri="{19B8F6BF-5375-455C-9EA6-DF929625EA0E}">
        <p15:presenceInfo xmlns:p15="http://schemas.microsoft.com/office/powerpoint/2012/main" userId="S::benha@shdir.no::4a032324-59aa-420d-96b4-de89324d1d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CA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44"/>
    <p:restoredTop sz="79601" autoAdjust="0"/>
  </p:normalViewPr>
  <p:slideViewPr>
    <p:cSldViewPr snapToGrid="0" snapToObjects="1">
      <p:cViewPr varScale="1">
        <p:scale>
          <a:sx n="50" d="100"/>
          <a:sy n="50" d="100"/>
        </p:scale>
        <p:origin x="1092" y="3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662F61-4950-4E0D-896B-91F6A18541B6}" type="doc">
      <dgm:prSet loTypeId="urn:microsoft.com/office/officeart/2005/8/layout/pyramid3" loCatId="pyramid" qsTypeId="urn:microsoft.com/office/officeart/2005/8/quickstyle/simple5" qsCatId="simple" csTypeId="urn:microsoft.com/office/officeart/2005/8/colors/accent0_1" csCatId="mainScheme" phldr="1"/>
      <dgm:spPr/>
    </dgm:pt>
    <dgm:pt modelId="{5E0492F2-7627-4703-96CC-639A377D133D}">
      <dgm:prSet phldrT="[Tekst]" custT="1"/>
      <dgm:spPr/>
      <dgm:t>
        <a:bodyPr/>
        <a:lstStyle/>
        <a:p>
          <a:r>
            <a:rPr lang="nb-NO" sz="1400" dirty="0"/>
            <a:t>Helse- og omsorgsdepartementet</a:t>
          </a:r>
        </a:p>
      </dgm:t>
    </dgm:pt>
    <dgm:pt modelId="{D0AAA390-52D0-4076-9C71-3CF95C448D39}" type="parTrans" cxnId="{95014E95-7122-4A2E-A1C2-CA6AEC53987B}">
      <dgm:prSet/>
      <dgm:spPr/>
      <dgm:t>
        <a:bodyPr/>
        <a:lstStyle/>
        <a:p>
          <a:endParaRPr lang="nb-NO" sz="1400"/>
        </a:p>
      </dgm:t>
    </dgm:pt>
    <dgm:pt modelId="{E4877031-04E3-4EDD-A029-C370FCD98854}" type="sibTrans" cxnId="{95014E95-7122-4A2E-A1C2-CA6AEC53987B}">
      <dgm:prSet/>
      <dgm:spPr/>
      <dgm:t>
        <a:bodyPr/>
        <a:lstStyle/>
        <a:p>
          <a:endParaRPr lang="nb-NO" sz="1400"/>
        </a:p>
      </dgm:t>
    </dgm:pt>
    <dgm:pt modelId="{91F12E0F-A5D5-4B8B-B9A4-57294B976E69}">
      <dgm:prSet phldrT="[Tekst]" custT="1"/>
      <dgm:spPr/>
      <dgm:t>
        <a:bodyPr/>
        <a:lstStyle/>
        <a:p>
          <a:r>
            <a:rPr lang="nb-NO" sz="1400" dirty="0"/>
            <a:t>Fylkesmannen</a:t>
          </a:r>
        </a:p>
      </dgm:t>
    </dgm:pt>
    <dgm:pt modelId="{BE049377-2C5C-4A93-80FD-B56CD0C0968F}" type="parTrans" cxnId="{2260463C-C6C9-4BA2-9B9E-3A46D4FF4130}">
      <dgm:prSet/>
      <dgm:spPr/>
      <dgm:t>
        <a:bodyPr/>
        <a:lstStyle/>
        <a:p>
          <a:endParaRPr lang="nb-NO" sz="1400"/>
        </a:p>
      </dgm:t>
    </dgm:pt>
    <dgm:pt modelId="{182E2934-CF9F-4318-AD24-9F546FAEC693}" type="sibTrans" cxnId="{2260463C-C6C9-4BA2-9B9E-3A46D4FF4130}">
      <dgm:prSet/>
      <dgm:spPr/>
      <dgm:t>
        <a:bodyPr/>
        <a:lstStyle/>
        <a:p>
          <a:endParaRPr lang="nb-NO" sz="1400"/>
        </a:p>
      </dgm:t>
    </dgm:pt>
    <dgm:pt modelId="{B156715D-4A2B-4D20-A217-6201A6C91E42}">
      <dgm:prSet phldrT="[Tekst]" custT="1"/>
      <dgm:spPr>
        <a:solidFill>
          <a:schemeClr val="accent6">
            <a:lumMod val="60000"/>
            <a:lumOff val="40000"/>
          </a:schemeClr>
        </a:solidFill>
      </dgm:spPr>
      <dgm:t>
        <a:bodyPr/>
        <a:lstStyle/>
        <a:p>
          <a:r>
            <a:rPr lang="nb-NO" sz="1400" dirty="0"/>
            <a:t>Kommune</a:t>
          </a:r>
        </a:p>
      </dgm:t>
    </dgm:pt>
    <dgm:pt modelId="{059ECC9C-D109-4D1B-9F7E-29FAFCCD40AC}" type="parTrans" cxnId="{F47E3DF7-1AF1-4AB8-B439-CA5F9A8CF281}">
      <dgm:prSet/>
      <dgm:spPr/>
      <dgm:t>
        <a:bodyPr/>
        <a:lstStyle/>
        <a:p>
          <a:endParaRPr lang="nb-NO" sz="1400"/>
        </a:p>
      </dgm:t>
    </dgm:pt>
    <dgm:pt modelId="{D847DF2F-BA00-4D6B-9B0D-B445C57569C4}" type="sibTrans" cxnId="{F47E3DF7-1AF1-4AB8-B439-CA5F9A8CF281}">
      <dgm:prSet/>
      <dgm:spPr/>
      <dgm:t>
        <a:bodyPr/>
        <a:lstStyle/>
        <a:p>
          <a:endParaRPr lang="nb-NO" sz="1400"/>
        </a:p>
      </dgm:t>
    </dgm:pt>
    <dgm:pt modelId="{87BFC506-F5F6-4E3B-9BB1-68001966C9C6}">
      <dgm:prSet phldrT="[Teks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nb-NO" sz="1400" dirty="0"/>
            <a:t>Helsedirektoratet</a:t>
          </a:r>
        </a:p>
      </dgm:t>
    </dgm:pt>
    <dgm:pt modelId="{F4AA7FB1-C486-4989-B25B-86089316BA40}" type="parTrans" cxnId="{1133DC6E-6F0F-4505-AD26-DD231D223CBF}">
      <dgm:prSet/>
      <dgm:spPr/>
      <dgm:t>
        <a:bodyPr/>
        <a:lstStyle/>
        <a:p>
          <a:endParaRPr lang="nb-NO" sz="1400"/>
        </a:p>
      </dgm:t>
    </dgm:pt>
    <dgm:pt modelId="{8729A30B-EC30-4E22-B0B2-DB37E3F18362}" type="sibTrans" cxnId="{1133DC6E-6F0F-4505-AD26-DD231D223CBF}">
      <dgm:prSet/>
      <dgm:spPr/>
      <dgm:t>
        <a:bodyPr/>
        <a:lstStyle/>
        <a:p>
          <a:endParaRPr lang="nb-NO" sz="1400"/>
        </a:p>
      </dgm:t>
    </dgm:pt>
    <dgm:pt modelId="{C684032A-BDAE-2441-8BB7-327D168CB75F}">
      <dgm:prSet phldrT="[Tekst]" custT="1"/>
      <dgm:spPr>
        <a:solidFill>
          <a:schemeClr val="accent6">
            <a:lumMod val="60000"/>
            <a:lumOff val="40000"/>
          </a:schemeClr>
        </a:solidFill>
      </dgm:spPr>
      <dgm:t>
        <a:bodyPr/>
        <a:lstStyle/>
        <a:p>
          <a:endParaRPr lang="nb-NO" sz="1400" dirty="0"/>
        </a:p>
      </dgm:t>
    </dgm:pt>
    <dgm:pt modelId="{ADDA6514-C929-4940-B6DA-4914080C1FCF}" type="parTrans" cxnId="{B445672A-8F7A-3049-B76F-455B78A2D123}">
      <dgm:prSet/>
      <dgm:spPr/>
      <dgm:t>
        <a:bodyPr/>
        <a:lstStyle/>
        <a:p>
          <a:endParaRPr lang="nb-NO"/>
        </a:p>
      </dgm:t>
    </dgm:pt>
    <dgm:pt modelId="{8B591D71-8A61-0A40-90C4-F92929D57A4E}" type="sibTrans" cxnId="{B445672A-8F7A-3049-B76F-455B78A2D123}">
      <dgm:prSet/>
      <dgm:spPr/>
      <dgm:t>
        <a:bodyPr/>
        <a:lstStyle/>
        <a:p>
          <a:endParaRPr lang="nb-NO"/>
        </a:p>
      </dgm:t>
    </dgm:pt>
    <dgm:pt modelId="{9F1371F4-AC64-4F36-BC21-D01AB4CA8A6E}" type="pres">
      <dgm:prSet presAssocID="{B6662F61-4950-4E0D-896B-91F6A18541B6}" presName="Name0" presStyleCnt="0">
        <dgm:presLayoutVars>
          <dgm:dir/>
          <dgm:animLvl val="lvl"/>
          <dgm:resizeHandles val="exact"/>
        </dgm:presLayoutVars>
      </dgm:prSet>
      <dgm:spPr/>
    </dgm:pt>
    <dgm:pt modelId="{5FD7BE87-4926-4147-9645-C4B69EEB354A}" type="pres">
      <dgm:prSet presAssocID="{5E0492F2-7627-4703-96CC-639A377D133D}" presName="Name8" presStyleCnt="0"/>
      <dgm:spPr/>
    </dgm:pt>
    <dgm:pt modelId="{F28319D2-2FB0-4C20-A004-CBFD5327565D}" type="pres">
      <dgm:prSet presAssocID="{5E0492F2-7627-4703-96CC-639A377D133D}" presName="level" presStyleLbl="node1" presStyleIdx="0" presStyleCnt="5" custLinFactNeighborX="45057" custLinFactNeighborY="2318">
        <dgm:presLayoutVars>
          <dgm:chMax val="1"/>
          <dgm:bulletEnabled val="1"/>
        </dgm:presLayoutVars>
      </dgm:prSet>
      <dgm:spPr/>
    </dgm:pt>
    <dgm:pt modelId="{2C4AC5FC-A055-4D2A-89E1-B2DC68586971}" type="pres">
      <dgm:prSet presAssocID="{5E0492F2-7627-4703-96CC-639A377D133D}" presName="levelTx" presStyleLbl="revTx" presStyleIdx="0" presStyleCnt="0">
        <dgm:presLayoutVars>
          <dgm:chMax val="1"/>
          <dgm:bulletEnabled val="1"/>
        </dgm:presLayoutVars>
      </dgm:prSet>
      <dgm:spPr/>
    </dgm:pt>
    <dgm:pt modelId="{4AF2BDE2-2449-4EE9-AFA9-7F15EB89F564}" type="pres">
      <dgm:prSet presAssocID="{87BFC506-F5F6-4E3B-9BB1-68001966C9C6}" presName="Name8" presStyleCnt="0"/>
      <dgm:spPr/>
    </dgm:pt>
    <dgm:pt modelId="{F07CB38F-413A-4FE4-8A4D-0D2D0552C313}" type="pres">
      <dgm:prSet presAssocID="{87BFC506-F5F6-4E3B-9BB1-68001966C9C6}" presName="level" presStyleLbl="node1" presStyleIdx="1" presStyleCnt="5">
        <dgm:presLayoutVars>
          <dgm:chMax val="1"/>
          <dgm:bulletEnabled val="1"/>
        </dgm:presLayoutVars>
      </dgm:prSet>
      <dgm:spPr/>
    </dgm:pt>
    <dgm:pt modelId="{FCF487CB-45A2-487C-8458-E325E14BA619}" type="pres">
      <dgm:prSet presAssocID="{87BFC506-F5F6-4E3B-9BB1-68001966C9C6}" presName="levelTx" presStyleLbl="revTx" presStyleIdx="0" presStyleCnt="0">
        <dgm:presLayoutVars>
          <dgm:chMax val="1"/>
          <dgm:bulletEnabled val="1"/>
        </dgm:presLayoutVars>
      </dgm:prSet>
      <dgm:spPr/>
    </dgm:pt>
    <dgm:pt modelId="{6F0B07DB-622B-4375-8768-675BF882B626}" type="pres">
      <dgm:prSet presAssocID="{91F12E0F-A5D5-4B8B-B9A4-57294B976E69}" presName="Name8" presStyleCnt="0"/>
      <dgm:spPr/>
    </dgm:pt>
    <dgm:pt modelId="{BEB6AE39-F6F4-479D-9084-C272BA3F9448}" type="pres">
      <dgm:prSet presAssocID="{91F12E0F-A5D5-4B8B-B9A4-57294B976E69}" presName="level" presStyleLbl="node1" presStyleIdx="2" presStyleCnt="5">
        <dgm:presLayoutVars>
          <dgm:chMax val="1"/>
          <dgm:bulletEnabled val="1"/>
        </dgm:presLayoutVars>
      </dgm:prSet>
      <dgm:spPr/>
    </dgm:pt>
    <dgm:pt modelId="{127FF34C-F549-42E6-BC0A-26B7106BC9BB}" type="pres">
      <dgm:prSet presAssocID="{91F12E0F-A5D5-4B8B-B9A4-57294B976E69}" presName="levelTx" presStyleLbl="revTx" presStyleIdx="0" presStyleCnt="0">
        <dgm:presLayoutVars>
          <dgm:chMax val="1"/>
          <dgm:bulletEnabled val="1"/>
        </dgm:presLayoutVars>
      </dgm:prSet>
      <dgm:spPr/>
    </dgm:pt>
    <dgm:pt modelId="{FDC17A7E-8B6B-425F-82EF-78CE4E7121FE}" type="pres">
      <dgm:prSet presAssocID="{B156715D-4A2B-4D20-A217-6201A6C91E42}" presName="Name8" presStyleCnt="0"/>
      <dgm:spPr/>
    </dgm:pt>
    <dgm:pt modelId="{01D9AC19-20A9-4774-859A-62AC81C5BED1}" type="pres">
      <dgm:prSet presAssocID="{B156715D-4A2B-4D20-A217-6201A6C91E42}" presName="level" presStyleLbl="node1" presStyleIdx="3" presStyleCnt="5">
        <dgm:presLayoutVars>
          <dgm:chMax val="1"/>
          <dgm:bulletEnabled val="1"/>
        </dgm:presLayoutVars>
      </dgm:prSet>
      <dgm:spPr/>
    </dgm:pt>
    <dgm:pt modelId="{C213784E-9436-4C91-837C-81651D3A0143}" type="pres">
      <dgm:prSet presAssocID="{B156715D-4A2B-4D20-A217-6201A6C91E42}" presName="levelTx" presStyleLbl="revTx" presStyleIdx="0" presStyleCnt="0">
        <dgm:presLayoutVars>
          <dgm:chMax val="1"/>
          <dgm:bulletEnabled val="1"/>
        </dgm:presLayoutVars>
      </dgm:prSet>
      <dgm:spPr/>
    </dgm:pt>
    <dgm:pt modelId="{AA7B9C35-4924-1949-AE09-02A38DD4788D}" type="pres">
      <dgm:prSet presAssocID="{C684032A-BDAE-2441-8BB7-327D168CB75F}" presName="Name8" presStyleCnt="0"/>
      <dgm:spPr/>
    </dgm:pt>
    <dgm:pt modelId="{10A94CAC-C542-7F45-A955-C39298002BD1}" type="pres">
      <dgm:prSet presAssocID="{C684032A-BDAE-2441-8BB7-327D168CB75F}" presName="level" presStyleLbl="node1" presStyleIdx="4" presStyleCnt="5">
        <dgm:presLayoutVars>
          <dgm:chMax val="1"/>
          <dgm:bulletEnabled val="1"/>
        </dgm:presLayoutVars>
      </dgm:prSet>
      <dgm:spPr/>
    </dgm:pt>
    <dgm:pt modelId="{853389C5-2C58-654E-ABD3-8F2ED1C857D3}" type="pres">
      <dgm:prSet presAssocID="{C684032A-BDAE-2441-8BB7-327D168CB75F}" presName="levelTx" presStyleLbl="revTx" presStyleIdx="0" presStyleCnt="0">
        <dgm:presLayoutVars>
          <dgm:chMax val="1"/>
          <dgm:bulletEnabled val="1"/>
        </dgm:presLayoutVars>
      </dgm:prSet>
      <dgm:spPr/>
    </dgm:pt>
  </dgm:ptLst>
  <dgm:cxnLst>
    <dgm:cxn modelId="{7E7F300A-99F1-3B42-A26B-15E45474D39D}" type="presOf" srcId="{C684032A-BDAE-2441-8BB7-327D168CB75F}" destId="{853389C5-2C58-654E-ABD3-8F2ED1C857D3}" srcOrd="1" destOrd="0" presId="urn:microsoft.com/office/officeart/2005/8/layout/pyramid3"/>
    <dgm:cxn modelId="{D9D12E15-A956-4CBB-A029-355B729E694D}" type="presOf" srcId="{91F12E0F-A5D5-4B8B-B9A4-57294B976E69}" destId="{127FF34C-F549-42E6-BC0A-26B7106BC9BB}" srcOrd="1" destOrd="0" presId="urn:microsoft.com/office/officeart/2005/8/layout/pyramid3"/>
    <dgm:cxn modelId="{7E155B17-2D8B-4A74-B14F-9BDB4A560BD7}" type="presOf" srcId="{5E0492F2-7627-4703-96CC-639A377D133D}" destId="{F28319D2-2FB0-4C20-A004-CBFD5327565D}" srcOrd="0" destOrd="0" presId="urn:microsoft.com/office/officeart/2005/8/layout/pyramid3"/>
    <dgm:cxn modelId="{B445672A-8F7A-3049-B76F-455B78A2D123}" srcId="{B6662F61-4950-4E0D-896B-91F6A18541B6}" destId="{C684032A-BDAE-2441-8BB7-327D168CB75F}" srcOrd="4" destOrd="0" parTransId="{ADDA6514-C929-4940-B6DA-4914080C1FCF}" sibTransId="{8B591D71-8A61-0A40-90C4-F92929D57A4E}"/>
    <dgm:cxn modelId="{BB3BB32E-AA2E-4231-9887-7BF6440D3873}" type="presOf" srcId="{B156715D-4A2B-4D20-A217-6201A6C91E42}" destId="{01D9AC19-20A9-4774-859A-62AC81C5BED1}" srcOrd="0" destOrd="0" presId="urn:microsoft.com/office/officeart/2005/8/layout/pyramid3"/>
    <dgm:cxn modelId="{2E347434-C4D9-4707-958B-9C375C4729DB}" type="presOf" srcId="{5E0492F2-7627-4703-96CC-639A377D133D}" destId="{2C4AC5FC-A055-4D2A-89E1-B2DC68586971}" srcOrd="1" destOrd="0" presId="urn:microsoft.com/office/officeart/2005/8/layout/pyramid3"/>
    <dgm:cxn modelId="{2260463C-C6C9-4BA2-9B9E-3A46D4FF4130}" srcId="{B6662F61-4950-4E0D-896B-91F6A18541B6}" destId="{91F12E0F-A5D5-4B8B-B9A4-57294B976E69}" srcOrd="2" destOrd="0" parTransId="{BE049377-2C5C-4A93-80FD-B56CD0C0968F}" sibTransId="{182E2934-CF9F-4318-AD24-9F546FAEC693}"/>
    <dgm:cxn modelId="{1133DC6E-6F0F-4505-AD26-DD231D223CBF}" srcId="{B6662F61-4950-4E0D-896B-91F6A18541B6}" destId="{87BFC506-F5F6-4E3B-9BB1-68001966C9C6}" srcOrd="1" destOrd="0" parTransId="{F4AA7FB1-C486-4989-B25B-86089316BA40}" sibTransId="{8729A30B-EC30-4E22-B0B2-DB37E3F18362}"/>
    <dgm:cxn modelId="{4053E472-62FE-4A5A-B060-B5E6E2713E32}" type="presOf" srcId="{91F12E0F-A5D5-4B8B-B9A4-57294B976E69}" destId="{BEB6AE39-F6F4-479D-9084-C272BA3F9448}" srcOrd="0" destOrd="0" presId="urn:microsoft.com/office/officeart/2005/8/layout/pyramid3"/>
    <dgm:cxn modelId="{3DCFEB8A-95C0-4D0A-87AF-94C213249BAC}" type="presOf" srcId="{87BFC506-F5F6-4E3B-9BB1-68001966C9C6}" destId="{FCF487CB-45A2-487C-8458-E325E14BA619}" srcOrd="1" destOrd="0" presId="urn:microsoft.com/office/officeart/2005/8/layout/pyramid3"/>
    <dgm:cxn modelId="{95014E95-7122-4A2E-A1C2-CA6AEC53987B}" srcId="{B6662F61-4950-4E0D-896B-91F6A18541B6}" destId="{5E0492F2-7627-4703-96CC-639A377D133D}" srcOrd="0" destOrd="0" parTransId="{D0AAA390-52D0-4076-9C71-3CF95C448D39}" sibTransId="{E4877031-04E3-4EDD-A029-C370FCD98854}"/>
    <dgm:cxn modelId="{6BD18AA7-8F76-403D-A3EC-FF66BCD5BC3E}" type="presOf" srcId="{B156715D-4A2B-4D20-A217-6201A6C91E42}" destId="{C213784E-9436-4C91-837C-81651D3A0143}" srcOrd="1" destOrd="0" presId="urn:microsoft.com/office/officeart/2005/8/layout/pyramid3"/>
    <dgm:cxn modelId="{0504E2E0-F048-4CB4-9F61-45DF42FC9528}" type="presOf" srcId="{87BFC506-F5F6-4E3B-9BB1-68001966C9C6}" destId="{F07CB38F-413A-4FE4-8A4D-0D2D0552C313}" srcOrd="0" destOrd="0" presId="urn:microsoft.com/office/officeart/2005/8/layout/pyramid3"/>
    <dgm:cxn modelId="{7A9085F1-04B2-4656-95B8-8785D6DA56D6}" type="presOf" srcId="{B6662F61-4950-4E0D-896B-91F6A18541B6}" destId="{9F1371F4-AC64-4F36-BC21-D01AB4CA8A6E}" srcOrd="0" destOrd="0" presId="urn:microsoft.com/office/officeart/2005/8/layout/pyramid3"/>
    <dgm:cxn modelId="{02EEB0F1-675E-0D4E-A51B-46EA51A44746}" type="presOf" srcId="{C684032A-BDAE-2441-8BB7-327D168CB75F}" destId="{10A94CAC-C542-7F45-A955-C39298002BD1}" srcOrd="0" destOrd="0" presId="urn:microsoft.com/office/officeart/2005/8/layout/pyramid3"/>
    <dgm:cxn modelId="{F47E3DF7-1AF1-4AB8-B439-CA5F9A8CF281}" srcId="{B6662F61-4950-4E0D-896B-91F6A18541B6}" destId="{B156715D-4A2B-4D20-A217-6201A6C91E42}" srcOrd="3" destOrd="0" parTransId="{059ECC9C-D109-4D1B-9F7E-29FAFCCD40AC}" sibTransId="{D847DF2F-BA00-4D6B-9B0D-B445C57569C4}"/>
    <dgm:cxn modelId="{3EFBEDF2-F79E-46C8-AD53-1E9EFF5DBA90}" type="presParOf" srcId="{9F1371F4-AC64-4F36-BC21-D01AB4CA8A6E}" destId="{5FD7BE87-4926-4147-9645-C4B69EEB354A}" srcOrd="0" destOrd="0" presId="urn:microsoft.com/office/officeart/2005/8/layout/pyramid3"/>
    <dgm:cxn modelId="{7F49EA51-622A-425A-9BE3-4AA0044C6E08}" type="presParOf" srcId="{5FD7BE87-4926-4147-9645-C4B69EEB354A}" destId="{F28319D2-2FB0-4C20-A004-CBFD5327565D}" srcOrd="0" destOrd="0" presId="urn:microsoft.com/office/officeart/2005/8/layout/pyramid3"/>
    <dgm:cxn modelId="{33D299FA-E6E7-48F5-9CE0-1D8662784B35}" type="presParOf" srcId="{5FD7BE87-4926-4147-9645-C4B69EEB354A}" destId="{2C4AC5FC-A055-4D2A-89E1-B2DC68586971}" srcOrd="1" destOrd="0" presId="urn:microsoft.com/office/officeart/2005/8/layout/pyramid3"/>
    <dgm:cxn modelId="{97A8A095-9C9B-4F9D-9FAD-CAAF2FC92351}" type="presParOf" srcId="{9F1371F4-AC64-4F36-BC21-D01AB4CA8A6E}" destId="{4AF2BDE2-2449-4EE9-AFA9-7F15EB89F564}" srcOrd="1" destOrd="0" presId="urn:microsoft.com/office/officeart/2005/8/layout/pyramid3"/>
    <dgm:cxn modelId="{05D449D6-F99C-4573-9CD6-9C403626582B}" type="presParOf" srcId="{4AF2BDE2-2449-4EE9-AFA9-7F15EB89F564}" destId="{F07CB38F-413A-4FE4-8A4D-0D2D0552C313}" srcOrd="0" destOrd="0" presId="urn:microsoft.com/office/officeart/2005/8/layout/pyramid3"/>
    <dgm:cxn modelId="{688F3DDA-1564-412D-B446-96E10824AB5F}" type="presParOf" srcId="{4AF2BDE2-2449-4EE9-AFA9-7F15EB89F564}" destId="{FCF487CB-45A2-487C-8458-E325E14BA619}" srcOrd="1" destOrd="0" presId="urn:microsoft.com/office/officeart/2005/8/layout/pyramid3"/>
    <dgm:cxn modelId="{EE7ADC5F-6FED-47A2-8796-9BBAB3B79B1D}" type="presParOf" srcId="{9F1371F4-AC64-4F36-BC21-D01AB4CA8A6E}" destId="{6F0B07DB-622B-4375-8768-675BF882B626}" srcOrd="2" destOrd="0" presId="urn:microsoft.com/office/officeart/2005/8/layout/pyramid3"/>
    <dgm:cxn modelId="{DC491930-84C1-4A7A-954E-0B64BFC04D2C}" type="presParOf" srcId="{6F0B07DB-622B-4375-8768-675BF882B626}" destId="{BEB6AE39-F6F4-479D-9084-C272BA3F9448}" srcOrd="0" destOrd="0" presId="urn:microsoft.com/office/officeart/2005/8/layout/pyramid3"/>
    <dgm:cxn modelId="{FE73D11F-B8B0-427C-94BA-7156612D7952}" type="presParOf" srcId="{6F0B07DB-622B-4375-8768-675BF882B626}" destId="{127FF34C-F549-42E6-BC0A-26B7106BC9BB}" srcOrd="1" destOrd="0" presId="urn:microsoft.com/office/officeart/2005/8/layout/pyramid3"/>
    <dgm:cxn modelId="{F4B27671-8B8B-4323-9A2B-FBEEAC00DAAA}" type="presParOf" srcId="{9F1371F4-AC64-4F36-BC21-D01AB4CA8A6E}" destId="{FDC17A7E-8B6B-425F-82EF-78CE4E7121FE}" srcOrd="3" destOrd="0" presId="urn:microsoft.com/office/officeart/2005/8/layout/pyramid3"/>
    <dgm:cxn modelId="{67F14280-168F-4240-B8F5-1C4A10861F14}" type="presParOf" srcId="{FDC17A7E-8B6B-425F-82EF-78CE4E7121FE}" destId="{01D9AC19-20A9-4774-859A-62AC81C5BED1}" srcOrd="0" destOrd="0" presId="urn:microsoft.com/office/officeart/2005/8/layout/pyramid3"/>
    <dgm:cxn modelId="{D057CC0D-C8BB-4998-A500-00E0B5C40961}" type="presParOf" srcId="{FDC17A7E-8B6B-425F-82EF-78CE4E7121FE}" destId="{C213784E-9436-4C91-837C-81651D3A0143}" srcOrd="1" destOrd="0" presId="urn:microsoft.com/office/officeart/2005/8/layout/pyramid3"/>
    <dgm:cxn modelId="{0C5CD972-65CB-174E-8BD7-84B2F95684A1}" type="presParOf" srcId="{9F1371F4-AC64-4F36-BC21-D01AB4CA8A6E}" destId="{AA7B9C35-4924-1949-AE09-02A38DD4788D}" srcOrd="4" destOrd="0" presId="urn:microsoft.com/office/officeart/2005/8/layout/pyramid3"/>
    <dgm:cxn modelId="{649E4A65-FD78-7147-880A-722C8807DB51}" type="presParOf" srcId="{AA7B9C35-4924-1949-AE09-02A38DD4788D}" destId="{10A94CAC-C542-7F45-A955-C39298002BD1}" srcOrd="0" destOrd="0" presId="urn:microsoft.com/office/officeart/2005/8/layout/pyramid3"/>
    <dgm:cxn modelId="{A327DA7D-0118-CE43-BF35-5A610F6ABDED}" type="presParOf" srcId="{AA7B9C35-4924-1949-AE09-02A38DD4788D}" destId="{853389C5-2C58-654E-ABD3-8F2ED1C857D3}"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6662F61-4950-4E0D-896B-91F6A18541B6}" type="doc">
      <dgm:prSet loTypeId="urn:microsoft.com/office/officeart/2005/8/layout/pyramid3" loCatId="pyramid" qsTypeId="urn:microsoft.com/office/officeart/2005/8/quickstyle/simple5" qsCatId="simple" csTypeId="urn:microsoft.com/office/officeart/2005/8/colors/accent0_1" csCatId="mainScheme" phldr="1"/>
      <dgm:spPr/>
    </dgm:pt>
    <dgm:pt modelId="{5E0492F2-7627-4703-96CC-639A377D133D}">
      <dgm:prSet phldrT="[Tekst]" custT="1"/>
      <dgm:spPr/>
      <dgm:t>
        <a:bodyPr/>
        <a:lstStyle/>
        <a:p>
          <a:r>
            <a:rPr lang="nb-NO" sz="1400" dirty="0"/>
            <a:t>Helse- og omsorgsdepartementet</a:t>
          </a:r>
        </a:p>
      </dgm:t>
    </dgm:pt>
    <dgm:pt modelId="{D0AAA390-52D0-4076-9C71-3CF95C448D39}" type="parTrans" cxnId="{95014E95-7122-4A2E-A1C2-CA6AEC53987B}">
      <dgm:prSet/>
      <dgm:spPr/>
      <dgm:t>
        <a:bodyPr/>
        <a:lstStyle/>
        <a:p>
          <a:endParaRPr lang="nb-NO" sz="1400"/>
        </a:p>
      </dgm:t>
    </dgm:pt>
    <dgm:pt modelId="{E4877031-04E3-4EDD-A029-C370FCD98854}" type="sibTrans" cxnId="{95014E95-7122-4A2E-A1C2-CA6AEC53987B}">
      <dgm:prSet/>
      <dgm:spPr/>
      <dgm:t>
        <a:bodyPr/>
        <a:lstStyle/>
        <a:p>
          <a:endParaRPr lang="nb-NO" sz="1400"/>
        </a:p>
      </dgm:t>
    </dgm:pt>
    <dgm:pt modelId="{91F12E0F-A5D5-4B8B-B9A4-57294B976E69}">
      <dgm:prSet phldrT="[Tekst]" custT="1"/>
      <dgm:spPr/>
      <dgm:t>
        <a:bodyPr/>
        <a:lstStyle/>
        <a:p>
          <a:r>
            <a:rPr lang="nb-NO" sz="1400" dirty="0"/>
            <a:t>Fylkesmannen</a:t>
          </a:r>
        </a:p>
      </dgm:t>
    </dgm:pt>
    <dgm:pt modelId="{BE049377-2C5C-4A93-80FD-B56CD0C0968F}" type="parTrans" cxnId="{2260463C-C6C9-4BA2-9B9E-3A46D4FF4130}">
      <dgm:prSet/>
      <dgm:spPr/>
      <dgm:t>
        <a:bodyPr/>
        <a:lstStyle/>
        <a:p>
          <a:endParaRPr lang="nb-NO" sz="1400"/>
        </a:p>
      </dgm:t>
    </dgm:pt>
    <dgm:pt modelId="{182E2934-CF9F-4318-AD24-9F546FAEC693}" type="sibTrans" cxnId="{2260463C-C6C9-4BA2-9B9E-3A46D4FF4130}">
      <dgm:prSet/>
      <dgm:spPr/>
      <dgm:t>
        <a:bodyPr/>
        <a:lstStyle/>
        <a:p>
          <a:endParaRPr lang="nb-NO" sz="1400"/>
        </a:p>
      </dgm:t>
    </dgm:pt>
    <dgm:pt modelId="{B156715D-4A2B-4D20-A217-6201A6C91E42}">
      <dgm:prSet phldrT="[Tekst]" custT="1"/>
      <dgm:spPr>
        <a:solidFill>
          <a:schemeClr val="accent6">
            <a:lumMod val="60000"/>
            <a:lumOff val="40000"/>
          </a:schemeClr>
        </a:solidFill>
      </dgm:spPr>
      <dgm:t>
        <a:bodyPr/>
        <a:lstStyle/>
        <a:p>
          <a:r>
            <a:rPr lang="nb-NO" sz="1400" dirty="0"/>
            <a:t>Kommune</a:t>
          </a:r>
        </a:p>
      </dgm:t>
    </dgm:pt>
    <dgm:pt modelId="{059ECC9C-D109-4D1B-9F7E-29FAFCCD40AC}" type="parTrans" cxnId="{F47E3DF7-1AF1-4AB8-B439-CA5F9A8CF281}">
      <dgm:prSet/>
      <dgm:spPr/>
      <dgm:t>
        <a:bodyPr/>
        <a:lstStyle/>
        <a:p>
          <a:endParaRPr lang="nb-NO" sz="1400"/>
        </a:p>
      </dgm:t>
    </dgm:pt>
    <dgm:pt modelId="{D847DF2F-BA00-4D6B-9B0D-B445C57569C4}" type="sibTrans" cxnId="{F47E3DF7-1AF1-4AB8-B439-CA5F9A8CF281}">
      <dgm:prSet/>
      <dgm:spPr/>
      <dgm:t>
        <a:bodyPr/>
        <a:lstStyle/>
        <a:p>
          <a:endParaRPr lang="nb-NO" sz="1400"/>
        </a:p>
      </dgm:t>
    </dgm:pt>
    <dgm:pt modelId="{87BFC506-F5F6-4E3B-9BB1-68001966C9C6}">
      <dgm:prSet phldrT="[Teks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nb-NO" sz="1400" dirty="0"/>
            <a:t>Helsedirektoratet</a:t>
          </a:r>
        </a:p>
      </dgm:t>
    </dgm:pt>
    <dgm:pt modelId="{F4AA7FB1-C486-4989-B25B-86089316BA40}" type="parTrans" cxnId="{1133DC6E-6F0F-4505-AD26-DD231D223CBF}">
      <dgm:prSet/>
      <dgm:spPr/>
      <dgm:t>
        <a:bodyPr/>
        <a:lstStyle/>
        <a:p>
          <a:endParaRPr lang="nb-NO" sz="1400"/>
        </a:p>
      </dgm:t>
    </dgm:pt>
    <dgm:pt modelId="{8729A30B-EC30-4E22-B0B2-DB37E3F18362}" type="sibTrans" cxnId="{1133DC6E-6F0F-4505-AD26-DD231D223CBF}">
      <dgm:prSet/>
      <dgm:spPr/>
      <dgm:t>
        <a:bodyPr/>
        <a:lstStyle/>
        <a:p>
          <a:endParaRPr lang="nb-NO" sz="1400"/>
        </a:p>
      </dgm:t>
    </dgm:pt>
    <dgm:pt modelId="{C684032A-BDAE-2441-8BB7-327D168CB75F}">
      <dgm:prSet phldrT="[Tekst]" custT="1"/>
      <dgm:spPr>
        <a:solidFill>
          <a:schemeClr val="accent6">
            <a:lumMod val="60000"/>
            <a:lumOff val="40000"/>
          </a:schemeClr>
        </a:solidFill>
      </dgm:spPr>
      <dgm:t>
        <a:bodyPr/>
        <a:lstStyle/>
        <a:p>
          <a:endParaRPr lang="nb-NO" sz="1400" dirty="0"/>
        </a:p>
      </dgm:t>
    </dgm:pt>
    <dgm:pt modelId="{ADDA6514-C929-4940-B6DA-4914080C1FCF}" type="parTrans" cxnId="{B445672A-8F7A-3049-B76F-455B78A2D123}">
      <dgm:prSet/>
      <dgm:spPr/>
      <dgm:t>
        <a:bodyPr/>
        <a:lstStyle/>
        <a:p>
          <a:endParaRPr lang="nb-NO"/>
        </a:p>
      </dgm:t>
    </dgm:pt>
    <dgm:pt modelId="{8B591D71-8A61-0A40-90C4-F92929D57A4E}" type="sibTrans" cxnId="{B445672A-8F7A-3049-B76F-455B78A2D123}">
      <dgm:prSet/>
      <dgm:spPr/>
      <dgm:t>
        <a:bodyPr/>
        <a:lstStyle/>
        <a:p>
          <a:endParaRPr lang="nb-NO"/>
        </a:p>
      </dgm:t>
    </dgm:pt>
    <dgm:pt modelId="{9F1371F4-AC64-4F36-BC21-D01AB4CA8A6E}" type="pres">
      <dgm:prSet presAssocID="{B6662F61-4950-4E0D-896B-91F6A18541B6}" presName="Name0" presStyleCnt="0">
        <dgm:presLayoutVars>
          <dgm:dir/>
          <dgm:animLvl val="lvl"/>
          <dgm:resizeHandles val="exact"/>
        </dgm:presLayoutVars>
      </dgm:prSet>
      <dgm:spPr/>
    </dgm:pt>
    <dgm:pt modelId="{5FD7BE87-4926-4147-9645-C4B69EEB354A}" type="pres">
      <dgm:prSet presAssocID="{5E0492F2-7627-4703-96CC-639A377D133D}" presName="Name8" presStyleCnt="0"/>
      <dgm:spPr/>
    </dgm:pt>
    <dgm:pt modelId="{F28319D2-2FB0-4C20-A004-CBFD5327565D}" type="pres">
      <dgm:prSet presAssocID="{5E0492F2-7627-4703-96CC-639A377D133D}" presName="level" presStyleLbl="node1" presStyleIdx="0" presStyleCnt="5" custLinFactNeighborX="45057" custLinFactNeighborY="2318">
        <dgm:presLayoutVars>
          <dgm:chMax val="1"/>
          <dgm:bulletEnabled val="1"/>
        </dgm:presLayoutVars>
      </dgm:prSet>
      <dgm:spPr/>
    </dgm:pt>
    <dgm:pt modelId="{2C4AC5FC-A055-4D2A-89E1-B2DC68586971}" type="pres">
      <dgm:prSet presAssocID="{5E0492F2-7627-4703-96CC-639A377D133D}" presName="levelTx" presStyleLbl="revTx" presStyleIdx="0" presStyleCnt="0">
        <dgm:presLayoutVars>
          <dgm:chMax val="1"/>
          <dgm:bulletEnabled val="1"/>
        </dgm:presLayoutVars>
      </dgm:prSet>
      <dgm:spPr/>
    </dgm:pt>
    <dgm:pt modelId="{4AF2BDE2-2449-4EE9-AFA9-7F15EB89F564}" type="pres">
      <dgm:prSet presAssocID="{87BFC506-F5F6-4E3B-9BB1-68001966C9C6}" presName="Name8" presStyleCnt="0"/>
      <dgm:spPr/>
    </dgm:pt>
    <dgm:pt modelId="{F07CB38F-413A-4FE4-8A4D-0D2D0552C313}" type="pres">
      <dgm:prSet presAssocID="{87BFC506-F5F6-4E3B-9BB1-68001966C9C6}" presName="level" presStyleLbl="node1" presStyleIdx="1" presStyleCnt="5">
        <dgm:presLayoutVars>
          <dgm:chMax val="1"/>
          <dgm:bulletEnabled val="1"/>
        </dgm:presLayoutVars>
      </dgm:prSet>
      <dgm:spPr/>
    </dgm:pt>
    <dgm:pt modelId="{FCF487CB-45A2-487C-8458-E325E14BA619}" type="pres">
      <dgm:prSet presAssocID="{87BFC506-F5F6-4E3B-9BB1-68001966C9C6}" presName="levelTx" presStyleLbl="revTx" presStyleIdx="0" presStyleCnt="0">
        <dgm:presLayoutVars>
          <dgm:chMax val="1"/>
          <dgm:bulletEnabled val="1"/>
        </dgm:presLayoutVars>
      </dgm:prSet>
      <dgm:spPr/>
    </dgm:pt>
    <dgm:pt modelId="{6F0B07DB-622B-4375-8768-675BF882B626}" type="pres">
      <dgm:prSet presAssocID="{91F12E0F-A5D5-4B8B-B9A4-57294B976E69}" presName="Name8" presStyleCnt="0"/>
      <dgm:spPr/>
    </dgm:pt>
    <dgm:pt modelId="{BEB6AE39-F6F4-479D-9084-C272BA3F9448}" type="pres">
      <dgm:prSet presAssocID="{91F12E0F-A5D5-4B8B-B9A4-57294B976E69}" presName="level" presStyleLbl="node1" presStyleIdx="2" presStyleCnt="5">
        <dgm:presLayoutVars>
          <dgm:chMax val="1"/>
          <dgm:bulletEnabled val="1"/>
        </dgm:presLayoutVars>
      </dgm:prSet>
      <dgm:spPr/>
    </dgm:pt>
    <dgm:pt modelId="{127FF34C-F549-42E6-BC0A-26B7106BC9BB}" type="pres">
      <dgm:prSet presAssocID="{91F12E0F-A5D5-4B8B-B9A4-57294B976E69}" presName="levelTx" presStyleLbl="revTx" presStyleIdx="0" presStyleCnt="0">
        <dgm:presLayoutVars>
          <dgm:chMax val="1"/>
          <dgm:bulletEnabled val="1"/>
        </dgm:presLayoutVars>
      </dgm:prSet>
      <dgm:spPr/>
    </dgm:pt>
    <dgm:pt modelId="{FDC17A7E-8B6B-425F-82EF-78CE4E7121FE}" type="pres">
      <dgm:prSet presAssocID="{B156715D-4A2B-4D20-A217-6201A6C91E42}" presName="Name8" presStyleCnt="0"/>
      <dgm:spPr/>
    </dgm:pt>
    <dgm:pt modelId="{01D9AC19-20A9-4774-859A-62AC81C5BED1}" type="pres">
      <dgm:prSet presAssocID="{B156715D-4A2B-4D20-A217-6201A6C91E42}" presName="level" presStyleLbl="node1" presStyleIdx="3" presStyleCnt="5">
        <dgm:presLayoutVars>
          <dgm:chMax val="1"/>
          <dgm:bulletEnabled val="1"/>
        </dgm:presLayoutVars>
      </dgm:prSet>
      <dgm:spPr/>
    </dgm:pt>
    <dgm:pt modelId="{C213784E-9436-4C91-837C-81651D3A0143}" type="pres">
      <dgm:prSet presAssocID="{B156715D-4A2B-4D20-A217-6201A6C91E42}" presName="levelTx" presStyleLbl="revTx" presStyleIdx="0" presStyleCnt="0">
        <dgm:presLayoutVars>
          <dgm:chMax val="1"/>
          <dgm:bulletEnabled val="1"/>
        </dgm:presLayoutVars>
      </dgm:prSet>
      <dgm:spPr/>
    </dgm:pt>
    <dgm:pt modelId="{AA7B9C35-4924-1949-AE09-02A38DD4788D}" type="pres">
      <dgm:prSet presAssocID="{C684032A-BDAE-2441-8BB7-327D168CB75F}" presName="Name8" presStyleCnt="0"/>
      <dgm:spPr/>
    </dgm:pt>
    <dgm:pt modelId="{10A94CAC-C542-7F45-A955-C39298002BD1}" type="pres">
      <dgm:prSet presAssocID="{C684032A-BDAE-2441-8BB7-327D168CB75F}" presName="level" presStyleLbl="node1" presStyleIdx="4" presStyleCnt="5">
        <dgm:presLayoutVars>
          <dgm:chMax val="1"/>
          <dgm:bulletEnabled val="1"/>
        </dgm:presLayoutVars>
      </dgm:prSet>
      <dgm:spPr/>
    </dgm:pt>
    <dgm:pt modelId="{853389C5-2C58-654E-ABD3-8F2ED1C857D3}" type="pres">
      <dgm:prSet presAssocID="{C684032A-BDAE-2441-8BB7-327D168CB75F}" presName="levelTx" presStyleLbl="revTx" presStyleIdx="0" presStyleCnt="0">
        <dgm:presLayoutVars>
          <dgm:chMax val="1"/>
          <dgm:bulletEnabled val="1"/>
        </dgm:presLayoutVars>
      </dgm:prSet>
      <dgm:spPr/>
    </dgm:pt>
  </dgm:ptLst>
  <dgm:cxnLst>
    <dgm:cxn modelId="{7E7F300A-99F1-3B42-A26B-15E45474D39D}" type="presOf" srcId="{C684032A-BDAE-2441-8BB7-327D168CB75F}" destId="{853389C5-2C58-654E-ABD3-8F2ED1C857D3}" srcOrd="1" destOrd="0" presId="urn:microsoft.com/office/officeart/2005/8/layout/pyramid3"/>
    <dgm:cxn modelId="{D9D12E15-A956-4CBB-A029-355B729E694D}" type="presOf" srcId="{91F12E0F-A5D5-4B8B-B9A4-57294B976E69}" destId="{127FF34C-F549-42E6-BC0A-26B7106BC9BB}" srcOrd="1" destOrd="0" presId="urn:microsoft.com/office/officeart/2005/8/layout/pyramid3"/>
    <dgm:cxn modelId="{7E155B17-2D8B-4A74-B14F-9BDB4A560BD7}" type="presOf" srcId="{5E0492F2-7627-4703-96CC-639A377D133D}" destId="{F28319D2-2FB0-4C20-A004-CBFD5327565D}" srcOrd="0" destOrd="0" presId="urn:microsoft.com/office/officeart/2005/8/layout/pyramid3"/>
    <dgm:cxn modelId="{B445672A-8F7A-3049-B76F-455B78A2D123}" srcId="{B6662F61-4950-4E0D-896B-91F6A18541B6}" destId="{C684032A-BDAE-2441-8BB7-327D168CB75F}" srcOrd="4" destOrd="0" parTransId="{ADDA6514-C929-4940-B6DA-4914080C1FCF}" sibTransId="{8B591D71-8A61-0A40-90C4-F92929D57A4E}"/>
    <dgm:cxn modelId="{BB3BB32E-AA2E-4231-9887-7BF6440D3873}" type="presOf" srcId="{B156715D-4A2B-4D20-A217-6201A6C91E42}" destId="{01D9AC19-20A9-4774-859A-62AC81C5BED1}" srcOrd="0" destOrd="0" presId="urn:microsoft.com/office/officeart/2005/8/layout/pyramid3"/>
    <dgm:cxn modelId="{2E347434-C4D9-4707-958B-9C375C4729DB}" type="presOf" srcId="{5E0492F2-7627-4703-96CC-639A377D133D}" destId="{2C4AC5FC-A055-4D2A-89E1-B2DC68586971}" srcOrd="1" destOrd="0" presId="urn:microsoft.com/office/officeart/2005/8/layout/pyramid3"/>
    <dgm:cxn modelId="{2260463C-C6C9-4BA2-9B9E-3A46D4FF4130}" srcId="{B6662F61-4950-4E0D-896B-91F6A18541B6}" destId="{91F12E0F-A5D5-4B8B-B9A4-57294B976E69}" srcOrd="2" destOrd="0" parTransId="{BE049377-2C5C-4A93-80FD-B56CD0C0968F}" sibTransId="{182E2934-CF9F-4318-AD24-9F546FAEC693}"/>
    <dgm:cxn modelId="{1133DC6E-6F0F-4505-AD26-DD231D223CBF}" srcId="{B6662F61-4950-4E0D-896B-91F6A18541B6}" destId="{87BFC506-F5F6-4E3B-9BB1-68001966C9C6}" srcOrd="1" destOrd="0" parTransId="{F4AA7FB1-C486-4989-B25B-86089316BA40}" sibTransId="{8729A30B-EC30-4E22-B0B2-DB37E3F18362}"/>
    <dgm:cxn modelId="{4053E472-62FE-4A5A-B060-B5E6E2713E32}" type="presOf" srcId="{91F12E0F-A5D5-4B8B-B9A4-57294B976E69}" destId="{BEB6AE39-F6F4-479D-9084-C272BA3F9448}" srcOrd="0" destOrd="0" presId="urn:microsoft.com/office/officeart/2005/8/layout/pyramid3"/>
    <dgm:cxn modelId="{3DCFEB8A-95C0-4D0A-87AF-94C213249BAC}" type="presOf" srcId="{87BFC506-F5F6-4E3B-9BB1-68001966C9C6}" destId="{FCF487CB-45A2-487C-8458-E325E14BA619}" srcOrd="1" destOrd="0" presId="urn:microsoft.com/office/officeart/2005/8/layout/pyramid3"/>
    <dgm:cxn modelId="{95014E95-7122-4A2E-A1C2-CA6AEC53987B}" srcId="{B6662F61-4950-4E0D-896B-91F6A18541B6}" destId="{5E0492F2-7627-4703-96CC-639A377D133D}" srcOrd="0" destOrd="0" parTransId="{D0AAA390-52D0-4076-9C71-3CF95C448D39}" sibTransId="{E4877031-04E3-4EDD-A029-C370FCD98854}"/>
    <dgm:cxn modelId="{6BD18AA7-8F76-403D-A3EC-FF66BCD5BC3E}" type="presOf" srcId="{B156715D-4A2B-4D20-A217-6201A6C91E42}" destId="{C213784E-9436-4C91-837C-81651D3A0143}" srcOrd="1" destOrd="0" presId="urn:microsoft.com/office/officeart/2005/8/layout/pyramid3"/>
    <dgm:cxn modelId="{0504E2E0-F048-4CB4-9F61-45DF42FC9528}" type="presOf" srcId="{87BFC506-F5F6-4E3B-9BB1-68001966C9C6}" destId="{F07CB38F-413A-4FE4-8A4D-0D2D0552C313}" srcOrd="0" destOrd="0" presId="urn:microsoft.com/office/officeart/2005/8/layout/pyramid3"/>
    <dgm:cxn modelId="{7A9085F1-04B2-4656-95B8-8785D6DA56D6}" type="presOf" srcId="{B6662F61-4950-4E0D-896B-91F6A18541B6}" destId="{9F1371F4-AC64-4F36-BC21-D01AB4CA8A6E}" srcOrd="0" destOrd="0" presId="urn:microsoft.com/office/officeart/2005/8/layout/pyramid3"/>
    <dgm:cxn modelId="{02EEB0F1-675E-0D4E-A51B-46EA51A44746}" type="presOf" srcId="{C684032A-BDAE-2441-8BB7-327D168CB75F}" destId="{10A94CAC-C542-7F45-A955-C39298002BD1}" srcOrd="0" destOrd="0" presId="urn:microsoft.com/office/officeart/2005/8/layout/pyramid3"/>
    <dgm:cxn modelId="{F47E3DF7-1AF1-4AB8-B439-CA5F9A8CF281}" srcId="{B6662F61-4950-4E0D-896B-91F6A18541B6}" destId="{B156715D-4A2B-4D20-A217-6201A6C91E42}" srcOrd="3" destOrd="0" parTransId="{059ECC9C-D109-4D1B-9F7E-29FAFCCD40AC}" sibTransId="{D847DF2F-BA00-4D6B-9B0D-B445C57569C4}"/>
    <dgm:cxn modelId="{3EFBEDF2-F79E-46C8-AD53-1E9EFF5DBA90}" type="presParOf" srcId="{9F1371F4-AC64-4F36-BC21-D01AB4CA8A6E}" destId="{5FD7BE87-4926-4147-9645-C4B69EEB354A}" srcOrd="0" destOrd="0" presId="urn:microsoft.com/office/officeart/2005/8/layout/pyramid3"/>
    <dgm:cxn modelId="{7F49EA51-622A-425A-9BE3-4AA0044C6E08}" type="presParOf" srcId="{5FD7BE87-4926-4147-9645-C4B69EEB354A}" destId="{F28319D2-2FB0-4C20-A004-CBFD5327565D}" srcOrd="0" destOrd="0" presId="urn:microsoft.com/office/officeart/2005/8/layout/pyramid3"/>
    <dgm:cxn modelId="{33D299FA-E6E7-48F5-9CE0-1D8662784B35}" type="presParOf" srcId="{5FD7BE87-4926-4147-9645-C4B69EEB354A}" destId="{2C4AC5FC-A055-4D2A-89E1-B2DC68586971}" srcOrd="1" destOrd="0" presId="urn:microsoft.com/office/officeart/2005/8/layout/pyramid3"/>
    <dgm:cxn modelId="{97A8A095-9C9B-4F9D-9FAD-CAAF2FC92351}" type="presParOf" srcId="{9F1371F4-AC64-4F36-BC21-D01AB4CA8A6E}" destId="{4AF2BDE2-2449-4EE9-AFA9-7F15EB89F564}" srcOrd="1" destOrd="0" presId="urn:microsoft.com/office/officeart/2005/8/layout/pyramid3"/>
    <dgm:cxn modelId="{05D449D6-F99C-4573-9CD6-9C403626582B}" type="presParOf" srcId="{4AF2BDE2-2449-4EE9-AFA9-7F15EB89F564}" destId="{F07CB38F-413A-4FE4-8A4D-0D2D0552C313}" srcOrd="0" destOrd="0" presId="urn:microsoft.com/office/officeart/2005/8/layout/pyramid3"/>
    <dgm:cxn modelId="{688F3DDA-1564-412D-B446-96E10824AB5F}" type="presParOf" srcId="{4AF2BDE2-2449-4EE9-AFA9-7F15EB89F564}" destId="{FCF487CB-45A2-487C-8458-E325E14BA619}" srcOrd="1" destOrd="0" presId="urn:microsoft.com/office/officeart/2005/8/layout/pyramid3"/>
    <dgm:cxn modelId="{EE7ADC5F-6FED-47A2-8796-9BBAB3B79B1D}" type="presParOf" srcId="{9F1371F4-AC64-4F36-BC21-D01AB4CA8A6E}" destId="{6F0B07DB-622B-4375-8768-675BF882B626}" srcOrd="2" destOrd="0" presId="urn:microsoft.com/office/officeart/2005/8/layout/pyramid3"/>
    <dgm:cxn modelId="{DC491930-84C1-4A7A-954E-0B64BFC04D2C}" type="presParOf" srcId="{6F0B07DB-622B-4375-8768-675BF882B626}" destId="{BEB6AE39-F6F4-479D-9084-C272BA3F9448}" srcOrd="0" destOrd="0" presId="urn:microsoft.com/office/officeart/2005/8/layout/pyramid3"/>
    <dgm:cxn modelId="{FE73D11F-B8B0-427C-94BA-7156612D7952}" type="presParOf" srcId="{6F0B07DB-622B-4375-8768-675BF882B626}" destId="{127FF34C-F549-42E6-BC0A-26B7106BC9BB}" srcOrd="1" destOrd="0" presId="urn:microsoft.com/office/officeart/2005/8/layout/pyramid3"/>
    <dgm:cxn modelId="{F4B27671-8B8B-4323-9A2B-FBEEAC00DAAA}" type="presParOf" srcId="{9F1371F4-AC64-4F36-BC21-D01AB4CA8A6E}" destId="{FDC17A7E-8B6B-425F-82EF-78CE4E7121FE}" srcOrd="3" destOrd="0" presId="urn:microsoft.com/office/officeart/2005/8/layout/pyramid3"/>
    <dgm:cxn modelId="{67F14280-168F-4240-B8F5-1C4A10861F14}" type="presParOf" srcId="{FDC17A7E-8B6B-425F-82EF-78CE4E7121FE}" destId="{01D9AC19-20A9-4774-859A-62AC81C5BED1}" srcOrd="0" destOrd="0" presId="urn:microsoft.com/office/officeart/2005/8/layout/pyramid3"/>
    <dgm:cxn modelId="{D057CC0D-C8BB-4998-A500-00E0B5C40961}" type="presParOf" srcId="{FDC17A7E-8B6B-425F-82EF-78CE4E7121FE}" destId="{C213784E-9436-4C91-837C-81651D3A0143}" srcOrd="1" destOrd="0" presId="urn:microsoft.com/office/officeart/2005/8/layout/pyramid3"/>
    <dgm:cxn modelId="{0C5CD972-65CB-174E-8BD7-84B2F95684A1}" type="presParOf" srcId="{9F1371F4-AC64-4F36-BC21-D01AB4CA8A6E}" destId="{AA7B9C35-4924-1949-AE09-02A38DD4788D}" srcOrd="4" destOrd="0" presId="urn:microsoft.com/office/officeart/2005/8/layout/pyramid3"/>
    <dgm:cxn modelId="{649E4A65-FD78-7147-880A-722C8807DB51}" type="presParOf" srcId="{AA7B9C35-4924-1949-AE09-02A38DD4788D}" destId="{10A94CAC-C542-7F45-A955-C39298002BD1}" srcOrd="0" destOrd="0" presId="urn:microsoft.com/office/officeart/2005/8/layout/pyramid3"/>
    <dgm:cxn modelId="{A327DA7D-0118-CE43-BF35-5A610F6ABDED}" type="presParOf" srcId="{AA7B9C35-4924-1949-AE09-02A38DD4788D}" destId="{853389C5-2C58-654E-ABD3-8F2ED1C857D3}" srcOrd="1" destOrd="0" presId="urn:microsoft.com/office/officeart/2005/8/layout/pyramid3"/>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AC9BFBC-1D03-48F2-94FB-D3182602644D}" type="doc">
      <dgm:prSet loTypeId="urn:microsoft.com/office/officeart/2005/8/layout/cycle8" loCatId="cycle" qsTypeId="urn:microsoft.com/office/officeart/2005/8/quickstyle/simple2" qsCatId="simple" csTypeId="urn:microsoft.com/office/officeart/2005/8/colors/accent2_1" csCatId="accent2" phldr="1"/>
      <dgm:spPr/>
    </dgm:pt>
    <dgm:pt modelId="{48B190B0-0769-4AA2-8526-E196D6268351}">
      <dgm:prSet phldrT="[Tekst]"/>
      <dgm:spPr/>
      <dgm:t>
        <a:bodyPr/>
        <a:lstStyle/>
        <a:p>
          <a:r>
            <a:rPr lang="nb-NO" dirty="0"/>
            <a:t>Oppvekst og utdanning</a:t>
          </a:r>
        </a:p>
      </dgm:t>
    </dgm:pt>
    <dgm:pt modelId="{BA9CD2EF-439F-424B-990F-5F6979F2DD2A}" type="parTrans" cxnId="{DEFE4042-8072-4F1A-BBC3-050A29B3531E}">
      <dgm:prSet/>
      <dgm:spPr/>
      <dgm:t>
        <a:bodyPr/>
        <a:lstStyle/>
        <a:p>
          <a:endParaRPr lang="nb-NO"/>
        </a:p>
      </dgm:t>
    </dgm:pt>
    <dgm:pt modelId="{099090D0-8FFC-4010-99DD-EB57BC2C89B0}" type="sibTrans" cxnId="{DEFE4042-8072-4F1A-BBC3-050A29B3531E}">
      <dgm:prSet/>
      <dgm:spPr/>
      <dgm:t>
        <a:bodyPr/>
        <a:lstStyle/>
        <a:p>
          <a:endParaRPr lang="nb-NO"/>
        </a:p>
      </dgm:t>
    </dgm:pt>
    <dgm:pt modelId="{7AD464C3-D7A2-4D1B-9E3F-7F61A77C75A2}">
      <dgm:prSet phldrT="[Tekst]"/>
      <dgm:spPr/>
      <dgm:t>
        <a:bodyPr/>
        <a:lstStyle/>
        <a:p>
          <a:r>
            <a:rPr lang="nb-NO" dirty="0"/>
            <a:t>Folkehelse</a:t>
          </a:r>
        </a:p>
      </dgm:t>
    </dgm:pt>
    <dgm:pt modelId="{F467614C-397E-4A5B-83C4-747C7F3C4102}" type="parTrans" cxnId="{11C632AE-0419-4B5E-949B-19C1252BDDF4}">
      <dgm:prSet/>
      <dgm:spPr/>
      <dgm:t>
        <a:bodyPr/>
        <a:lstStyle/>
        <a:p>
          <a:endParaRPr lang="nb-NO"/>
        </a:p>
      </dgm:t>
    </dgm:pt>
    <dgm:pt modelId="{EBA3F83D-0BAD-4A55-B3E4-1D842BFA1D73}" type="sibTrans" cxnId="{11C632AE-0419-4B5E-949B-19C1252BDDF4}">
      <dgm:prSet/>
      <dgm:spPr/>
      <dgm:t>
        <a:bodyPr/>
        <a:lstStyle/>
        <a:p>
          <a:endParaRPr lang="nb-NO"/>
        </a:p>
      </dgm:t>
    </dgm:pt>
    <dgm:pt modelId="{A0F9DFD9-1271-4C48-91D4-1FBAB287DBC5}">
      <dgm:prSet phldrT="[Tekst]"/>
      <dgm:spPr/>
      <dgm:t>
        <a:bodyPr/>
        <a:lstStyle/>
        <a:p>
          <a:r>
            <a:rPr lang="nb-NO" dirty="0"/>
            <a:t>Helse og omsorg</a:t>
          </a:r>
        </a:p>
      </dgm:t>
    </dgm:pt>
    <dgm:pt modelId="{8CD3DEEC-6FBB-4CAA-9DB5-4A624288A232}" type="parTrans" cxnId="{6321EC63-B23B-4E5D-A967-6887C5467E31}">
      <dgm:prSet/>
      <dgm:spPr/>
      <dgm:t>
        <a:bodyPr/>
        <a:lstStyle/>
        <a:p>
          <a:endParaRPr lang="nb-NO"/>
        </a:p>
      </dgm:t>
    </dgm:pt>
    <dgm:pt modelId="{12A72CB8-A463-42C5-9601-61FF4C96135B}" type="sibTrans" cxnId="{6321EC63-B23B-4E5D-A967-6887C5467E31}">
      <dgm:prSet/>
      <dgm:spPr/>
      <dgm:t>
        <a:bodyPr/>
        <a:lstStyle/>
        <a:p>
          <a:endParaRPr lang="nb-NO"/>
        </a:p>
      </dgm:t>
    </dgm:pt>
    <dgm:pt modelId="{655B6A20-4D1E-42E2-A9B2-F2F29EA4312D}">
      <dgm:prSet phldrT="[Tekst]"/>
      <dgm:spPr/>
      <dgm:t>
        <a:bodyPr/>
        <a:lstStyle/>
        <a:p>
          <a:r>
            <a:rPr lang="nb-NO" dirty="0"/>
            <a:t>Andre sektorer</a:t>
          </a:r>
        </a:p>
      </dgm:t>
    </dgm:pt>
    <dgm:pt modelId="{49D64243-AC04-4175-A40B-5724087C3B7B}" type="parTrans" cxnId="{BAB97EA8-F3A2-457A-9C0F-140E80FAC97F}">
      <dgm:prSet/>
      <dgm:spPr/>
      <dgm:t>
        <a:bodyPr/>
        <a:lstStyle/>
        <a:p>
          <a:endParaRPr lang="nb-NO"/>
        </a:p>
      </dgm:t>
    </dgm:pt>
    <dgm:pt modelId="{CBBA0BF0-1FA7-4A5C-BBA7-905A7A1435E7}" type="sibTrans" cxnId="{BAB97EA8-F3A2-457A-9C0F-140E80FAC97F}">
      <dgm:prSet/>
      <dgm:spPr/>
      <dgm:t>
        <a:bodyPr/>
        <a:lstStyle/>
        <a:p>
          <a:endParaRPr lang="nb-NO"/>
        </a:p>
      </dgm:t>
    </dgm:pt>
    <dgm:pt modelId="{FF4E0B99-058F-4782-BB01-6598B6AE8E53}">
      <dgm:prSet phldrT="[Tekst]"/>
      <dgm:spPr/>
      <dgm:t>
        <a:bodyPr/>
        <a:lstStyle/>
        <a:p>
          <a:r>
            <a:rPr lang="nb-NO" dirty="0"/>
            <a:t>Teknisk</a:t>
          </a:r>
        </a:p>
      </dgm:t>
    </dgm:pt>
    <dgm:pt modelId="{0D176D3C-BB43-47D4-8591-C1289EB298D1}" type="parTrans" cxnId="{663C3DBE-A7AC-4C6F-8ACE-6B06F1344920}">
      <dgm:prSet/>
      <dgm:spPr/>
      <dgm:t>
        <a:bodyPr/>
        <a:lstStyle/>
        <a:p>
          <a:endParaRPr lang="nb-NO"/>
        </a:p>
      </dgm:t>
    </dgm:pt>
    <dgm:pt modelId="{596C70B6-2179-4FAD-8451-2FA376AC31F5}" type="sibTrans" cxnId="{663C3DBE-A7AC-4C6F-8ACE-6B06F1344920}">
      <dgm:prSet/>
      <dgm:spPr/>
      <dgm:t>
        <a:bodyPr/>
        <a:lstStyle/>
        <a:p>
          <a:endParaRPr lang="nb-NO"/>
        </a:p>
      </dgm:t>
    </dgm:pt>
    <dgm:pt modelId="{435A671A-9EFB-4E5A-BB91-CBA72F22F2E4}">
      <dgm:prSet phldrT="[Tekst]"/>
      <dgm:spPr/>
      <dgm:t>
        <a:bodyPr/>
        <a:lstStyle/>
        <a:p>
          <a:r>
            <a:rPr lang="nb-NO" dirty="0"/>
            <a:t>Kultur</a:t>
          </a:r>
        </a:p>
      </dgm:t>
    </dgm:pt>
    <dgm:pt modelId="{9A544079-41D6-4812-A81E-6D24A5ECCA73}" type="parTrans" cxnId="{20BB869E-8863-4AD4-AA07-C9894CF72E4B}">
      <dgm:prSet/>
      <dgm:spPr/>
      <dgm:t>
        <a:bodyPr/>
        <a:lstStyle/>
        <a:p>
          <a:endParaRPr lang="nb-NO"/>
        </a:p>
      </dgm:t>
    </dgm:pt>
    <dgm:pt modelId="{5653F6DF-8A64-4269-A1AA-EC34E6F71D23}" type="sibTrans" cxnId="{20BB869E-8863-4AD4-AA07-C9894CF72E4B}">
      <dgm:prSet/>
      <dgm:spPr/>
      <dgm:t>
        <a:bodyPr/>
        <a:lstStyle/>
        <a:p>
          <a:endParaRPr lang="nb-NO"/>
        </a:p>
      </dgm:t>
    </dgm:pt>
    <dgm:pt modelId="{5FD07BEC-5E20-47BF-B39C-F3CBD3CF7DE6}" type="pres">
      <dgm:prSet presAssocID="{AAC9BFBC-1D03-48F2-94FB-D3182602644D}" presName="compositeShape" presStyleCnt="0">
        <dgm:presLayoutVars>
          <dgm:chMax val="7"/>
          <dgm:dir/>
          <dgm:resizeHandles val="exact"/>
        </dgm:presLayoutVars>
      </dgm:prSet>
      <dgm:spPr/>
    </dgm:pt>
    <dgm:pt modelId="{B88EB19D-9B65-4175-9A64-16824DD2EC0C}" type="pres">
      <dgm:prSet presAssocID="{AAC9BFBC-1D03-48F2-94FB-D3182602644D}" presName="wedge1" presStyleLbl="node1" presStyleIdx="0" presStyleCnt="6"/>
      <dgm:spPr/>
    </dgm:pt>
    <dgm:pt modelId="{480F55D7-A453-4E7A-84E5-A22F7111C45D}" type="pres">
      <dgm:prSet presAssocID="{AAC9BFBC-1D03-48F2-94FB-D3182602644D}" presName="dummy1a" presStyleCnt="0"/>
      <dgm:spPr/>
    </dgm:pt>
    <dgm:pt modelId="{D62C09BF-89D2-41BE-B101-6D18B5F0EEC2}" type="pres">
      <dgm:prSet presAssocID="{AAC9BFBC-1D03-48F2-94FB-D3182602644D}" presName="dummy1b" presStyleCnt="0"/>
      <dgm:spPr/>
    </dgm:pt>
    <dgm:pt modelId="{5F243411-4DBE-4396-9E34-F4D14C09BF73}" type="pres">
      <dgm:prSet presAssocID="{AAC9BFBC-1D03-48F2-94FB-D3182602644D}" presName="wedge1Tx" presStyleLbl="node1" presStyleIdx="0" presStyleCnt="6">
        <dgm:presLayoutVars>
          <dgm:chMax val="0"/>
          <dgm:chPref val="0"/>
          <dgm:bulletEnabled val="1"/>
        </dgm:presLayoutVars>
      </dgm:prSet>
      <dgm:spPr/>
    </dgm:pt>
    <dgm:pt modelId="{4E3EE89F-A353-478D-A0C8-CEDFA4351E18}" type="pres">
      <dgm:prSet presAssocID="{AAC9BFBC-1D03-48F2-94FB-D3182602644D}" presName="wedge2" presStyleLbl="node1" presStyleIdx="1" presStyleCnt="6"/>
      <dgm:spPr/>
    </dgm:pt>
    <dgm:pt modelId="{3F73773F-A3F6-4F00-9ABE-37620F3FEBCB}" type="pres">
      <dgm:prSet presAssocID="{AAC9BFBC-1D03-48F2-94FB-D3182602644D}" presName="dummy2a" presStyleCnt="0"/>
      <dgm:spPr/>
    </dgm:pt>
    <dgm:pt modelId="{487FE685-63DB-4A76-89A9-162E6A0EB206}" type="pres">
      <dgm:prSet presAssocID="{AAC9BFBC-1D03-48F2-94FB-D3182602644D}" presName="dummy2b" presStyleCnt="0"/>
      <dgm:spPr/>
    </dgm:pt>
    <dgm:pt modelId="{547FF998-E120-4A6B-995D-58E6334F8133}" type="pres">
      <dgm:prSet presAssocID="{AAC9BFBC-1D03-48F2-94FB-D3182602644D}" presName="wedge2Tx" presStyleLbl="node1" presStyleIdx="1" presStyleCnt="6">
        <dgm:presLayoutVars>
          <dgm:chMax val="0"/>
          <dgm:chPref val="0"/>
          <dgm:bulletEnabled val="1"/>
        </dgm:presLayoutVars>
      </dgm:prSet>
      <dgm:spPr/>
    </dgm:pt>
    <dgm:pt modelId="{6159DF16-8840-48C4-AB4C-29F8F0D7CB21}" type="pres">
      <dgm:prSet presAssocID="{AAC9BFBC-1D03-48F2-94FB-D3182602644D}" presName="wedge3" presStyleLbl="node1" presStyleIdx="2" presStyleCnt="6"/>
      <dgm:spPr/>
    </dgm:pt>
    <dgm:pt modelId="{8C486DB6-A093-44A6-B4CE-8F6033F3D0F3}" type="pres">
      <dgm:prSet presAssocID="{AAC9BFBC-1D03-48F2-94FB-D3182602644D}" presName="dummy3a" presStyleCnt="0"/>
      <dgm:spPr/>
    </dgm:pt>
    <dgm:pt modelId="{B4731FDF-8637-4B8F-866A-158731605AFC}" type="pres">
      <dgm:prSet presAssocID="{AAC9BFBC-1D03-48F2-94FB-D3182602644D}" presName="dummy3b" presStyleCnt="0"/>
      <dgm:spPr/>
    </dgm:pt>
    <dgm:pt modelId="{BB0F352A-FBC9-49F9-AFF6-9E93B1B63F3D}" type="pres">
      <dgm:prSet presAssocID="{AAC9BFBC-1D03-48F2-94FB-D3182602644D}" presName="wedge3Tx" presStyleLbl="node1" presStyleIdx="2" presStyleCnt="6">
        <dgm:presLayoutVars>
          <dgm:chMax val="0"/>
          <dgm:chPref val="0"/>
          <dgm:bulletEnabled val="1"/>
        </dgm:presLayoutVars>
      </dgm:prSet>
      <dgm:spPr/>
    </dgm:pt>
    <dgm:pt modelId="{802A67B1-2D2D-4A3A-A675-6BE1D1976A26}" type="pres">
      <dgm:prSet presAssocID="{AAC9BFBC-1D03-48F2-94FB-D3182602644D}" presName="wedge4" presStyleLbl="node1" presStyleIdx="3" presStyleCnt="6"/>
      <dgm:spPr/>
    </dgm:pt>
    <dgm:pt modelId="{D4799C49-69A7-4DF0-AE77-70246A359CFD}" type="pres">
      <dgm:prSet presAssocID="{AAC9BFBC-1D03-48F2-94FB-D3182602644D}" presName="dummy4a" presStyleCnt="0"/>
      <dgm:spPr/>
    </dgm:pt>
    <dgm:pt modelId="{6D7D64A6-E1B7-4545-9750-CF6C6EB14F6C}" type="pres">
      <dgm:prSet presAssocID="{AAC9BFBC-1D03-48F2-94FB-D3182602644D}" presName="dummy4b" presStyleCnt="0"/>
      <dgm:spPr/>
    </dgm:pt>
    <dgm:pt modelId="{F999145D-F891-46EF-85EB-E847F30BBA4F}" type="pres">
      <dgm:prSet presAssocID="{AAC9BFBC-1D03-48F2-94FB-D3182602644D}" presName="wedge4Tx" presStyleLbl="node1" presStyleIdx="3" presStyleCnt="6">
        <dgm:presLayoutVars>
          <dgm:chMax val="0"/>
          <dgm:chPref val="0"/>
          <dgm:bulletEnabled val="1"/>
        </dgm:presLayoutVars>
      </dgm:prSet>
      <dgm:spPr/>
    </dgm:pt>
    <dgm:pt modelId="{8F999E58-1F15-49C6-9B43-5D06E759EF87}" type="pres">
      <dgm:prSet presAssocID="{AAC9BFBC-1D03-48F2-94FB-D3182602644D}" presName="wedge5" presStyleLbl="node1" presStyleIdx="4" presStyleCnt="6"/>
      <dgm:spPr/>
    </dgm:pt>
    <dgm:pt modelId="{2E7700F1-0F22-4496-82F5-34F7C71037F8}" type="pres">
      <dgm:prSet presAssocID="{AAC9BFBC-1D03-48F2-94FB-D3182602644D}" presName="dummy5a" presStyleCnt="0"/>
      <dgm:spPr/>
    </dgm:pt>
    <dgm:pt modelId="{7DC8EB88-680A-467E-AFDC-FB320C08CAF7}" type="pres">
      <dgm:prSet presAssocID="{AAC9BFBC-1D03-48F2-94FB-D3182602644D}" presName="dummy5b" presStyleCnt="0"/>
      <dgm:spPr/>
    </dgm:pt>
    <dgm:pt modelId="{E187B615-95FF-4E7D-8C7A-12AE973F786B}" type="pres">
      <dgm:prSet presAssocID="{AAC9BFBC-1D03-48F2-94FB-D3182602644D}" presName="wedge5Tx" presStyleLbl="node1" presStyleIdx="4" presStyleCnt="6">
        <dgm:presLayoutVars>
          <dgm:chMax val="0"/>
          <dgm:chPref val="0"/>
          <dgm:bulletEnabled val="1"/>
        </dgm:presLayoutVars>
      </dgm:prSet>
      <dgm:spPr/>
    </dgm:pt>
    <dgm:pt modelId="{7F52346A-E731-457D-804C-2855E8AE83A8}" type="pres">
      <dgm:prSet presAssocID="{AAC9BFBC-1D03-48F2-94FB-D3182602644D}" presName="wedge6" presStyleLbl="node1" presStyleIdx="5" presStyleCnt="6"/>
      <dgm:spPr/>
    </dgm:pt>
    <dgm:pt modelId="{6AFFB719-C190-4AD4-9B79-962C1F875E3A}" type="pres">
      <dgm:prSet presAssocID="{AAC9BFBC-1D03-48F2-94FB-D3182602644D}" presName="dummy6a" presStyleCnt="0"/>
      <dgm:spPr/>
    </dgm:pt>
    <dgm:pt modelId="{8560F054-42C6-4CD1-A82A-31AE2E2E3EA5}" type="pres">
      <dgm:prSet presAssocID="{AAC9BFBC-1D03-48F2-94FB-D3182602644D}" presName="dummy6b" presStyleCnt="0"/>
      <dgm:spPr/>
    </dgm:pt>
    <dgm:pt modelId="{B91F514B-0B91-4218-910D-710AC819583A}" type="pres">
      <dgm:prSet presAssocID="{AAC9BFBC-1D03-48F2-94FB-D3182602644D}" presName="wedge6Tx" presStyleLbl="node1" presStyleIdx="5" presStyleCnt="6">
        <dgm:presLayoutVars>
          <dgm:chMax val="0"/>
          <dgm:chPref val="0"/>
          <dgm:bulletEnabled val="1"/>
        </dgm:presLayoutVars>
      </dgm:prSet>
      <dgm:spPr/>
    </dgm:pt>
    <dgm:pt modelId="{83665FD0-D12D-49AA-BB73-3423FF18C009}" type="pres">
      <dgm:prSet presAssocID="{099090D0-8FFC-4010-99DD-EB57BC2C89B0}" presName="arrowWedge1" presStyleLbl="fgSibTrans2D1" presStyleIdx="0" presStyleCnt="6"/>
      <dgm:spPr/>
    </dgm:pt>
    <dgm:pt modelId="{26C66775-1CFC-4285-9458-B6D175FA30A0}" type="pres">
      <dgm:prSet presAssocID="{EBA3F83D-0BAD-4A55-B3E4-1D842BFA1D73}" presName="arrowWedge2" presStyleLbl="fgSibTrans2D1" presStyleIdx="1" presStyleCnt="6"/>
      <dgm:spPr/>
    </dgm:pt>
    <dgm:pt modelId="{35AE1307-F174-4B92-96F4-76E9F4A0DACE}" type="pres">
      <dgm:prSet presAssocID="{CBBA0BF0-1FA7-4A5C-BBA7-905A7A1435E7}" presName="arrowWedge3" presStyleLbl="fgSibTrans2D1" presStyleIdx="2" presStyleCnt="6"/>
      <dgm:spPr/>
    </dgm:pt>
    <dgm:pt modelId="{784A7EA2-D2EC-478D-944F-36A4B02D4785}" type="pres">
      <dgm:prSet presAssocID="{596C70B6-2179-4FAD-8451-2FA376AC31F5}" presName="arrowWedge4" presStyleLbl="fgSibTrans2D1" presStyleIdx="3" presStyleCnt="6"/>
      <dgm:spPr/>
    </dgm:pt>
    <dgm:pt modelId="{7D79C046-35E1-46C0-9B30-958C655ADF9B}" type="pres">
      <dgm:prSet presAssocID="{12A72CB8-A463-42C5-9601-61FF4C96135B}" presName="arrowWedge5" presStyleLbl="fgSibTrans2D1" presStyleIdx="4" presStyleCnt="6"/>
      <dgm:spPr/>
    </dgm:pt>
    <dgm:pt modelId="{EEA7900B-A8A1-4919-88F7-5F017241FDD3}" type="pres">
      <dgm:prSet presAssocID="{5653F6DF-8A64-4269-A1AA-EC34E6F71D23}" presName="arrowWedge6" presStyleLbl="fgSibTrans2D1" presStyleIdx="5" presStyleCnt="6"/>
      <dgm:spPr/>
    </dgm:pt>
  </dgm:ptLst>
  <dgm:cxnLst>
    <dgm:cxn modelId="{A15F9B09-C7F2-44E9-A090-33320B90BF36}" type="presOf" srcId="{655B6A20-4D1E-42E2-A9B2-F2F29EA4312D}" destId="{6159DF16-8840-48C4-AB4C-29F8F0D7CB21}" srcOrd="0" destOrd="0" presId="urn:microsoft.com/office/officeart/2005/8/layout/cycle8"/>
    <dgm:cxn modelId="{0D431621-F734-4BBF-B492-467BA13EEC20}" type="presOf" srcId="{435A671A-9EFB-4E5A-BB91-CBA72F22F2E4}" destId="{7F52346A-E731-457D-804C-2855E8AE83A8}" srcOrd="0" destOrd="0" presId="urn:microsoft.com/office/officeart/2005/8/layout/cycle8"/>
    <dgm:cxn modelId="{B5D3BF23-EB12-4400-AF0C-10419D6C9F44}" type="presOf" srcId="{FF4E0B99-058F-4782-BB01-6598B6AE8E53}" destId="{802A67B1-2D2D-4A3A-A675-6BE1D1976A26}" srcOrd="0" destOrd="0" presId="urn:microsoft.com/office/officeart/2005/8/layout/cycle8"/>
    <dgm:cxn modelId="{AAB2763B-3AD4-43FB-9109-31A756E22834}" type="presOf" srcId="{435A671A-9EFB-4E5A-BB91-CBA72F22F2E4}" destId="{B91F514B-0B91-4218-910D-710AC819583A}" srcOrd="1" destOrd="0" presId="urn:microsoft.com/office/officeart/2005/8/layout/cycle8"/>
    <dgm:cxn modelId="{DEFE4042-8072-4F1A-BBC3-050A29B3531E}" srcId="{AAC9BFBC-1D03-48F2-94FB-D3182602644D}" destId="{48B190B0-0769-4AA2-8526-E196D6268351}" srcOrd="0" destOrd="0" parTransId="{BA9CD2EF-439F-424B-990F-5F6979F2DD2A}" sibTransId="{099090D0-8FFC-4010-99DD-EB57BC2C89B0}"/>
    <dgm:cxn modelId="{6321EC63-B23B-4E5D-A967-6887C5467E31}" srcId="{AAC9BFBC-1D03-48F2-94FB-D3182602644D}" destId="{A0F9DFD9-1271-4C48-91D4-1FBAB287DBC5}" srcOrd="4" destOrd="0" parTransId="{8CD3DEEC-6FBB-4CAA-9DB5-4A624288A232}" sibTransId="{12A72CB8-A463-42C5-9601-61FF4C96135B}"/>
    <dgm:cxn modelId="{4A989B47-1D65-4AEA-B359-006F7A6C056E}" type="presOf" srcId="{48B190B0-0769-4AA2-8526-E196D6268351}" destId="{5F243411-4DBE-4396-9E34-F4D14C09BF73}" srcOrd="1" destOrd="0" presId="urn:microsoft.com/office/officeart/2005/8/layout/cycle8"/>
    <dgm:cxn modelId="{0595B047-1D35-4ED1-AF35-B6CCCEBA5CCC}" type="presOf" srcId="{A0F9DFD9-1271-4C48-91D4-1FBAB287DBC5}" destId="{E187B615-95FF-4E7D-8C7A-12AE973F786B}" srcOrd="1" destOrd="0" presId="urn:microsoft.com/office/officeart/2005/8/layout/cycle8"/>
    <dgm:cxn modelId="{65D51E91-84A6-4FA6-9DC8-9ECADD2C0781}" type="presOf" srcId="{7AD464C3-D7A2-4D1B-9E3F-7F61A77C75A2}" destId="{4E3EE89F-A353-478D-A0C8-CEDFA4351E18}" srcOrd="0" destOrd="0" presId="urn:microsoft.com/office/officeart/2005/8/layout/cycle8"/>
    <dgm:cxn modelId="{AC069C93-9F08-48D8-A84F-DC392C25DFCE}" type="presOf" srcId="{FF4E0B99-058F-4782-BB01-6598B6AE8E53}" destId="{F999145D-F891-46EF-85EB-E847F30BBA4F}" srcOrd="1" destOrd="0" presId="urn:microsoft.com/office/officeart/2005/8/layout/cycle8"/>
    <dgm:cxn modelId="{20BB869E-8863-4AD4-AA07-C9894CF72E4B}" srcId="{AAC9BFBC-1D03-48F2-94FB-D3182602644D}" destId="{435A671A-9EFB-4E5A-BB91-CBA72F22F2E4}" srcOrd="5" destOrd="0" parTransId="{9A544079-41D6-4812-A81E-6D24A5ECCA73}" sibTransId="{5653F6DF-8A64-4269-A1AA-EC34E6F71D23}"/>
    <dgm:cxn modelId="{BAB97EA8-F3A2-457A-9C0F-140E80FAC97F}" srcId="{AAC9BFBC-1D03-48F2-94FB-D3182602644D}" destId="{655B6A20-4D1E-42E2-A9B2-F2F29EA4312D}" srcOrd="2" destOrd="0" parTransId="{49D64243-AC04-4175-A40B-5724087C3B7B}" sibTransId="{CBBA0BF0-1FA7-4A5C-BBA7-905A7A1435E7}"/>
    <dgm:cxn modelId="{11C632AE-0419-4B5E-949B-19C1252BDDF4}" srcId="{AAC9BFBC-1D03-48F2-94FB-D3182602644D}" destId="{7AD464C3-D7A2-4D1B-9E3F-7F61A77C75A2}" srcOrd="1" destOrd="0" parTransId="{F467614C-397E-4A5B-83C4-747C7F3C4102}" sibTransId="{EBA3F83D-0BAD-4A55-B3E4-1D842BFA1D73}"/>
    <dgm:cxn modelId="{663C3DBE-A7AC-4C6F-8ACE-6B06F1344920}" srcId="{AAC9BFBC-1D03-48F2-94FB-D3182602644D}" destId="{FF4E0B99-058F-4782-BB01-6598B6AE8E53}" srcOrd="3" destOrd="0" parTransId="{0D176D3C-BB43-47D4-8591-C1289EB298D1}" sibTransId="{596C70B6-2179-4FAD-8451-2FA376AC31F5}"/>
    <dgm:cxn modelId="{6E065CD7-C8DD-4CB6-A896-81F1F2A55509}" type="presOf" srcId="{AAC9BFBC-1D03-48F2-94FB-D3182602644D}" destId="{5FD07BEC-5E20-47BF-B39C-F3CBD3CF7DE6}" srcOrd="0" destOrd="0" presId="urn:microsoft.com/office/officeart/2005/8/layout/cycle8"/>
    <dgm:cxn modelId="{BE3A82DB-C964-4E4C-ACE9-E70B3C58A635}" type="presOf" srcId="{48B190B0-0769-4AA2-8526-E196D6268351}" destId="{B88EB19D-9B65-4175-9A64-16824DD2EC0C}" srcOrd="0" destOrd="0" presId="urn:microsoft.com/office/officeart/2005/8/layout/cycle8"/>
    <dgm:cxn modelId="{B7A8F7DE-2FC5-4FE1-B0FC-C874B469E743}" type="presOf" srcId="{655B6A20-4D1E-42E2-A9B2-F2F29EA4312D}" destId="{BB0F352A-FBC9-49F9-AFF6-9E93B1B63F3D}" srcOrd="1" destOrd="0" presId="urn:microsoft.com/office/officeart/2005/8/layout/cycle8"/>
    <dgm:cxn modelId="{011B3DF5-18E0-403E-8BB0-802A5EC383D0}" type="presOf" srcId="{A0F9DFD9-1271-4C48-91D4-1FBAB287DBC5}" destId="{8F999E58-1F15-49C6-9B43-5D06E759EF87}" srcOrd="0" destOrd="0" presId="urn:microsoft.com/office/officeart/2005/8/layout/cycle8"/>
    <dgm:cxn modelId="{8B126EF8-3687-424F-8C26-E23CFB9DBB95}" type="presOf" srcId="{7AD464C3-D7A2-4D1B-9E3F-7F61A77C75A2}" destId="{547FF998-E120-4A6B-995D-58E6334F8133}" srcOrd="1" destOrd="0" presId="urn:microsoft.com/office/officeart/2005/8/layout/cycle8"/>
    <dgm:cxn modelId="{67F142BA-AF89-4EDC-9712-2E41BFF7FF2E}" type="presParOf" srcId="{5FD07BEC-5E20-47BF-B39C-F3CBD3CF7DE6}" destId="{B88EB19D-9B65-4175-9A64-16824DD2EC0C}" srcOrd="0" destOrd="0" presId="urn:microsoft.com/office/officeart/2005/8/layout/cycle8"/>
    <dgm:cxn modelId="{72497BD2-788C-4D10-A90B-1B304347C5E8}" type="presParOf" srcId="{5FD07BEC-5E20-47BF-B39C-F3CBD3CF7DE6}" destId="{480F55D7-A453-4E7A-84E5-A22F7111C45D}" srcOrd="1" destOrd="0" presId="urn:microsoft.com/office/officeart/2005/8/layout/cycle8"/>
    <dgm:cxn modelId="{B12EA17C-6B1E-4139-9FA7-85A73BD82440}" type="presParOf" srcId="{5FD07BEC-5E20-47BF-B39C-F3CBD3CF7DE6}" destId="{D62C09BF-89D2-41BE-B101-6D18B5F0EEC2}" srcOrd="2" destOrd="0" presId="urn:microsoft.com/office/officeart/2005/8/layout/cycle8"/>
    <dgm:cxn modelId="{23534400-CBF3-47D5-9612-13702F0C8206}" type="presParOf" srcId="{5FD07BEC-5E20-47BF-B39C-F3CBD3CF7DE6}" destId="{5F243411-4DBE-4396-9E34-F4D14C09BF73}" srcOrd="3" destOrd="0" presId="urn:microsoft.com/office/officeart/2005/8/layout/cycle8"/>
    <dgm:cxn modelId="{53594EC1-C22B-404E-9ECC-A29F312590FB}" type="presParOf" srcId="{5FD07BEC-5E20-47BF-B39C-F3CBD3CF7DE6}" destId="{4E3EE89F-A353-478D-A0C8-CEDFA4351E18}" srcOrd="4" destOrd="0" presId="urn:microsoft.com/office/officeart/2005/8/layout/cycle8"/>
    <dgm:cxn modelId="{DD0087D7-2CBB-46C7-9A8B-106AA077B459}" type="presParOf" srcId="{5FD07BEC-5E20-47BF-B39C-F3CBD3CF7DE6}" destId="{3F73773F-A3F6-4F00-9ABE-37620F3FEBCB}" srcOrd="5" destOrd="0" presId="urn:microsoft.com/office/officeart/2005/8/layout/cycle8"/>
    <dgm:cxn modelId="{4CCC5C32-E60E-4EA5-9452-2CC8F28796BE}" type="presParOf" srcId="{5FD07BEC-5E20-47BF-B39C-F3CBD3CF7DE6}" destId="{487FE685-63DB-4A76-89A9-162E6A0EB206}" srcOrd="6" destOrd="0" presId="urn:microsoft.com/office/officeart/2005/8/layout/cycle8"/>
    <dgm:cxn modelId="{5FC39271-B7FE-46A0-A30B-9670B0590CF9}" type="presParOf" srcId="{5FD07BEC-5E20-47BF-B39C-F3CBD3CF7DE6}" destId="{547FF998-E120-4A6B-995D-58E6334F8133}" srcOrd="7" destOrd="0" presId="urn:microsoft.com/office/officeart/2005/8/layout/cycle8"/>
    <dgm:cxn modelId="{29BEB297-98EF-4BC6-A5BB-FD7E98B4A004}" type="presParOf" srcId="{5FD07BEC-5E20-47BF-B39C-F3CBD3CF7DE6}" destId="{6159DF16-8840-48C4-AB4C-29F8F0D7CB21}" srcOrd="8" destOrd="0" presId="urn:microsoft.com/office/officeart/2005/8/layout/cycle8"/>
    <dgm:cxn modelId="{B350C874-560B-4D28-8EC4-4811F5038D57}" type="presParOf" srcId="{5FD07BEC-5E20-47BF-B39C-F3CBD3CF7DE6}" destId="{8C486DB6-A093-44A6-B4CE-8F6033F3D0F3}" srcOrd="9" destOrd="0" presId="urn:microsoft.com/office/officeart/2005/8/layout/cycle8"/>
    <dgm:cxn modelId="{38BA5A91-BE4B-4097-8B8E-4D065FA17623}" type="presParOf" srcId="{5FD07BEC-5E20-47BF-B39C-F3CBD3CF7DE6}" destId="{B4731FDF-8637-4B8F-866A-158731605AFC}" srcOrd="10" destOrd="0" presId="urn:microsoft.com/office/officeart/2005/8/layout/cycle8"/>
    <dgm:cxn modelId="{EC7F1699-03A7-40BB-8CC2-67F7A5FF8D03}" type="presParOf" srcId="{5FD07BEC-5E20-47BF-B39C-F3CBD3CF7DE6}" destId="{BB0F352A-FBC9-49F9-AFF6-9E93B1B63F3D}" srcOrd="11" destOrd="0" presId="urn:microsoft.com/office/officeart/2005/8/layout/cycle8"/>
    <dgm:cxn modelId="{B15310E7-7A4B-4C1C-886B-4C5FE502BB1D}" type="presParOf" srcId="{5FD07BEC-5E20-47BF-B39C-F3CBD3CF7DE6}" destId="{802A67B1-2D2D-4A3A-A675-6BE1D1976A26}" srcOrd="12" destOrd="0" presId="urn:microsoft.com/office/officeart/2005/8/layout/cycle8"/>
    <dgm:cxn modelId="{43DCBFA9-ED19-4D36-AFCF-8F8DC6DD2481}" type="presParOf" srcId="{5FD07BEC-5E20-47BF-B39C-F3CBD3CF7DE6}" destId="{D4799C49-69A7-4DF0-AE77-70246A359CFD}" srcOrd="13" destOrd="0" presId="urn:microsoft.com/office/officeart/2005/8/layout/cycle8"/>
    <dgm:cxn modelId="{78E8440E-43B4-4BB7-8254-2F6CB45CB733}" type="presParOf" srcId="{5FD07BEC-5E20-47BF-B39C-F3CBD3CF7DE6}" destId="{6D7D64A6-E1B7-4545-9750-CF6C6EB14F6C}" srcOrd="14" destOrd="0" presId="urn:microsoft.com/office/officeart/2005/8/layout/cycle8"/>
    <dgm:cxn modelId="{A8A7FA0D-CB7A-4C6E-A278-6255EF593710}" type="presParOf" srcId="{5FD07BEC-5E20-47BF-B39C-F3CBD3CF7DE6}" destId="{F999145D-F891-46EF-85EB-E847F30BBA4F}" srcOrd="15" destOrd="0" presId="urn:microsoft.com/office/officeart/2005/8/layout/cycle8"/>
    <dgm:cxn modelId="{82547562-82AB-402E-A0F9-D53C698B3CCA}" type="presParOf" srcId="{5FD07BEC-5E20-47BF-B39C-F3CBD3CF7DE6}" destId="{8F999E58-1F15-49C6-9B43-5D06E759EF87}" srcOrd="16" destOrd="0" presId="urn:microsoft.com/office/officeart/2005/8/layout/cycle8"/>
    <dgm:cxn modelId="{6ABCE238-264D-4EB6-8121-592A0FCBA698}" type="presParOf" srcId="{5FD07BEC-5E20-47BF-B39C-F3CBD3CF7DE6}" destId="{2E7700F1-0F22-4496-82F5-34F7C71037F8}" srcOrd="17" destOrd="0" presId="urn:microsoft.com/office/officeart/2005/8/layout/cycle8"/>
    <dgm:cxn modelId="{E51B3147-CDA4-4E87-97C6-E170CFAAA69C}" type="presParOf" srcId="{5FD07BEC-5E20-47BF-B39C-F3CBD3CF7DE6}" destId="{7DC8EB88-680A-467E-AFDC-FB320C08CAF7}" srcOrd="18" destOrd="0" presId="urn:microsoft.com/office/officeart/2005/8/layout/cycle8"/>
    <dgm:cxn modelId="{EB865D8F-ACFF-4960-ABD3-3916EA7A572B}" type="presParOf" srcId="{5FD07BEC-5E20-47BF-B39C-F3CBD3CF7DE6}" destId="{E187B615-95FF-4E7D-8C7A-12AE973F786B}" srcOrd="19" destOrd="0" presId="urn:microsoft.com/office/officeart/2005/8/layout/cycle8"/>
    <dgm:cxn modelId="{2F8E2E25-A8A4-4541-B222-27CE26560B34}" type="presParOf" srcId="{5FD07BEC-5E20-47BF-B39C-F3CBD3CF7DE6}" destId="{7F52346A-E731-457D-804C-2855E8AE83A8}" srcOrd="20" destOrd="0" presId="urn:microsoft.com/office/officeart/2005/8/layout/cycle8"/>
    <dgm:cxn modelId="{6CABCEB0-1A2F-4DB6-8880-E5086410C932}" type="presParOf" srcId="{5FD07BEC-5E20-47BF-B39C-F3CBD3CF7DE6}" destId="{6AFFB719-C190-4AD4-9B79-962C1F875E3A}" srcOrd="21" destOrd="0" presId="urn:microsoft.com/office/officeart/2005/8/layout/cycle8"/>
    <dgm:cxn modelId="{49D9F25C-F406-467E-9CAB-EFFC22738819}" type="presParOf" srcId="{5FD07BEC-5E20-47BF-B39C-F3CBD3CF7DE6}" destId="{8560F054-42C6-4CD1-A82A-31AE2E2E3EA5}" srcOrd="22" destOrd="0" presId="urn:microsoft.com/office/officeart/2005/8/layout/cycle8"/>
    <dgm:cxn modelId="{94C9B8FA-7F91-48AE-A5DC-E71CF6748850}" type="presParOf" srcId="{5FD07BEC-5E20-47BF-B39C-F3CBD3CF7DE6}" destId="{B91F514B-0B91-4218-910D-710AC819583A}" srcOrd="23" destOrd="0" presId="urn:microsoft.com/office/officeart/2005/8/layout/cycle8"/>
    <dgm:cxn modelId="{03258FC6-4BDA-4C6D-BC4A-EAB484CFDE0F}" type="presParOf" srcId="{5FD07BEC-5E20-47BF-B39C-F3CBD3CF7DE6}" destId="{83665FD0-D12D-49AA-BB73-3423FF18C009}" srcOrd="24" destOrd="0" presId="urn:microsoft.com/office/officeart/2005/8/layout/cycle8"/>
    <dgm:cxn modelId="{A699BE44-8A3E-46BC-AC4B-EF1D7BDC9B03}" type="presParOf" srcId="{5FD07BEC-5E20-47BF-B39C-F3CBD3CF7DE6}" destId="{26C66775-1CFC-4285-9458-B6D175FA30A0}" srcOrd="25" destOrd="0" presId="urn:microsoft.com/office/officeart/2005/8/layout/cycle8"/>
    <dgm:cxn modelId="{0C0C0106-2BB2-49C1-86F3-4ED3CC96996D}" type="presParOf" srcId="{5FD07BEC-5E20-47BF-B39C-F3CBD3CF7DE6}" destId="{35AE1307-F174-4B92-96F4-76E9F4A0DACE}" srcOrd="26" destOrd="0" presId="urn:microsoft.com/office/officeart/2005/8/layout/cycle8"/>
    <dgm:cxn modelId="{70FE33DC-0A91-4F97-9C71-2E0C68777A7E}" type="presParOf" srcId="{5FD07BEC-5E20-47BF-B39C-F3CBD3CF7DE6}" destId="{784A7EA2-D2EC-478D-944F-36A4B02D4785}" srcOrd="27" destOrd="0" presId="urn:microsoft.com/office/officeart/2005/8/layout/cycle8"/>
    <dgm:cxn modelId="{9AC0405E-BB3D-43B4-973A-080FBB1FD0F5}" type="presParOf" srcId="{5FD07BEC-5E20-47BF-B39C-F3CBD3CF7DE6}" destId="{7D79C046-35E1-46C0-9B30-958C655ADF9B}" srcOrd="28" destOrd="0" presId="urn:microsoft.com/office/officeart/2005/8/layout/cycle8"/>
    <dgm:cxn modelId="{76E83C18-6B0A-41C7-A442-1997DD067287}" type="presParOf" srcId="{5FD07BEC-5E20-47BF-B39C-F3CBD3CF7DE6}" destId="{EEA7900B-A8A1-4919-88F7-5F017241FDD3}" srcOrd="2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1CD953C-BE82-4AE4-8546-03756A9BDAFC}" type="doc">
      <dgm:prSet loTypeId="urn:microsoft.com/office/officeart/2009/3/layout/HorizontalOrganizationChart" loCatId="hierarchy" qsTypeId="urn:microsoft.com/office/officeart/2005/8/quickstyle/simple1" qsCatId="simple" csTypeId="urn:microsoft.com/office/officeart/2005/8/colors/accent2_1" csCatId="accent2" phldr="1"/>
      <dgm:spPr/>
      <dgm:t>
        <a:bodyPr/>
        <a:lstStyle/>
        <a:p>
          <a:endParaRPr lang="nb-NO"/>
        </a:p>
      </dgm:t>
    </dgm:pt>
    <dgm:pt modelId="{06DF4D52-4310-4320-9806-C9E65A732112}">
      <dgm:prSet phldrT="[Tekst]"/>
      <dgm:spPr/>
      <dgm:t>
        <a:bodyPr/>
        <a:lstStyle/>
        <a:p>
          <a:r>
            <a:rPr lang="nb-NO" dirty="0"/>
            <a:t>Helse og omsorg</a:t>
          </a:r>
        </a:p>
      </dgm:t>
    </dgm:pt>
    <dgm:pt modelId="{652D0C1B-8EBC-466E-884A-082F964F04DA}" type="parTrans" cxnId="{BADEC626-0019-4AFD-B922-5AC024B09099}">
      <dgm:prSet/>
      <dgm:spPr/>
      <dgm:t>
        <a:bodyPr/>
        <a:lstStyle/>
        <a:p>
          <a:endParaRPr lang="nb-NO"/>
        </a:p>
      </dgm:t>
    </dgm:pt>
    <dgm:pt modelId="{10D2FB2B-6878-411A-970E-4919CA2EC3E2}" type="sibTrans" cxnId="{BADEC626-0019-4AFD-B922-5AC024B09099}">
      <dgm:prSet/>
      <dgm:spPr/>
      <dgm:t>
        <a:bodyPr/>
        <a:lstStyle/>
        <a:p>
          <a:endParaRPr lang="nb-NO"/>
        </a:p>
      </dgm:t>
    </dgm:pt>
    <dgm:pt modelId="{52856526-B158-42E1-B96C-4011B57EAA41}">
      <dgm:prSet phldrT="[Tekst]" custT="1"/>
      <dgm:spPr/>
      <dgm:t>
        <a:bodyPr/>
        <a:lstStyle/>
        <a:p>
          <a:r>
            <a:rPr lang="nb-NO" sz="1000" dirty="0"/>
            <a:t>Legetjeneste</a:t>
          </a:r>
        </a:p>
      </dgm:t>
    </dgm:pt>
    <dgm:pt modelId="{64A25B73-1253-4919-B596-503DACEA25EF}" type="parTrans" cxnId="{15F551F0-184D-442A-B4AC-986A03CB8032}">
      <dgm:prSet/>
      <dgm:spPr/>
      <dgm:t>
        <a:bodyPr/>
        <a:lstStyle/>
        <a:p>
          <a:endParaRPr lang="nb-NO"/>
        </a:p>
      </dgm:t>
    </dgm:pt>
    <dgm:pt modelId="{F0358F7C-20FB-4D2F-9C5E-12638C102716}" type="sibTrans" cxnId="{15F551F0-184D-442A-B4AC-986A03CB8032}">
      <dgm:prSet/>
      <dgm:spPr/>
      <dgm:t>
        <a:bodyPr/>
        <a:lstStyle/>
        <a:p>
          <a:endParaRPr lang="nb-NO"/>
        </a:p>
      </dgm:t>
    </dgm:pt>
    <dgm:pt modelId="{F3EC9F77-6370-4CF8-A483-936512045F6B}">
      <dgm:prSet phldrT="[Tekst]"/>
      <dgm:spPr/>
      <dgm:t>
        <a:bodyPr/>
        <a:lstStyle/>
        <a:p>
          <a:r>
            <a:rPr lang="nb-NO" dirty="0"/>
            <a:t>Re-Habiliteringstjenesten</a:t>
          </a:r>
        </a:p>
      </dgm:t>
    </dgm:pt>
    <dgm:pt modelId="{F27AC2C3-7F82-4FD3-8158-4C805C58F00F}" type="parTrans" cxnId="{1575EDE0-49D3-4999-AF4B-921689BBE46E}">
      <dgm:prSet/>
      <dgm:spPr/>
      <dgm:t>
        <a:bodyPr/>
        <a:lstStyle/>
        <a:p>
          <a:endParaRPr lang="nb-NO"/>
        </a:p>
      </dgm:t>
    </dgm:pt>
    <dgm:pt modelId="{C78D9A2B-CC29-40F7-972F-05EEBA25FDF8}" type="sibTrans" cxnId="{1575EDE0-49D3-4999-AF4B-921689BBE46E}">
      <dgm:prSet/>
      <dgm:spPr/>
      <dgm:t>
        <a:bodyPr/>
        <a:lstStyle/>
        <a:p>
          <a:endParaRPr lang="nb-NO"/>
        </a:p>
      </dgm:t>
    </dgm:pt>
    <dgm:pt modelId="{17999025-7140-4953-A19A-AB518E95DBFF}">
      <dgm:prSet phldrT="[Tekst]"/>
      <dgm:spPr/>
      <dgm:t>
        <a:bodyPr/>
        <a:lstStyle/>
        <a:p>
          <a:r>
            <a:rPr lang="nb-NO" dirty="0"/>
            <a:t>Sosiale tjenester</a:t>
          </a:r>
        </a:p>
      </dgm:t>
    </dgm:pt>
    <dgm:pt modelId="{50C3E08E-5376-4ACD-BFD6-3E6F31CD9247}" type="parTrans" cxnId="{925B4933-82CE-4D29-9982-EED658B7E3E9}">
      <dgm:prSet/>
      <dgm:spPr/>
      <dgm:t>
        <a:bodyPr/>
        <a:lstStyle/>
        <a:p>
          <a:endParaRPr lang="nb-NO"/>
        </a:p>
      </dgm:t>
    </dgm:pt>
    <dgm:pt modelId="{56E5FCEC-E007-4A49-8188-37F1D3EF9198}" type="sibTrans" cxnId="{925B4933-82CE-4D29-9982-EED658B7E3E9}">
      <dgm:prSet/>
      <dgm:spPr/>
      <dgm:t>
        <a:bodyPr/>
        <a:lstStyle/>
        <a:p>
          <a:endParaRPr lang="nb-NO"/>
        </a:p>
      </dgm:t>
    </dgm:pt>
    <dgm:pt modelId="{2D6315A8-698C-4E8A-B0E0-BAA7ED585DAC}">
      <dgm:prSet phldrT="[Tekst]"/>
      <dgm:spPr/>
      <dgm:t>
        <a:bodyPr/>
        <a:lstStyle/>
        <a:p>
          <a:r>
            <a:rPr lang="nb-NO" dirty="0"/>
            <a:t>Institusjon</a:t>
          </a:r>
        </a:p>
      </dgm:t>
    </dgm:pt>
    <dgm:pt modelId="{A084AD37-8FED-4EF1-837C-93FAB6B5AC00}" type="parTrans" cxnId="{8C0A77B9-F1E2-45C4-A180-698A85D4AAB6}">
      <dgm:prSet/>
      <dgm:spPr/>
      <dgm:t>
        <a:bodyPr/>
        <a:lstStyle/>
        <a:p>
          <a:endParaRPr lang="nb-NO"/>
        </a:p>
      </dgm:t>
    </dgm:pt>
    <dgm:pt modelId="{A030F394-EBD5-40F7-802A-9C01E0F57E26}" type="sibTrans" cxnId="{8C0A77B9-F1E2-45C4-A180-698A85D4AAB6}">
      <dgm:prSet/>
      <dgm:spPr/>
      <dgm:t>
        <a:bodyPr/>
        <a:lstStyle/>
        <a:p>
          <a:endParaRPr lang="nb-NO"/>
        </a:p>
      </dgm:t>
    </dgm:pt>
    <dgm:pt modelId="{FFF8E094-8F8C-41F9-8EB1-181806363402}">
      <dgm:prSet phldrT="[Tekst]"/>
      <dgm:spPr/>
      <dgm:t>
        <a:bodyPr/>
        <a:lstStyle/>
        <a:p>
          <a:r>
            <a:rPr lang="nb-NO" dirty="0"/>
            <a:t>Hjemmetjeneste</a:t>
          </a:r>
        </a:p>
      </dgm:t>
    </dgm:pt>
    <dgm:pt modelId="{70FB96EA-D33F-4559-9B27-10E2F4E8F83B}" type="parTrans" cxnId="{9F7F67AF-1BD7-45DA-8A98-FAF93B12DF7A}">
      <dgm:prSet/>
      <dgm:spPr/>
      <dgm:t>
        <a:bodyPr/>
        <a:lstStyle/>
        <a:p>
          <a:endParaRPr lang="nb-NO"/>
        </a:p>
      </dgm:t>
    </dgm:pt>
    <dgm:pt modelId="{3B071839-46A6-4C9E-8541-7B2ED8EFF809}" type="sibTrans" cxnId="{9F7F67AF-1BD7-45DA-8A98-FAF93B12DF7A}">
      <dgm:prSet/>
      <dgm:spPr/>
      <dgm:t>
        <a:bodyPr/>
        <a:lstStyle/>
        <a:p>
          <a:endParaRPr lang="nb-NO"/>
        </a:p>
      </dgm:t>
    </dgm:pt>
    <dgm:pt modelId="{DB964F04-E276-4988-88D5-B31870114CA0}">
      <dgm:prSet phldrT="[Tekst]"/>
      <dgm:spPr/>
      <dgm:t>
        <a:bodyPr/>
        <a:lstStyle/>
        <a:p>
          <a:r>
            <a:rPr lang="nb-NO" dirty="0"/>
            <a:t>Helsefremmende og forebyggende tjenester</a:t>
          </a:r>
        </a:p>
      </dgm:t>
    </dgm:pt>
    <dgm:pt modelId="{7B75894F-3F87-48D5-8209-685A3C9E6D15}" type="parTrans" cxnId="{ABA821A9-6936-4048-AAB5-B90A85B8D9FA}">
      <dgm:prSet/>
      <dgm:spPr/>
      <dgm:t>
        <a:bodyPr/>
        <a:lstStyle/>
        <a:p>
          <a:endParaRPr lang="nb-NO"/>
        </a:p>
      </dgm:t>
    </dgm:pt>
    <dgm:pt modelId="{1A075AAA-40F1-4750-8672-2B079517ABA9}" type="sibTrans" cxnId="{ABA821A9-6936-4048-AAB5-B90A85B8D9FA}">
      <dgm:prSet/>
      <dgm:spPr/>
      <dgm:t>
        <a:bodyPr/>
        <a:lstStyle/>
        <a:p>
          <a:endParaRPr lang="nb-NO"/>
        </a:p>
      </dgm:t>
    </dgm:pt>
    <dgm:pt modelId="{819E199D-D260-499A-8EEF-5BCF65635A9D}" type="pres">
      <dgm:prSet presAssocID="{B1CD953C-BE82-4AE4-8546-03756A9BDAFC}" presName="hierChild1" presStyleCnt="0">
        <dgm:presLayoutVars>
          <dgm:orgChart val="1"/>
          <dgm:chPref val="1"/>
          <dgm:dir/>
          <dgm:animOne val="branch"/>
          <dgm:animLvl val="lvl"/>
          <dgm:resizeHandles/>
        </dgm:presLayoutVars>
      </dgm:prSet>
      <dgm:spPr/>
    </dgm:pt>
    <dgm:pt modelId="{0A58E494-06F8-48E4-B0B5-F0229D20DCEA}" type="pres">
      <dgm:prSet presAssocID="{06DF4D52-4310-4320-9806-C9E65A732112}" presName="hierRoot1" presStyleCnt="0">
        <dgm:presLayoutVars>
          <dgm:hierBranch val="init"/>
        </dgm:presLayoutVars>
      </dgm:prSet>
      <dgm:spPr/>
    </dgm:pt>
    <dgm:pt modelId="{4DA9AC32-1D73-44E5-A795-E586BBDB157F}" type="pres">
      <dgm:prSet presAssocID="{06DF4D52-4310-4320-9806-C9E65A732112}" presName="rootComposite1" presStyleCnt="0"/>
      <dgm:spPr/>
    </dgm:pt>
    <dgm:pt modelId="{F5219893-6A8D-4394-A059-443F6856052E}" type="pres">
      <dgm:prSet presAssocID="{06DF4D52-4310-4320-9806-C9E65A732112}" presName="rootText1" presStyleLbl="node0" presStyleIdx="0" presStyleCnt="1">
        <dgm:presLayoutVars>
          <dgm:chPref val="3"/>
        </dgm:presLayoutVars>
      </dgm:prSet>
      <dgm:spPr/>
    </dgm:pt>
    <dgm:pt modelId="{A37DD5FE-FDB5-4C9E-87DC-13783A46CC84}" type="pres">
      <dgm:prSet presAssocID="{06DF4D52-4310-4320-9806-C9E65A732112}" presName="rootConnector1" presStyleLbl="node1" presStyleIdx="0" presStyleCnt="0"/>
      <dgm:spPr/>
    </dgm:pt>
    <dgm:pt modelId="{5A7747BB-DD35-41D9-9F73-B780BD10550C}" type="pres">
      <dgm:prSet presAssocID="{06DF4D52-4310-4320-9806-C9E65A732112}" presName="hierChild2" presStyleCnt="0"/>
      <dgm:spPr/>
    </dgm:pt>
    <dgm:pt modelId="{459E22C8-88C5-40B4-9D23-41F98E6AB0E6}" type="pres">
      <dgm:prSet presAssocID="{64A25B73-1253-4919-B596-503DACEA25EF}" presName="Name64" presStyleLbl="parChTrans1D2" presStyleIdx="0" presStyleCnt="6"/>
      <dgm:spPr/>
    </dgm:pt>
    <dgm:pt modelId="{16FEAC7D-76B2-4A35-99E6-A7671017B6C4}" type="pres">
      <dgm:prSet presAssocID="{52856526-B158-42E1-B96C-4011B57EAA41}" presName="hierRoot2" presStyleCnt="0">
        <dgm:presLayoutVars>
          <dgm:hierBranch val="init"/>
        </dgm:presLayoutVars>
      </dgm:prSet>
      <dgm:spPr/>
    </dgm:pt>
    <dgm:pt modelId="{A059327C-640A-461D-A864-7797E0D2378E}" type="pres">
      <dgm:prSet presAssocID="{52856526-B158-42E1-B96C-4011B57EAA41}" presName="rootComposite" presStyleCnt="0"/>
      <dgm:spPr/>
    </dgm:pt>
    <dgm:pt modelId="{002D4D92-BDF1-4AEB-9D48-0E2E4357A0B6}" type="pres">
      <dgm:prSet presAssocID="{52856526-B158-42E1-B96C-4011B57EAA41}" presName="rootText" presStyleLbl="node2" presStyleIdx="0" presStyleCnt="6">
        <dgm:presLayoutVars>
          <dgm:chPref val="3"/>
        </dgm:presLayoutVars>
      </dgm:prSet>
      <dgm:spPr/>
    </dgm:pt>
    <dgm:pt modelId="{0FC9CCC1-7C18-416E-A708-48B853194C1A}" type="pres">
      <dgm:prSet presAssocID="{52856526-B158-42E1-B96C-4011B57EAA41}" presName="rootConnector" presStyleLbl="node2" presStyleIdx="0" presStyleCnt="6"/>
      <dgm:spPr/>
    </dgm:pt>
    <dgm:pt modelId="{38BFC97A-BB00-4862-8370-F45AB8905B85}" type="pres">
      <dgm:prSet presAssocID="{52856526-B158-42E1-B96C-4011B57EAA41}" presName="hierChild4" presStyleCnt="0"/>
      <dgm:spPr/>
    </dgm:pt>
    <dgm:pt modelId="{DA1D54C6-21D5-45D8-A852-943ACC74A4D3}" type="pres">
      <dgm:prSet presAssocID="{52856526-B158-42E1-B96C-4011B57EAA41}" presName="hierChild5" presStyleCnt="0"/>
      <dgm:spPr/>
    </dgm:pt>
    <dgm:pt modelId="{DD7F02AC-6543-4894-ACC1-271E99CCA1E2}" type="pres">
      <dgm:prSet presAssocID="{F27AC2C3-7F82-4FD3-8158-4C805C58F00F}" presName="Name64" presStyleLbl="parChTrans1D2" presStyleIdx="1" presStyleCnt="6"/>
      <dgm:spPr/>
    </dgm:pt>
    <dgm:pt modelId="{5B4544C9-B5C3-4261-BD47-BC061DF3F873}" type="pres">
      <dgm:prSet presAssocID="{F3EC9F77-6370-4CF8-A483-936512045F6B}" presName="hierRoot2" presStyleCnt="0">
        <dgm:presLayoutVars>
          <dgm:hierBranch val="init"/>
        </dgm:presLayoutVars>
      </dgm:prSet>
      <dgm:spPr/>
    </dgm:pt>
    <dgm:pt modelId="{849E2FC8-57B0-45B6-905D-DE6B64093439}" type="pres">
      <dgm:prSet presAssocID="{F3EC9F77-6370-4CF8-A483-936512045F6B}" presName="rootComposite" presStyleCnt="0"/>
      <dgm:spPr/>
    </dgm:pt>
    <dgm:pt modelId="{2401BA2D-9613-4F43-A332-CE2BDE97F592}" type="pres">
      <dgm:prSet presAssocID="{F3EC9F77-6370-4CF8-A483-936512045F6B}" presName="rootText" presStyleLbl="node2" presStyleIdx="1" presStyleCnt="6">
        <dgm:presLayoutVars>
          <dgm:chPref val="3"/>
        </dgm:presLayoutVars>
      </dgm:prSet>
      <dgm:spPr/>
    </dgm:pt>
    <dgm:pt modelId="{DB5B9CDC-12B1-4F73-AA91-53892FCCF4EF}" type="pres">
      <dgm:prSet presAssocID="{F3EC9F77-6370-4CF8-A483-936512045F6B}" presName="rootConnector" presStyleLbl="node2" presStyleIdx="1" presStyleCnt="6"/>
      <dgm:spPr/>
    </dgm:pt>
    <dgm:pt modelId="{40965DC3-5924-4993-AAB1-A46AB3707505}" type="pres">
      <dgm:prSet presAssocID="{F3EC9F77-6370-4CF8-A483-936512045F6B}" presName="hierChild4" presStyleCnt="0"/>
      <dgm:spPr/>
    </dgm:pt>
    <dgm:pt modelId="{0DA2178C-68DB-4A71-9A12-347AFB36AC2C}" type="pres">
      <dgm:prSet presAssocID="{F3EC9F77-6370-4CF8-A483-936512045F6B}" presName="hierChild5" presStyleCnt="0"/>
      <dgm:spPr/>
    </dgm:pt>
    <dgm:pt modelId="{9647DE1B-A227-4B73-A283-CDC9748D10CC}" type="pres">
      <dgm:prSet presAssocID="{50C3E08E-5376-4ACD-BFD6-3E6F31CD9247}" presName="Name64" presStyleLbl="parChTrans1D2" presStyleIdx="2" presStyleCnt="6"/>
      <dgm:spPr/>
    </dgm:pt>
    <dgm:pt modelId="{21FAB340-73AD-47F2-8433-56CA879AE118}" type="pres">
      <dgm:prSet presAssocID="{17999025-7140-4953-A19A-AB518E95DBFF}" presName="hierRoot2" presStyleCnt="0">
        <dgm:presLayoutVars>
          <dgm:hierBranch val="init"/>
        </dgm:presLayoutVars>
      </dgm:prSet>
      <dgm:spPr/>
    </dgm:pt>
    <dgm:pt modelId="{6ABA2C21-8651-41B4-A7FA-8432C2638F54}" type="pres">
      <dgm:prSet presAssocID="{17999025-7140-4953-A19A-AB518E95DBFF}" presName="rootComposite" presStyleCnt="0"/>
      <dgm:spPr/>
    </dgm:pt>
    <dgm:pt modelId="{F4E14F2B-0132-49B0-9D83-6D7262B1B0D8}" type="pres">
      <dgm:prSet presAssocID="{17999025-7140-4953-A19A-AB518E95DBFF}" presName="rootText" presStyleLbl="node2" presStyleIdx="2" presStyleCnt="6">
        <dgm:presLayoutVars>
          <dgm:chPref val="3"/>
        </dgm:presLayoutVars>
      </dgm:prSet>
      <dgm:spPr/>
    </dgm:pt>
    <dgm:pt modelId="{B9C65894-D8A3-4EFC-A11C-4978EEED2177}" type="pres">
      <dgm:prSet presAssocID="{17999025-7140-4953-A19A-AB518E95DBFF}" presName="rootConnector" presStyleLbl="node2" presStyleIdx="2" presStyleCnt="6"/>
      <dgm:spPr/>
    </dgm:pt>
    <dgm:pt modelId="{90565FFB-6069-4F5D-BD83-FC955F6C01DF}" type="pres">
      <dgm:prSet presAssocID="{17999025-7140-4953-A19A-AB518E95DBFF}" presName="hierChild4" presStyleCnt="0"/>
      <dgm:spPr/>
    </dgm:pt>
    <dgm:pt modelId="{0CDE7385-B644-481C-A464-BC0BD96425E7}" type="pres">
      <dgm:prSet presAssocID="{17999025-7140-4953-A19A-AB518E95DBFF}" presName="hierChild5" presStyleCnt="0"/>
      <dgm:spPr/>
    </dgm:pt>
    <dgm:pt modelId="{91834CB4-9D9D-4BF7-9B3D-E48C5568415F}" type="pres">
      <dgm:prSet presAssocID="{A084AD37-8FED-4EF1-837C-93FAB6B5AC00}" presName="Name64" presStyleLbl="parChTrans1D2" presStyleIdx="3" presStyleCnt="6"/>
      <dgm:spPr/>
    </dgm:pt>
    <dgm:pt modelId="{4342B043-256E-4FBB-949B-CB43B23C58CE}" type="pres">
      <dgm:prSet presAssocID="{2D6315A8-698C-4E8A-B0E0-BAA7ED585DAC}" presName="hierRoot2" presStyleCnt="0">
        <dgm:presLayoutVars>
          <dgm:hierBranch val="init"/>
        </dgm:presLayoutVars>
      </dgm:prSet>
      <dgm:spPr/>
    </dgm:pt>
    <dgm:pt modelId="{6CD5FE4F-E96D-44B3-88FD-DF6290C6FFCE}" type="pres">
      <dgm:prSet presAssocID="{2D6315A8-698C-4E8A-B0E0-BAA7ED585DAC}" presName="rootComposite" presStyleCnt="0"/>
      <dgm:spPr/>
    </dgm:pt>
    <dgm:pt modelId="{63016CC8-7669-4D6F-83BA-B4C6ADDA6748}" type="pres">
      <dgm:prSet presAssocID="{2D6315A8-698C-4E8A-B0E0-BAA7ED585DAC}" presName="rootText" presStyleLbl="node2" presStyleIdx="3" presStyleCnt="6">
        <dgm:presLayoutVars>
          <dgm:chPref val="3"/>
        </dgm:presLayoutVars>
      </dgm:prSet>
      <dgm:spPr/>
    </dgm:pt>
    <dgm:pt modelId="{B312C6B5-EC97-4D0D-8AD8-CF04ED80A8DF}" type="pres">
      <dgm:prSet presAssocID="{2D6315A8-698C-4E8A-B0E0-BAA7ED585DAC}" presName="rootConnector" presStyleLbl="node2" presStyleIdx="3" presStyleCnt="6"/>
      <dgm:spPr/>
    </dgm:pt>
    <dgm:pt modelId="{1DAC5AB9-10D6-4D21-970C-D5B8CE4E0A67}" type="pres">
      <dgm:prSet presAssocID="{2D6315A8-698C-4E8A-B0E0-BAA7ED585DAC}" presName="hierChild4" presStyleCnt="0"/>
      <dgm:spPr/>
    </dgm:pt>
    <dgm:pt modelId="{A3D30D3F-5379-4F7D-9C1C-B02E416DE38E}" type="pres">
      <dgm:prSet presAssocID="{2D6315A8-698C-4E8A-B0E0-BAA7ED585DAC}" presName="hierChild5" presStyleCnt="0"/>
      <dgm:spPr/>
    </dgm:pt>
    <dgm:pt modelId="{1E6BBAC7-B86E-4148-9C20-03BE3D2E1EA4}" type="pres">
      <dgm:prSet presAssocID="{70FB96EA-D33F-4559-9B27-10E2F4E8F83B}" presName="Name64" presStyleLbl="parChTrans1D2" presStyleIdx="4" presStyleCnt="6"/>
      <dgm:spPr/>
    </dgm:pt>
    <dgm:pt modelId="{CB317EB3-9770-481A-B795-829B0AC0CDCB}" type="pres">
      <dgm:prSet presAssocID="{FFF8E094-8F8C-41F9-8EB1-181806363402}" presName="hierRoot2" presStyleCnt="0">
        <dgm:presLayoutVars>
          <dgm:hierBranch val="init"/>
        </dgm:presLayoutVars>
      </dgm:prSet>
      <dgm:spPr/>
    </dgm:pt>
    <dgm:pt modelId="{56D77ED4-F582-47BE-95B2-B6878B0677D8}" type="pres">
      <dgm:prSet presAssocID="{FFF8E094-8F8C-41F9-8EB1-181806363402}" presName="rootComposite" presStyleCnt="0"/>
      <dgm:spPr/>
    </dgm:pt>
    <dgm:pt modelId="{69EF477C-0F59-448E-8813-4E9C2B4956E5}" type="pres">
      <dgm:prSet presAssocID="{FFF8E094-8F8C-41F9-8EB1-181806363402}" presName="rootText" presStyleLbl="node2" presStyleIdx="4" presStyleCnt="6">
        <dgm:presLayoutVars>
          <dgm:chPref val="3"/>
        </dgm:presLayoutVars>
      </dgm:prSet>
      <dgm:spPr/>
    </dgm:pt>
    <dgm:pt modelId="{6ED19D73-B3EA-49D7-BE69-1CB03A32E1E1}" type="pres">
      <dgm:prSet presAssocID="{FFF8E094-8F8C-41F9-8EB1-181806363402}" presName="rootConnector" presStyleLbl="node2" presStyleIdx="4" presStyleCnt="6"/>
      <dgm:spPr/>
    </dgm:pt>
    <dgm:pt modelId="{C820046F-1B93-4891-962A-B8E7D9E1D100}" type="pres">
      <dgm:prSet presAssocID="{FFF8E094-8F8C-41F9-8EB1-181806363402}" presName="hierChild4" presStyleCnt="0"/>
      <dgm:spPr/>
    </dgm:pt>
    <dgm:pt modelId="{492D9DE0-3191-4FE9-B68D-DE80220145D4}" type="pres">
      <dgm:prSet presAssocID="{FFF8E094-8F8C-41F9-8EB1-181806363402}" presName="hierChild5" presStyleCnt="0"/>
      <dgm:spPr/>
    </dgm:pt>
    <dgm:pt modelId="{73A7F188-529C-4FBE-A95A-5502213BB29C}" type="pres">
      <dgm:prSet presAssocID="{7B75894F-3F87-48D5-8209-685A3C9E6D15}" presName="Name64" presStyleLbl="parChTrans1D2" presStyleIdx="5" presStyleCnt="6"/>
      <dgm:spPr/>
    </dgm:pt>
    <dgm:pt modelId="{43091188-C39C-4C5B-9248-639AC4CEE9B1}" type="pres">
      <dgm:prSet presAssocID="{DB964F04-E276-4988-88D5-B31870114CA0}" presName="hierRoot2" presStyleCnt="0">
        <dgm:presLayoutVars>
          <dgm:hierBranch val="init"/>
        </dgm:presLayoutVars>
      </dgm:prSet>
      <dgm:spPr/>
    </dgm:pt>
    <dgm:pt modelId="{260438B7-463F-40C0-BBCF-288A5E1178A4}" type="pres">
      <dgm:prSet presAssocID="{DB964F04-E276-4988-88D5-B31870114CA0}" presName="rootComposite" presStyleCnt="0"/>
      <dgm:spPr/>
    </dgm:pt>
    <dgm:pt modelId="{4B38B65A-DC46-49A4-8B9D-C6AF25EB4781}" type="pres">
      <dgm:prSet presAssocID="{DB964F04-E276-4988-88D5-B31870114CA0}" presName="rootText" presStyleLbl="node2" presStyleIdx="5" presStyleCnt="6">
        <dgm:presLayoutVars>
          <dgm:chPref val="3"/>
        </dgm:presLayoutVars>
      </dgm:prSet>
      <dgm:spPr/>
    </dgm:pt>
    <dgm:pt modelId="{B2C4DB5D-5214-4B9E-B29E-568F9C6BE59A}" type="pres">
      <dgm:prSet presAssocID="{DB964F04-E276-4988-88D5-B31870114CA0}" presName="rootConnector" presStyleLbl="node2" presStyleIdx="5" presStyleCnt="6"/>
      <dgm:spPr/>
    </dgm:pt>
    <dgm:pt modelId="{F87EED6B-65B4-4D8A-912F-0A683A5A8942}" type="pres">
      <dgm:prSet presAssocID="{DB964F04-E276-4988-88D5-B31870114CA0}" presName="hierChild4" presStyleCnt="0"/>
      <dgm:spPr/>
    </dgm:pt>
    <dgm:pt modelId="{D60B14C1-972F-44AC-9AF9-D0506C50598F}" type="pres">
      <dgm:prSet presAssocID="{DB964F04-E276-4988-88D5-B31870114CA0}" presName="hierChild5" presStyleCnt="0"/>
      <dgm:spPr/>
    </dgm:pt>
    <dgm:pt modelId="{67FE566C-6353-4491-9753-BC2F4FE4985B}" type="pres">
      <dgm:prSet presAssocID="{06DF4D52-4310-4320-9806-C9E65A732112}" presName="hierChild3" presStyleCnt="0"/>
      <dgm:spPr/>
    </dgm:pt>
  </dgm:ptLst>
  <dgm:cxnLst>
    <dgm:cxn modelId="{8947A20E-36CF-4BE5-8313-8CD73B857EE0}" type="presOf" srcId="{F3EC9F77-6370-4CF8-A483-936512045F6B}" destId="{DB5B9CDC-12B1-4F73-AA91-53892FCCF4EF}" srcOrd="1" destOrd="0" presId="urn:microsoft.com/office/officeart/2009/3/layout/HorizontalOrganizationChart"/>
    <dgm:cxn modelId="{44B2DB0F-2B9C-408F-9719-0127E0D16D02}" type="presOf" srcId="{17999025-7140-4953-A19A-AB518E95DBFF}" destId="{F4E14F2B-0132-49B0-9D83-6D7262B1B0D8}" srcOrd="0" destOrd="0" presId="urn:microsoft.com/office/officeart/2009/3/layout/HorizontalOrganizationChart"/>
    <dgm:cxn modelId="{40878825-896E-44C2-A574-47A01CB3B40D}" type="presOf" srcId="{06DF4D52-4310-4320-9806-C9E65A732112}" destId="{A37DD5FE-FDB5-4C9E-87DC-13783A46CC84}" srcOrd="1" destOrd="0" presId="urn:microsoft.com/office/officeart/2009/3/layout/HorizontalOrganizationChart"/>
    <dgm:cxn modelId="{BADEC626-0019-4AFD-B922-5AC024B09099}" srcId="{B1CD953C-BE82-4AE4-8546-03756A9BDAFC}" destId="{06DF4D52-4310-4320-9806-C9E65A732112}" srcOrd="0" destOrd="0" parTransId="{652D0C1B-8EBC-466E-884A-082F964F04DA}" sibTransId="{10D2FB2B-6878-411A-970E-4919CA2EC3E2}"/>
    <dgm:cxn modelId="{FBAC1132-ECFF-448E-A3E7-C2EA272A8E4A}" type="presOf" srcId="{06DF4D52-4310-4320-9806-C9E65A732112}" destId="{F5219893-6A8D-4394-A059-443F6856052E}" srcOrd="0" destOrd="0" presId="urn:microsoft.com/office/officeart/2009/3/layout/HorizontalOrganizationChart"/>
    <dgm:cxn modelId="{925B4933-82CE-4D29-9982-EED658B7E3E9}" srcId="{06DF4D52-4310-4320-9806-C9E65A732112}" destId="{17999025-7140-4953-A19A-AB518E95DBFF}" srcOrd="2" destOrd="0" parTransId="{50C3E08E-5376-4ACD-BFD6-3E6F31CD9247}" sibTransId="{56E5FCEC-E007-4A49-8188-37F1D3EF9198}"/>
    <dgm:cxn modelId="{C783EB5C-731B-4322-942A-990E0BB86085}" type="presOf" srcId="{52856526-B158-42E1-B96C-4011B57EAA41}" destId="{0FC9CCC1-7C18-416E-A708-48B853194C1A}" srcOrd="1" destOrd="0" presId="urn:microsoft.com/office/officeart/2009/3/layout/HorizontalOrganizationChart"/>
    <dgm:cxn modelId="{D4D5F767-B9F2-4830-8B2A-3D56BEDDFC42}" type="presOf" srcId="{64A25B73-1253-4919-B596-503DACEA25EF}" destId="{459E22C8-88C5-40B4-9D23-41F98E6AB0E6}" srcOrd="0" destOrd="0" presId="urn:microsoft.com/office/officeart/2009/3/layout/HorizontalOrganizationChart"/>
    <dgm:cxn modelId="{5E1D8859-FA13-4695-81A9-05CAE1AAAEB3}" type="presOf" srcId="{2D6315A8-698C-4E8A-B0E0-BAA7ED585DAC}" destId="{63016CC8-7669-4D6F-83BA-B4C6ADDA6748}" srcOrd="0" destOrd="0" presId="urn:microsoft.com/office/officeart/2009/3/layout/HorizontalOrganizationChart"/>
    <dgm:cxn modelId="{72D4845A-CD9D-424B-8444-16FA53FA1A81}" type="presOf" srcId="{FFF8E094-8F8C-41F9-8EB1-181806363402}" destId="{69EF477C-0F59-448E-8813-4E9C2B4956E5}" srcOrd="0" destOrd="0" presId="urn:microsoft.com/office/officeart/2009/3/layout/HorizontalOrganizationChart"/>
    <dgm:cxn modelId="{B1AA4488-D109-4010-94ED-423282574997}" type="presOf" srcId="{A084AD37-8FED-4EF1-837C-93FAB6B5AC00}" destId="{91834CB4-9D9D-4BF7-9B3D-E48C5568415F}" srcOrd="0" destOrd="0" presId="urn:microsoft.com/office/officeart/2009/3/layout/HorizontalOrganizationChart"/>
    <dgm:cxn modelId="{7456D68A-F186-4CB1-AD36-D1FACF2E21B1}" type="presOf" srcId="{F3EC9F77-6370-4CF8-A483-936512045F6B}" destId="{2401BA2D-9613-4F43-A332-CE2BDE97F592}" srcOrd="0" destOrd="0" presId="urn:microsoft.com/office/officeart/2009/3/layout/HorizontalOrganizationChart"/>
    <dgm:cxn modelId="{41F70190-9C02-4431-9CE5-CD07D00CF4D1}" type="presOf" srcId="{2D6315A8-698C-4E8A-B0E0-BAA7ED585DAC}" destId="{B312C6B5-EC97-4D0D-8AD8-CF04ED80A8DF}" srcOrd="1" destOrd="0" presId="urn:microsoft.com/office/officeart/2009/3/layout/HorizontalOrganizationChart"/>
    <dgm:cxn modelId="{D6374396-708E-45AA-8ED1-BB4573BA8489}" type="presOf" srcId="{FFF8E094-8F8C-41F9-8EB1-181806363402}" destId="{6ED19D73-B3EA-49D7-BE69-1CB03A32E1E1}" srcOrd="1" destOrd="0" presId="urn:microsoft.com/office/officeart/2009/3/layout/HorizontalOrganizationChart"/>
    <dgm:cxn modelId="{5E44379F-A707-4DA7-B743-98668637D759}" type="presOf" srcId="{52856526-B158-42E1-B96C-4011B57EAA41}" destId="{002D4D92-BDF1-4AEB-9D48-0E2E4357A0B6}" srcOrd="0" destOrd="0" presId="urn:microsoft.com/office/officeart/2009/3/layout/HorizontalOrganizationChart"/>
    <dgm:cxn modelId="{ABA821A9-6936-4048-AAB5-B90A85B8D9FA}" srcId="{06DF4D52-4310-4320-9806-C9E65A732112}" destId="{DB964F04-E276-4988-88D5-B31870114CA0}" srcOrd="5" destOrd="0" parTransId="{7B75894F-3F87-48D5-8209-685A3C9E6D15}" sibTransId="{1A075AAA-40F1-4750-8672-2B079517ABA9}"/>
    <dgm:cxn modelId="{44AE6BA9-A31F-4803-9EBE-2968838D0FE1}" type="presOf" srcId="{B1CD953C-BE82-4AE4-8546-03756A9BDAFC}" destId="{819E199D-D260-499A-8EEF-5BCF65635A9D}" srcOrd="0" destOrd="0" presId="urn:microsoft.com/office/officeart/2009/3/layout/HorizontalOrganizationChart"/>
    <dgm:cxn modelId="{55A4E0AB-E0C5-4923-A710-F224669DE07C}" type="presOf" srcId="{50C3E08E-5376-4ACD-BFD6-3E6F31CD9247}" destId="{9647DE1B-A227-4B73-A283-CDC9748D10CC}" srcOrd="0" destOrd="0" presId="urn:microsoft.com/office/officeart/2009/3/layout/HorizontalOrganizationChart"/>
    <dgm:cxn modelId="{3B4417AC-8136-4B38-B327-6035B7B7A006}" type="presOf" srcId="{DB964F04-E276-4988-88D5-B31870114CA0}" destId="{B2C4DB5D-5214-4B9E-B29E-568F9C6BE59A}" srcOrd="1" destOrd="0" presId="urn:microsoft.com/office/officeart/2009/3/layout/HorizontalOrganizationChart"/>
    <dgm:cxn modelId="{9F7F67AF-1BD7-45DA-8A98-FAF93B12DF7A}" srcId="{06DF4D52-4310-4320-9806-C9E65A732112}" destId="{FFF8E094-8F8C-41F9-8EB1-181806363402}" srcOrd="4" destOrd="0" parTransId="{70FB96EA-D33F-4559-9B27-10E2F4E8F83B}" sibTransId="{3B071839-46A6-4C9E-8541-7B2ED8EFF809}"/>
    <dgm:cxn modelId="{11EFE2B0-B189-44A9-ABAB-EA517C076AFD}" type="presOf" srcId="{DB964F04-E276-4988-88D5-B31870114CA0}" destId="{4B38B65A-DC46-49A4-8B9D-C6AF25EB4781}" srcOrd="0" destOrd="0" presId="urn:microsoft.com/office/officeart/2009/3/layout/HorizontalOrganizationChart"/>
    <dgm:cxn modelId="{8C0A77B9-F1E2-45C4-A180-698A85D4AAB6}" srcId="{06DF4D52-4310-4320-9806-C9E65A732112}" destId="{2D6315A8-698C-4E8A-B0E0-BAA7ED585DAC}" srcOrd="3" destOrd="0" parTransId="{A084AD37-8FED-4EF1-837C-93FAB6B5AC00}" sibTransId="{A030F394-EBD5-40F7-802A-9C01E0F57E26}"/>
    <dgm:cxn modelId="{837734CE-11D7-4E58-8F50-F4AB4AA8E095}" type="presOf" srcId="{70FB96EA-D33F-4559-9B27-10E2F4E8F83B}" destId="{1E6BBAC7-B86E-4148-9C20-03BE3D2E1EA4}" srcOrd="0" destOrd="0" presId="urn:microsoft.com/office/officeart/2009/3/layout/HorizontalOrganizationChart"/>
    <dgm:cxn modelId="{EBB1CACF-AB81-431B-ABD6-ADEDFA4EDEFE}" type="presOf" srcId="{17999025-7140-4953-A19A-AB518E95DBFF}" destId="{B9C65894-D8A3-4EFC-A11C-4978EEED2177}" srcOrd="1" destOrd="0" presId="urn:microsoft.com/office/officeart/2009/3/layout/HorizontalOrganizationChart"/>
    <dgm:cxn modelId="{3EF0A1D3-6CD6-43D5-9CC8-4560F87B9B8E}" type="presOf" srcId="{7B75894F-3F87-48D5-8209-685A3C9E6D15}" destId="{73A7F188-529C-4FBE-A95A-5502213BB29C}" srcOrd="0" destOrd="0" presId="urn:microsoft.com/office/officeart/2009/3/layout/HorizontalOrganizationChart"/>
    <dgm:cxn modelId="{1575EDE0-49D3-4999-AF4B-921689BBE46E}" srcId="{06DF4D52-4310-4320-9806-C9E65A732112}" destId="{F3EC9F77-6370-4CF8-A483-936512045F6B}" srcOrd="1" destOrd="0" parTransId="{F27AC2C3-7F82-4FD3-8158-4C805C58F00F}" sibTransId="{C78D9A2B-CC29-40F7-972F-05EEBA25FDF8}"/>
    <dgm:cxn modelId="{15BF50E3-F58A-4B91-86E5-B4557AF41563}" type="presOf" srcId="{F27AC2C3-7F82-4FD3-8158-4C805C58F00F}" destId="{DD7F02AC-6543-4894-ACC1-271E99CCA1E2}" srcOrd="0" destOrd="0" presId="urn:microsoft.com/office/officeart/2009/3/layout/HorizontalOrganizationChart"/>
    <dgm:cxn modelId="{15F551F0-184D-442A-B4AC-986A03CB8032}" srcId="{06DF4D52-4310-4320-9806-C9E65A732112}" destId="{52856526-B158-42E1-B96C-4011B57EAA41}" srcOrd="0" destOrd="0" parTransId="{64A25B73-1253-4919-B596-503DACEA25EF}" sibTransId="{F0358F7C-20FB-4D2F-9C5E-12638C102716}"/>
    <dgm:cxn modelId="{355CEEF3-F69E-4E15-9C5D-D6EE0FD7AF95}" type="presParOf" srcId="{819E199D-D260-499A-8EEF-5BCF65635A9D}" destId="{0A58E494-06F8-48E4-B0B5-F0229D20DCEA}" srcOrd="0" destOrd="0" presId="urn:microsoft.com/office/officeart/2009/3/layout/HorizontalOrganizationChart"/>
    <dgm:cxn modelId="{2B33E4C5-6B63-4583-8B64-5D77425968BE}" type="presParOf" srcId="{0A58E494-06F8-48E4-B0B5-F0229D20DCEA}" destId="{4DA9AC32-1D73-44E5-A795-E586BBDB157F}" srcOrd="0" destOrd="0" presId="urn:microsoft.com/office/officeart/2009/3/layout/HorizontalOrganizationChart"/>
    <dgm:cxn modelId="{E7880EAD-ADA5-4E7C-9612-0A924B62B638}" type="presParOf" srcId="{4DA9AC32-1D73-44E5-A795-E586BBDB157F}" destId="{F5219893-6A8D-4394-A059-443F6856052E}" srcOrd="0" destOrd="0" presId="urn:microsoft.com/office/officeart/2009/3/layout/HorizontalOrganizationChart"/>
    <dgm:cxn modelId="{005BB3DC-A51E-429F-A866-B3CE71F06AE6}" type="presParOf" srcId="{4DA9AC32-1D73-44E5-A795-E586BBDB157F}" destId="{A37DD5FE-FDB5-4C9E-87DC-13783A46CC84}" srcOrd="1" destOrd="0" presId="urn:microsoft.com/office/officeart/2009/3/layout/HorizontalOrganizationChart"/>
    <dgm:cxn modelId="{7D45A564-23CD-4517-9534-5899C52156A2}" type="presParOf" srcId="{0A58E494-06F8-48E4-B0B5-F0229D20DCEA}" destId="{5A7747BB-DD35-41D9-9F73-B780BD10550C}" srcOrd="1" destOrd="0" presId="urn:microsoft.com/office/officeart/2009/3/layout/HorizontalOrganizationChart"/>
    <dgm:cxn modelId="{5FDB2A2E-CBEE-4ABB-833C-FC6B66678324}" type="presParOf" srcId="{5A7747BB-DD35-41D9-9F73-B780BD10550C}" destId="{459E22C8-88C5-40B4-9D23-41F98E6AB0E6}" srcOrd="0" destOrd="0" presId="urn:microsoft.com/office/officeart/2009/3/layout/HorizontalOrganizationChart"/>
    <dgm:cxn modelId="{F13B034C-4396-4060-8E66-802768FF62AD}" type="presParOf" srcId="{5A7747BB-DD35-41D9-9F73-B780BD10550C}" destId="{16FEAC7D-76B2-4A35-99E6-A7671017B6C4}" srcOrd="1" destOrd="0" presId="urn:microsoft.com/office/officeart/2009/3/layout/HorizontalOrganizationChart"/>
    <dgm:cxn modelId="{5EC22A6C-20D8-4040-BF83-4DD01100D444}" type="presParOf" srcId="{16FEAC7D-76B2-4A35-99E6-A7671017B6C4}" destId="{A059327C-640A-461D-A864-7797E0D2378E}" srcOrd="0" destOrd="0" presId="urn:microsoft.com/office/officeart/2009/3/layout/HorizontalOrganizationChart"/>
    <dgm:cxn modelId="{D5ADF649-F2FE-4345-9DCE-49B233B7B87F}" type="presParOf" srcId="{A059327C-640A-461D-A864-7797E0D2378E}" destId="{002D4D92-BDF1-4AEB-9D48-0E2E4357A0B6}" srcOrd="0" destOrd="0" presId="urn:microsoft.com/office/officeart/2009/3/layout/HorizontalOrganizationChart"/>
    <dgm:cxn modelId="{AF843312-44EB-4F60-A3C2-D88647E20C10}" type="presParOf" srcId="{A059327C-640A-461D-A864-7797E0D2378E}" destId="{0FC9CCC1-7C18-416E-A708-48B853194C1A}" srcOrd="1" destOrd="0" presId="urn:microsoft.com/office/officeart/2009/3/layout/HorizontalOrganizationChart"/>
    <dgm:cxn modelId="{453BC5DE-E90B-4F6A-9AAA-F7FD61ABAEA6}" type="presParOf" srcId="{16FEAC7D-76B2-4A35-99E6-A7671017B6C4}" destId="{38BFC97A-BB00-4862-8370-F45AB8905B85}" srcOrd="1" destOrd="0" presId="urn:microsoft.com/office/officeart/2009/3/layout/HorizontalOrganizationChart"/>
    <dgm:cxn modelId="{790D1191-CA0C-491E-A5ED-99AD15D6E2B8}" type="presParOf" srcId="{16FEAC7D-76B2-4A35-99E6-A7671017B6C4}" destId="{DA1D54C6-21D5-45D8-A852-943ACC74A4D3}" srcOrd="2" destOrd="0" presId="urn:microsoft.com/office/officeart/2009/3/layout/HorizontalOrganizationChart"/>
    <dgm:cxn modelId="{8A9AC026-5377-4DB7-A332-75EB3A80D037}" type="presParOf" srcId="{5A7747BB-DD35-41D9-9F73-B780BD10550C}" destId="{DD7F02AC-6543-4894-ACC1-271E99CCA1E2}" srcOrd="2" destOrd="0" presId="urn:microsoft.com/office/officeart/2009/3/layout/HorizontalOrganizationChart"/>
    <dgm:cxn modelId="{EFD6DEB2-8FF3-47B6-9390-59AE2A2267AF}" type="presParOf" srcId="{5A7747BB-DD35-41D9-9F73-B780BD10550C}" destId="{5B4544C9-B5C3-4261-BD47-BC061DF3F873}" srcOrd="3" destOrd="0" presId="urn:microsoft.com/office/officeart/2009/3/layout/HorizontalOrganizationChart"/>
    <dgm:cxn modelId="{D8AB29E5-CBFD-4CF2-A0A8-31AE814FAC00}" type="presParOf" srcId="{5B4544C9-B5C3-4261-BD47-BC061DF3F873}" destId="{849E2FC8-57B0-45B6-905D-DE6B64093439}" srcOrd="0" destOrd="0" presId="urn:microsoft.com/office/officeart/2009/3/layout/HorizontalOrganizationChart"/>
    <dgm:cxn modelId="{6F3BCF62-9746-4528-B013-79AC4E6B6C0D}" type="presParOf" srcId="{849E2FC8-57B0-45B6-905D-DE6B64093439}" destId="{2401BA2D-9613-4F43-A332-CE2BDE97F592}" srcOrd="0" destOrd="0" presId="urn:microsoft.com/office/officeart/2009/3/layout/HorizontalOrganizationChart"/>
    <dgm:cxn modelId="{AD2C1A85-AFED-4D52-9E26-559A75E01F5A}" type="presParOf" srcId="{849E2FC8-57B0-45B6-905D-DE6B64093439}" destId="{DB5B9CDC-12B1-4F73-AA91-53892FCCF4EF}" srcOrd="1" destOrd="0" presId="urn:microsoft.com/office/officeart/2009/3/layout/HorizontalOrganizationChart"/>
    <dgm:cxn modelId="{F95854EC-D3E2-4E2D-B34D-3A4A128A50C6}" type="presParOf" srcId="{5B4544C9-B5C3-4261-BD47-BC061DF3F873}" destId="{40965DC3-5924-4993-AAB1-A46AB3707505}" srcOrd="1" destOrd="0" presId="urn:microsoft.com/office/officeart/2009/3/layout/HorizontalOrganizationChart"/>
    <dgm:cxn modelId="{EDF705C4-3F05-4123-9558-708973E241A3}" type="presParOf" srcId="{5B4544C9-B5C3-4261-BD47-BC061DF3F873}" destId="{0DA2178C-68DB-4A71-9A12-347AFB36AC2C}" srcOrd="2" destOrd="0" presId="urn:microsoft.com/office/officeart/2009/3/layout/HorizontalOrganizationChart"/>
    <dgm:cxn modelId="{BCC2DC54-3DC0-4D31-967B-F89A92ADD4E8}" type="presParOf" srcId="{5A7747BB-DD35-41D9-9F73-B780BD10550C}" destId="{9647DE1B-A227-4B73-A283-CDC9748D10CC}" srcOrd="4" destOrd="0" presId="urn:microsoft.com/office/officeart/2009/3/layout/HorizontalOrganizationChart"/>
    <dgm:cxn modelId="{6BBDB1FB-C9C0-48C5-A18B-116AF168202E}" type="presParOf" srcId="{5A7747BB-DD35-41D9-9F73-B780BD10550C}" destId="{21FAB340-73AD-47F2-8433-56CA879AE118}" srcOrd="5" destOrd="0" presId="urn:microsoft.com/office/officeart/2009/3/layout/HorizontalOrganizationChart"/>
    <dgm:cxn modelId="{F8B36CD5-3855-490C-B5B7-4C12B113450C}" type="presParOf" srcId="{21FAB340-73AD-47F2-8433-56CA879AE118}" destId="{6ABA2C21-8651-41B4-A7FA-8432C2638F54}" srcOrd="0" destOrd="0" presId="urn:microsoft.com/office/officeart/2009/3/layout/HorizontalOrganizationChart"/>
    <dgm:cxn modelId="{78B2D5DA-476B-4972-96FA-8B7C8253F845}" type="presParOf" srcId="{6ABA2C21-8651-41B4-A7FA-8432C2638F54}" destId="{F4E14F2B-0132-49B0-9D83-6D7262B1B0D8}" srcOrd="0" destOrd="0" presId="urn:microsoft.com/office/officeart/2009/3/layout/HorizontalOrganizationChart"/>
    <dgm:cxn modelId="{CFC68575-C7C8-4C06-8A02-A0BDF203E946}" type="presParOf" srcId="{6ABA2C21-8651-41B4-A7FA-8432C2638F54}" destId="{B9C65894-D8A3-4EFC-A11C-4978EEED2177}" srcOrd="1" destOrd="0" presId="urn:microsoft.com/office/officeart/2009/3/layout/HorizontalOrganizationChart"/>
    <dgm:cxn modelId="{0CBA4048-A583-4DF6-B16C-975011FD0F85}" type="presParOf" srcId="{21FAB340-73AD-47F2-8433-56CA879AE118}" destId="{90565FFB-6069-4F5D-BD83-FC955F6C01DF}" srcOrd="1" destOrd="0" presId="urn:microsoft.com/office/officeart/2009/3/layout/HorizontalOrganizationChart"/>
    <dgm:cxn modelId="{562F4EDD-359F-4D61-B48F-BBB2BF899F2F}" type="presParOf" srcId="{21FAB340-73AD-47F2-8433-56CA879AE118}" destId="{0CDE7385-B644-481C-A464-BC0BD96425E7}" srcOrd="2" destOrd="0" presId="urn:microsoft.com/office/officeart/2009/3/layout/HorizontalOrganizationChart"/>
    <dgm:cxn modelId="{C4361F81-7C61-4479-937A-5091E0DD0ADB}" type="presParOf" srcId="{5A7747BB-DD35-41D9-9F73-B780BD10550C}" destId="{91834CB4-9D9D-4BF7-9B3D-E48C5568415F}" srcOrd="6" destOrd="0" presId="urn:microsoft.com/office/officeart/2009/3/layout/HorizontalOrganizationChart"/>
    <dgm:cxn modelId="{9CDA9345-E83F-412C-9B95-88485A9F6213}" type="presParOf" srcId="{5A7747BB-DD35-41D9-9F73-B780BD10550C}" destId="{4342B043-256E-4FBB-949B-CB43B23C58CE}" srcOrd="7" destOrd="0" presId="urn:microsoft.com/office/officeart/2009/3/layout/HorizontalOrganizationChart"/>
    <dgm:cxn modelId="{CF8CB689-C2E5-4A18-B136-9EAF74E0014E}" type="presParOf" srcId="{4342B043-256E-4FBB-949B-CB43B23C58CE}" destId="{6CD5FE4F-E96D-44B3-88FD-DF6290C6FFCE}" srcOrd="0" destOrd="0" presId="urn:microsoft.com/office/officeart/2009/3/layout/HorizontalOrganizationChart"/>
    <dgm:cxn modelId="{79471674-105E-430E-ADB3-2D44BA4E4CF9}" type="presParOf" srcId="{6CD5FE4F-E96D-44B3-88FD-DF6290C6FFCE}" destId="{63016CC8-7669-4D6F-83BA-B4C6ADDA6748}" srcOrd="0" destOrd="0" presId="urn:microsoft.com/office/officeart/2009/3/layout/HorizontalOrganizationChart"/>
    <dgm:cxn modelId="{A0FAF3A6-D1B0-49A2-8EBA-3CAD1D9B7EEE}" type="presParOf" srcId="{6CD5FE4F-E96D-44B3-88FD-DF6290C6FFCE}" destId="{B312C6B5-EC97-4D0D-8AD8-CF04ED80A8DF}" srcOrd="1" destOrd="0" presId="urn:microsoft.com/office/officeart/2009/3/layout/HorizontalOrganizationChart"/>
    <dgm:cxn modelId="{4F6443D0-1771-4F45-BDDB-D19E45098801}" type="presParOf" srcId="{4342B043-256E-4FBB-949B-CB43B23C58CE}" destId="{1DAC5AB9-10D6-4D21-970C-D5B8CE4E0A67}" srcOrd="1" destOrd="0" presId="urn:microsoft.com/office/officeart/2009/3/layout/HorizontalOrganizationChart"/>
    <dgm:cxn modelId="{CE40CD83-C998-41F0-A768-4A4F47BBA81D}" type="presParOf" srcId="{4342B043-256E-4FBB-949B-CB43B23C58CE}" destId="{A3D30D3F-5379-4F7D-9C1C-B02E416DE38E}" srcOrd="2" destOrd="0" presId="urn:microsoft.com/office/officeart/2009/3/layout/HorizontalOrganizationChart"/>
    <dgm:cxn modelId="{E311DB7F-F8F0-4849-82B9-716C22359A50}" type="presParOf" srcId="{5A7747BB-DD35-41D9-9F73-B780BD10550C}" destId="{1E6BBAC7-B86E-4148-9C20-03BE3D2E1EA4}" srcOrd="8" destOrd="0" presId="urn:microsoft.com/office/officeart/2009/3/layout/HorizontalOrganizationChart"/>
    <dgm:cxn modelId="{D7A9BF13-31F8-443D-9231-2B1DE88E82D5}" type="presParOf" srcId="{5A7747BB-DD35-41D9-9F73-B780BD10550C}" destId="{CB317EB3-9770-481A-B795-829B0AC0CDCB}" srcOrd="9" destOrd="0" presId="urn:microsoft.com/office/officeart/2009/3/layout/HorizontalOrganizationChart"/>
    <dgm:cxn modelId="{AD29AB65-74C9-4445-BB1C-F8B290C07BDA}" type="presParOf" srcId="{CB317EB3-9770-481A-B795-829B0AC0CDCB}" destId="{56D77ED4-F582-47BE-95B2-B6878B0677D8}" srcOrd="0" destOrd="0" presId="urn:microsoft.com/office/officeart/2009/3/layout/HorizontalOrganizationChart"/>
    <dgm:cxn modelId="{BD3B1E48-74BC-4265-B864-8D40732495A6}" type="presParOf" srcId="{56D77ED4-F582-47BE-95B2-B6878B0677D8}" destId="{69EF477C-0F59-448E-8813-4E9C2B4956E5}" srcOrd="0" destOrd="0" presId="urn:microsoft.com/office/officeart/2009/3/layout/HorizontalOrganizationChart"/>
    <dgm:cxn modelId="{4A7EDBEF-B56C-411F-ACFB-AC97D5C079BC}" type="presParOf" srcId="{56D77ED4-F582-47BE-95B2-B6878B0677D8}" destId="{6ED19D73-B3EA-49D7-BE69-1CB03A32E1E1}" srcOrd="1" destOrd="0" presId="urn:microsoft.com/office/officeart/2009/3/layout/HorizontalOrganizationChart"/>
    <dgm:cxn modelId="{50392967-9E06-4145-9355-095B3D70EECC}" type="presParOf" srcId="{CB317EB3-9770-481A-B795-829B0AC0CDCB}" destId="{C820046F-1B93-4891-962A-B8E7D9E1D100}" srcOrd="1" destOrd="0" presId="urn:microsoft.com/office/officeart/2009/3/layout/HorizontalOrganizationChart"/>
    <dgm:cxn modelId="{F1DE2215-7404-4567-A191-60739D502BCB}" type="presParOf" srcId="{CB317EB3-9770-481A-B795-829B0AC0CDCB}" destId="{492D9DE0-3191-4FE9-B68D-DE80220145D4}" srcOrd="2" destOrd="0" presId="urn:microsoft.com/office/officeart/2009/3/layout/HorizontalOrganizationChart"/>
    <dgm:cxn modelId="{27354523-E48C-4788-BB2B-F0686446EFD7}" type="presParOf" srcId="{5A7747BB-DD35-41D9-9F73-B780BD10550C}" destId="{73A7F188-529C-4FBE-A95A-5502213BB29C}" srcOrd="10" destOrd="0" presId="urn:microsoft.com/office/officeart/2009/3/layout/HorizontalOrganizationChart"/>
    <dgm:cxn modelId="{1D0FDD32-240C-4655-8AD1-BA6EFCBE3414}" type="presParOf" srcId="{5A7747BB-DD35-41D9-9F73-B780BD10550C}" destId="{43091188-C39C-4C5B-9248-639AC4CEE9B1}" srcOrd="11" destOrd="0" presId="urn:microsoft.com/office/officeart/2009/3/layout/HorizontalOrganizationChart"/>
    <dgm:cxn modelId="{7C64CE39-2FF1-445F-B6FD-2F5AC0213D0F}" type="presParOf" srcId="{43091188-C39C-4C5B-9248-639AC4CEE9B1}" destId="{260438B7-463F-40C0-BBCF-288A5E1178A4}" srcOrd="0" destOrd="0" presId="urn:microsoft.com/office/officeart/2009/3/layout/HorizontalOrganizationChart"/>
    <dgm:cxn modelId="{79C87645-E598-4574-A2BC-514EDE9BA561}" type="presParOf" srcId="{260438B7-463F-40C0-BBCF-288A5E1178A4}" destId="{4B38B65A-DC46-49A4-8B9D-C6AF25EB4781}" srcOrd="0" destOrd="0" presId="urn:microsoft.com/office/officeart/2009/3/layout/HorizontalOrganizationChart"/>
    <dgm:cxn modelId="{A7C6F7C1-8B94-4936-8464-D12D7E3ABE07}" type="presParOf" srcId="{260438B7-463F-40C0-BBCF-288A5E1178A4}" destId="{B2C4DB5D-5214-4B9E-B29E-568F9C6BE59A}" srcOrd="1" destOrd="0" presId="urn:microsoft.com/office/officeart/2009/3/layout/HorizontalOrganizationChart"/>
    <dgm:cxn modelId="{9CA67D6B-7544-4802-8CC7-972BBC1E03C2}" type="presParOf" srcId="{43091188-C39C-4C5B-9248-639AC4CEE9B1}" destId="{F87EED6B-65B4-4D8A-912F-0A683A5A8942}" srcOrd="1" destOrd="0" presId="urn:microsoft.com/office/officeart/2009/3/layout/HorizontalOrganizationChart"/>
    <dgm:cxn modelId="{B0957A7F-3DCF-459B-8468-1C77B3C4BDC2}" type="presParOf" srcId="{43091188-C39C-4C5B-9248-639AC4CEE9B1}" destId="{D60B14C1-972F-44AC-9AF9-D0506C50598F}" srcOrd="2" destOrd="0" presId="urn:microsoft.com/office/officeart/2009/3/layout/HorizontalOrganizationChart"/>
    <dgm:cxn modelId="{A9E56D86-E57C-4F9D-9C51-48108BCB973F}" type="presParOf" srcId="{0A58E494-06F8-48E4-B0B5-F0229D20DCEA}" destId="{67FE566C-6353-4491-9753-BC2F4FE4985B}" srcOrd="2" destOrd="0" presId="urn:microsoft.com/office/officeart/2009/3/layout/HorizontalOrganizationChar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AC9BFBC-1D03-48F2-94FB-D3182602644D}" type="doc">
      <dgm:prSet loTypeId="urn:microsoft.com/office/officeart/2005/8/layout/cycle8" loCatId="cycle" qsTypeId="urn:microsoft.com/office/officeart/2005/8/quickstyle/simple1" qsCatId="simple" csTypeId="urn:microsoft.com/office/officeart/2005/8/colors/accent3_1" csCatId="accent3" phldr="1"/>
      <dgm:spPr/>
    </dgm:pt>
    <dgm:pt modelId="{48B190B0-0769-4AA2-8526-E196D6268351}">
      <dgm:prSet phldrT="[Tekst]" custT="1"/>
      <dgm:spPr/>
      <dgm:t>
        <a:bodyPr/>
        <a:lstStyle/>
        <a:p>
          <a:r>
            <a:rPr lang="nb-NO" sz="1200" dirty="0"/>
            <a:t>Spesialist-helse-tjeneste</a:t>
          </a:r>
        </a:p>
      </dgm:t>
    </dgm:pt>
    <dgm:pt modelId="{BA9CD2EF-439F-424B-990F-5F6979F2DD2A}" type="parTrans" cxnId="{DEFE4042-8072-4F1A-BBC3-050A29B3531E}">
      <dgm:prSet/>
      <dgm:spPr/>
      <dgm:t>
        <a:bodyPr/>
        <a:lstStyle/>
        <a:p>
          <a:endParaRPr lang="nb-NO" sz="1200"/>
        </a:p>
      </dgm:t>
    </dgm:pt>
    <dgm:pt modelId="{099090D0-8FFC-4010-99DD-EB57BC2C89B0}" type="sibTrans" cxnId="{DEFE4042-8072-4F1A-BBC3-050A29B3531E}">
      <dgm:prSet/>
      <dgm:spPr/>
      <dgm:t>
        <a:bodyPr/>
        <a:lstStyle/>
        <a:p>
          <a:endParaRPr lang="nb-NO" sz="1200"/>
        </a:p>
      </dgm:t>
    </dgm:pt>
    <dgm:pt modelId="{A0F9DFD9-1271-4C48-91D4-1FBAB287DBC5}">
      <dgm:prSet phldrT="[Tekst]" custT="1"/>
      <dgm:spPr/>
      <dgm:t>
        <a:bodyPr/>
        <a:lstStyle/>
        <a:p>
          <a:r>
            <a:rPr lang="nb-NO" sz="1200" dirty="0"/>
            <a:t>Andre aktører</a:t>
          </a:r>
        </a:p>
      </dgm:t>
    </dgm:pt>
    <dgm:pt modelId="{8CD3DEEC-6FBB-4CAA-9DB5-4A624288A232}" type="parTrans" cxnId="{6321EC63-B23B-4E5D-A967-6887C5467E31}">
      <dgm:prSet/>
      <dgm:spPr/>
      <dgm:t>
        <a:bodyPr/>
        <a:lstStyle/>
        <a:p>
          <a:endParaRPr lang="nb-NO" sz="1200"/>
        </a:p>
      </dgm:t>
    </dgm:pt>
    <dgm:pt modelId="{12A72CB8-A463-42C5-9601-61FF4C96135B}" type="sibTrans" cxnId="{6321EC63-B23B-4E5D-A967-6887C5467E31}">
      <dgm:prSet/>
      <dgm:spPr/>
      <dgm:t>
        <a:bodyPr/>
        <a:lstStyle/>
        <a:p>
          <a:endParaRPr lang="nb-NO" sz="1200"/>
        </a:p>
      </dgm:t>
    </dgm:pt>
    <dgm:pt modelId="{655B6A20-4D1E-42E2-A9B2-F2F29EA4312D}">
      <dgm:prSet phldrT="[Tekst]" custT="1"/>
      <dgm:spPr/>
      <dgm:t>
        <a:bodyPr/>
        <a:lstStyle/>
        <a:p>
          <a:r>
            <a:rPr lang="nb-NO" sz="1200" dirty="0"/>
            <a:t>Næringsliv</a:t>
          </a:r>
        </a:p>
      </dgm:t>
    </dgm:pt>
    <dgm:pt modelId="{49D64243-AC04-4175-A40B-5724087C3B7B}" type="parTrans" cxnId="{BAB97EA8-F3A2-457A-9C0F-140E80FAC97F}">
      <dgm:prSet/>
      <dgm:spPr/>
      <dgm:t>
        <a:bodyPr/>
        <a:lstStyle/>
        <a:p>
          <a:endParaRPr lang="nb-NO" sz="1200"/>
        </a:p>
      </dgm:t>
    </dgm:pt>
    <dgm:pt modelId="{CBBA0BF0-1FA7-4A5C-BBA7-905A7A1435E7}" type="sibTrans" cxnId="{BAB97EA8-F3A2-457A-9C0F-140E80FAC97F}">
      <dgm:prSet/>
      <dgm:spPr/>
      <dgm:t>
        <a:bodyPr/>
        <a:lstStyle/>
        <a:p>
          <a:endParaRPr lang="nb-NO" sz="1200"/>
        </a:p>
      </dgm:t>
    </dgm:pt>
    <dgm:pt modelId="{FF4E0B99-058F-4782-BB01-6598B6AE8E53}">
      <dgm:prSet phldrT="[Tekst]" custT="1"/>
      <dgm:spPr/>
      <dgm:t>
        <a:bodyPr/>
        <a:lstStyle/>
        <a:p>
          <a:r>
            <a:rPr lang="nb-NO" sz="1200" dirty="0"/>
            <a:t>Forskning og utdanning</a:t>
          </a:r>
        </a:p>
      </dgm:t>
    </dgm:pt>
    <dgm:pt modelId="{0D176D3C-BB43-47D4-8591-C1289EB298D1}" type="parTrans" cxnId="{663C3DBE-A7AC-4C6F-8ACE-6B06F1344920}">
      <dgm:prSet/>
      <dgm:spPr/>
      <dgm:t>
        <a:bodyPr/>
        <a:lstStyle/>
        <a:p>
          <a:endParaRPr lang="nb-NO" sz="1200"/>
        </a:p>
      </dgm:t>
    </dgm:pt>
    <dgm:pt modelId="{596C70B6-2179-4FAD-8451-2FA376AC31F5}" type="sibTrans" cxnId="{663C3DBE-A7AC-4C6F-8ACE-6B06F1344920}">
      <dgm:prSet/>
      <dgm:spPr/>
      <dgm:t>
        <a:bodyPr/>
        <a:lstStyle/>
        <a:p>
          <a:endParaRPr lang="nb-NO" sz="1200"/>
        </a:p>
      </dgm:t>
    </dgm:pt>
    <dgm:pt modelId="{9D5A8FA6-3426-4D87-AF0E-B347597A8848}">
      <dgm:prSet phldrT="[Tekst]" custT="1"/>
      <dgm:spPr/>
      <dgm:t>
        <a:bodyPr/>
        <a:lstStyle/>
        <a:p>
          <a:r>
            <a:rPr lang="nb-NO" sz="1200" dirty="0"/>
            <a:t>Fylkes- kommune</a:t>
          </a:r>
        </a:p>
      </dgm:t>
    </dgm:pt>
    <dgm:pt modelId="{EA0D4631-F7E1-4D01-A6FC-5868783D45A7}" type="parTrans" cxnId="{00039160-3DC5-4B09-9FD3-9417B11C21A2}">
      <dgm:prSet/>
      <dgm:spPr/>
      <dgm:t>
        <a:bodyPr/>
        <a:lstStyle/>
        <a:p>
          <a:endParaRPr lang="nb-NO"/>
        </a:p>
      </dgm:t>
    </dgm:pt>
    <dgm:pt modelId="{6667F497-9478-4B2D-AE49-98FA141D9B33}" type="sibTrans" cxnId="{00039160-3DC5-4B09-9FD3-9417B11C21A2}">
      <dgm:prSet/>
      <dgm:spPr/>
      <dgm:t>
        <a:bodyPr/>
        <a:lstStyle/>
        <a:p>
          <a:endParaRPr lang="nb-NO"/>
        </a:p>
      </dgm:t>
    </dgm:pt>
    <dgm:pt modelId="{5FD07BEC-5E20-47BF-B39C-F3CBD3CF7DE6}" type="pres">
      <dgm:prSet presAssocID="{AAC9BFBC-1D03-48F2-94FB-D3182602644D}" presName="compositeShape" presStyleCnt="0">
        <dgm:presLayoutVars>
          <dgm:chMax val="7"/>
          <dgm:dir/>
          <dgm:resizeHandles val="exact"/>
        </dgm:presLayoutVars>
      </dgm:prSet>
      <dgm:spPr/>
    </dgm:pt>
    <dgm:pt modelId="{B88EB19D-9B65-4175-9A64-16824DD2EC0C}" type="pres">
      <dgm:prSet presAssocID="{AAC9BFBC-1D03-48F2-94FB-D3182602644D}" presName="wedge1" presStyleLbl="node1" presStyleIdx="0" presStyleCnt="5"/>
      <dgm:spPr/>
    </dgm:pt>
    <dgm:pt modelId="{480F55D7-A453-4E7A-84E5-A22F7111C45D}" type="pres">
      <dgm:prSet presAssocID="{AAC9BFBC-1D03-48F2-94FB-D3182602644D}" presName="dummy1a" presStyleCnt="0"/>
      <dgm:spPr/>
    </dgm:pt>
    <dgm:pt modelId="{D62C09BF-89D2-41BE-B101-6D18B5F0EEC2}" type="pres">
      <dgm:prSet presAssocID="{AAC9BFBC-1D03-48F2-94FB-D3182602644D}" presName="dummy1b" presStyleCnt="0"/>
      <dgm:spPr/>
    </dgm:pt>
    <dgm:pt modelId="{5F243411-4DBE-4396-9E34-F4D14C09BF73}" type="pres">
      <dgm:prSet presAssocID="{AAC9BFBC-1D03-48F2-94FB-D3182602644D}" presName="wedge1Tx" presStyleLbl="node1" presStyleIdx="0" presStyleCnt="5">
        <dgm:presLayoutVars>
          <dgm:chMax val="0"/>
          <dgm:chPref val="0"/>
          <dgm:bulletEnabled val="1"/>
        </dgm:presLayoutVars>
      </dgm:prSet>
      <dgm:spPr/>
    </dgm:pt>
    <dgm:pt modelId="{4E3EE89F-A353-478D-A0C8-CEDFA4351E18}" type="pres">
      <dgm:prSet presAssocID="{AAC9BFBC-1D03-48F2-94FB-D3182602644D}" presName="wedge2" presStyleLbl="node1" presStyleIdx="1" presStyleCnt="5"/>
      <dgm:spPr/>
    </dgm:pt>
    <dgm:pt modelId="{3F73773F-A3F6-4F00-9ABE-37620F3FEBCB}" type="pres">
      <dgm:prSet presAssocID="{AAC9BFBC-1D03-48F2-94FB-D3182602644D}" presName="dummy2a" presStyleCnt="0"/>
      <dgm:spPr/>
    </dgm:pt>
    <dgm:pt modelId="{487FE685-63DB-4A76-89A9-162E6A0EB206}" type="pres">
      <dgm:prSet presAssocID="{AAC9BFBC-1D03-48F2-94FB-D3182602644D}" presName="dummy2b" presStyleCnt="0"/>
      <dgm:spPr/>
    </dgm:pt>
    <dgm:pt modelId="{547FF998-E120-4A6B-995D-58E6334F8133}" type="pres">
      <dgm:prSet presAssocID="{AAC9BFBC-1D03-48F2-94FB-D3182602644D}" presName="wedge2Tx" presStyleLbl="node1" presStyleIdx="1" presStyleCnt="5">
        <dgm:presLayoutVars>
          <dgm:chMax val="0"/>
          <dgm:chPref val="0"/>
          <dgm:bulletEnabled val="1"/>
        </dgm:presLayoutVars>
      </dgm:prSet>
      <dgm:spPr/>
    </dgm:pt>
    <dgm:pt modelId="{6159DF16-8840-48C4-AB4C-29F8F0D7CB21}" type="pres">
      <dgm:prSet presAssocID="{AAC9BFBC-1D03-48F2-94FB-D3182602644D}" presName="wedge3" presStyleLbl="node1" presStyleIdx="2" presStyleCnt="5" custScaleX="114714"/>
      <dgm:spPr/>
    </dgm:pt>
    <dgm:pt modelId="{8C486DB6-A093-44A6-B4CE-8F6033F3D0F3}" type="pres">
      <dgm:prSet presAssocID="{AAC9BFBC-1D03-48F2-94FB-D3182602644D}" presName="dummy3a" presStyleCnt="0"/>
      <dgm:spPr/>
    </dgm:pt>
    <dgm:pt modelId="{B4731FDF-8637-4B8F-866A-158731605AFC}" type="pres">
      <dgm:prSet presAssocID="{AAC9BFBC-1D03-48F2-94FB-D3182602644D}" presName="dummy3b" presStyleCnt="0"/>
      <dgm:spPr/>
    </dgm:pt>
    <dgm:pt modelId="{BB0F352A-FBC9-49F9-AFF6-9E93B1B63F3D}" type="pres">
      <dgm:prSet presAssocID="{AAC9BFBC-1D03-48F2-94FB-D3182602644D}" presName="wedge3Tx" presStyleLbl="node1" presStyleIdx="2" presStyleCnt="5">
        <dgm:presLayoutVars>
          <dgm:chMax val="0"/>
          <dgm:chPref val="0"/>
          <dgm:bulletEnabled val="1"/>
        </dgm:presLayoutVars>
      </dgm:prSet>
      <dgm:spPr/>
    </dgm:pt>
    <dgm:pt modelId="{802A67B1-2D2D-4A3A-A675-6BE1D1976A26}" type="pres">
      <dgm:prSet presAssocID="{AAC9BFBC-1D03-48F2-94FB-D3182602644D}" presName="wedge4" presStyleLbl="node1" presStyleIdx="3" presStyleCnt="5"/>
      <dgm:spPr/>
    </dgm:pt>
    <dgm:pt modelId="{D4799C49-69A7-4DF0-AE77-70246A359CFD}" type="pres">
      <dgm:prSet presAssocID="{AAC9BFBC-1D03-48F2-94FB-D3182602644D}" presName="dummy4a" presStyleCnt="0"/>
      <dgm:spPr/>
    </dgm:pt>
    <dgm:pt modelId="{6D7D64A6-E1B7-4545-9750-CF6C6EB14F6C}" type="pres">
      <dgm:prSet presAssocID="{AAC9BFBC-1D03-48F2-94FB-D3182602644D}" presName="dummy4b" presStyleCnt="0"/>
      <dgm:spPr/>
    </dgm:pt>
    <dgm:pt modelId="{F999145D-F891-46EF-85EB-E847F30BBA4F}" type="pres">
      <dgm:prSet presAssocID="{AAC9BFBC-1D03-48F2-94FB-D3182602644D}" presName="wedge4Tx" presStyleLbl="node1" presStyleIdx="3" presStyleCnt="5">
        <dgm:presLayoutVars>
          <dgm:chMax val="0"/>
          <dgm:chPref val="0"/>
          <dgm:bulletEnabled val="1"/>
        </dgm:presLayoutVars>
      </dgm:prSet>
      <dgm:spPr/>
    </dgm:pt>
    <dgm:pt modelId="{8F999E58-1F15-49C6-9B43-5D06E759EF87}" type="pres">
      <dgm:prSet presAssocID="{AAC9BFBC-1D03-48F2-94FB-D3182602644D}" presName="wedge5" presStyleLbl="node1" presStyleIdx="4" presStyleCnt="5"/>
      <dgm:spPr/>
    </dgm:pt>
    <dgm:pt modelId="{2E7700F1-0F22-4496-82F5-34F7C71037F8}" type="pres">
      <dgm:prSet presAssocID="{AAC9BFBC-1D03-48F2-94FB-D3182602644D}" presName="dummy5a" presStyleCnt="0"/>
      <dgm:spPr/>
    </dgm:pt>
    <dgm:pt modelId="{7DC8EB88-680A-467E-AFDC-FB320C08CAF7}" type="pres">
      <dgm:prSet presAssocID="{AAC9BFBC-1D03-48F2-94FB-D3182602644D}" presName="dummy5b" presStyleCnt="0"/>
      <dgm:spPr/>
    </dgm:pt>
    <dgm:pt modelId="{E187B615-95FF-4E7D-8C7A-12AE973F786B}" type="pres">
      <dgm:prSet presAssocID="{AAC9BFBC-1D03-48F2-94FB-D3182602644D}" presName="wedge5Tx" presStyleLbl="node1" presStyleIdx="4" presStyleCnt="5">
        <dgm:presLayoutVars>
          <dgm:chMax val="0"/>
          <dgm:chPref val="0"/>
          <dgm:bulletEnabled val="1"/>
        </dgm:presLayoutVars>
      </dgm:prSet>
      <dgm:spPr/>
    </dgm:pt>
    <dgm:pt modelId="{83665FD0-D12D-49AA-BB73-3423FF18C009}" type="pres">
      <dgm:prSet presAssocID="{099090D0-8FFC-4010-99DD-EB57BC2C89B0}" presName="arrowWedge1" presStyleLbl="fgSibTrans2D1" presStyleIdx="0" presStyleCnt="5"/>
      <dgm:spPr/>
    </dgm:pt>
    <dgm:pt modelId="{FF1976E4-74BD-4C00-9C4B-17D749E9C6D0}" type="pres">
      <dgm:prSet presAssocID="{6667F497-9478-4B2D-AE49-98FA141D9B33}" presName="arrowWedge2" presStyleLbl="fgSibTrans2D1" presStyleIdx="1" presStyleCnt="5"/>
      <dgm:spPr/>
    </dgm:pt>
    <dgm:pt modelId="{9D7D3ED4-D7FE-4C99-8B13-700279C45802}" type="pres">
      <dgm:prSet presAssocID="{CBBA0BF0-1FA7-4A5C-BBA7-905A7A1435E7}" presName="arrowWedge3" presStyleLbl="fgSibTrans2D1" presStyleIdx="2" presStyleCnt="5"/>
      <dgm:spPr/>
    </dgm:pt>
    <dgm:pt modelId="{0A45C3E4-C948-47C5-B991-BFD26973F973}" type="pres">
      <dgm:prSet presAssocID="{596C70B6-2179-4FAD-8451-2FA376AC31F5}" presName="arrowWedge4" presStyleLbl="fgSibTrans2D1" presStyleIdx="3" presStyleCnt="5"/>
      <dgm:spPr/>
    </dgm:pt>
    <dgm:pt modelId="{D0A2F485-64A6-4B21-8F97-DDC61D613B69}" type="pres">
      <dgm:prSet presAssocID="{12A72CB8-A463-42C5-9601-61FF4C96135B}" presName="arrowWedge5" presStyleLbl="fgSibTrans2D1" presStyleIdx="4" presStyleCnt="5"/>
      <dgm:spPr/>
    </dgm:pt>
  </dgm:ptLst>
  <dgm:cxnLst>
    <dgm:cxn modelId="{17BBED30-8093-42BC-83F5-CA8FCCA00542}" type="presOf" srcId="{9D5A8FA6-3426-4D87-AF0E-B347597A8848}" destId="{4E3EE89F-A353-478D-A0C8-CEDFA4351E18}" srcOrd="0" destOrd="0" presId="urn:microsoft.com/office/officeart/2005/8/layout/cycle8"/>
    <dgm:cxn modelId="{5B0E0834-09D4-4944-9DDA-A73E77E31E72}" type="presOf" srcId="{A0F9DFD9-1271-4C48-91D4-1FBAB287DBC5}" destId="{8F999E58-1F15-49C6-9B43-5D06E759EF87}" srcOrd="0" destOrd="0" presId="urn:microsoft.com/office/officeart/2005/8/layout/cycle8"/>
    <dgm:cxn modelId="{93B3375F-7FBC-48E1-877E-8C0E6A5B83F2}" type="presOf" srcId="{48B190B0-0769-4AA2-8526-E196D6268351}" destId="{5F243411-4DBE-4396-9E34-F4D14C09BF73}" srcOrd="1" destOrd="0" presId="urn:microsoft.com/office/officeart/2005/8/layout/cycle8"/>
    <dgm:cxn modelId="{00039160-3DC5-4B09-9FD3-9417B11C21A2}" srcId="{AAC9BFBC-1D03-48F2-94FB-D3182602644D}" destId="{9D5A8FA6-3426-4D87-AF0E-B347597A8848}" srcOrd="1" destOrd="0" parTransId="{EA0D4631-F7E1-4D01-A6FC-5868783D45A7}" sibTransId="{6667F497-9478-4B2D-AE49-98FA141D9B33}"/>
    <dgm:cxn modelId="{DEFE4042-8072-4F1A-BBC3-050A29B3531E}" srcId="{AAC9BFBC-1D03-48F2-94FB-D3182602644D}" destId="{48B190B0-0769-4AA2-8526-E196D6268351}" srcOrd="0" destOrd="0" parTransId="{BA9CD2EF-439F-424B-990F-5F6979F2DD2A}" sibTransId="{099090D0-8FFC-4010-99DD-EB57BC2C89B0}"/>
    <dgm:cxn modelId="{6321EC63-B23B-4E5D-A967-6887C5467E31}" srcId="{AAC9BFBC-1D03-48F2-94FB-D3182602644D}" destId="{A0F9DFD9-1271-4C48-91D4-1FBAB287DBC5}" srcOrd="4" destOrd="0" parTransId="{8CD3DEEC-6FBB-4CAA-9DB5-4A624288A232}" sibTransId="{12A72CB8-A463-42C5-9601-61FF4C96135B}"/>
    <dgm:cxn modelId="{70288545-8568-4C0B-A6E4-6093504C3F92}" type="presOf" srcId="{FF4E0B99-058F-4782-BB01-6598B6AE8E53}" destId="{F999145D-F891-46EF-85EB-E847F30BBA4F}" srcOrd="1" destOrd="0" presId="urn:microsoft.com/office/officeart/2005/8/layout/cycle8"/>
    <dgm:cxn modelId="{5DD0C24D-3A1F-4D67-BEE5-07586B5775C5}" type="presOf" srcId="{655B6A20-4D1E-42E2-A9B2-F2F29EA4312D}" destId="{6159DF16-8840-48C4-AB4C-29F8F0D7CB21}" srcOrd="0" destOrd="0" presId="urn:microsoft.com/office/officeart/2005/8/layout/cycle8"/>
    <dgm:cxn modelId="{704E988B-CF14-4E80-9F7C-C8416DD8154D}" type="presOf" srcId="{48B190B0-0769-4AA2-8526-E196D6268351}" destId="{B88EB19D-9B65-4175-9A64-16824DD2EC0C}" srcOrd="0" destOrd="0" presId="urn:microsoft.com/office/officeart/2005/8/layout/cycle8"/>
    <dgm:cxn modelId="{3BE28F92-CE1C-4D0E-BD1B-E4E4844DDE36}" type="presOf" srcId="{655B6A20-4D1E-42E2-A9B2-F2F29EA4312D}" destId="{BB0F352A-FBC9-49F9-AFF6-9E93B1B63F3D}" srcOrd="1" destOrd="0" presId="urn:microsoft.com/office/officeart/2005/8/layout/cycle8"/>
    <dgm:cxn modelId="{BAB97EA8-F3A2-457A-9C0F-140E80FAC97F}" srcId="{AAC9BFBC-1D03-48F2-94FB-D3182602644D}" destId="{655B6A20-4D1E-42E2-A9B2-F2F29EA4312D}" srcOrd="2" destOrd="0" parTransId="{49D64243-AC04-4175-A40B-5724087C3B7B}" sibTransId="{CBBA0BF0-1FA7-4A5C-BBA7-905A7A1435E7}"/>
    <dgm:cxn modelId="{663C3DBE-A7AC-4C6F-8ACE-6B06F1344920}" srcId="{AAC9BFBC-1D03-48F2-94FB-D3182602644D}" destId="{FF4E0B99-058F-4782-BB01-6598B6AE8E53}" srcOrd="3" destOrd="0" parTransId="{0D176D3C-BB43-47D4-8591-C1289EB298D1}" sibTransId="{596C70B6-2179-4FAD-8451-2FA376AC31F5}"/>
    <dgm:cxn modelId="{174740C9-EF44-4F78-813F-9FA54EA29B03}" type="presOf" srcId="{FF4E0B99-058F-4782-BB01-6598B6AE8E53}" destId="{802A67B1-2D2D-4A3A-A675-6BE1D1976A26}" srcOrd="0" destOrd="0" presId="urn:microsoft.com/office/officeart/2005/8/layout/cycle8"/>
    <dgm:cxn modelId="{5C8CB7CE-DD94-415D-925E-7B6F4D0C48F0}" type="presOf" srcId="{AAC9BFBC-1D03-48F2-94FB-D3182602644D}" destId="{5FD07BEC-5E20-47BF-B39C-F3CBD3CF7DE6}" srcOrd="0" destOrd="0" presId="urn:microsoft.com/office/officeart/2005/8/layout/cycle8"/>
    <dgm:cxn modelId="{5FF9BAD9-31D6-4733-9E46-8F973A86D44A}" type="presOf" srcId="{A0F9DFD9-1271-4C48-91D4-1FBAB287DBC5}" destId="{E187B615-95FF-4E7D-8C7A-12AE973F786B}" srcOrd="1" destOrd="0" presId="urn:microsoft.com/office/officeart/2005/8/layout/cycle8"/>
    <dgm:cxn modelId="{0423AEFF-194F-4C04-9D59-2A650D6C2FF1}" type="presOf" srcId="{9D5A8FA6-3426-4D87-AF0E-B347597A8848}" destId="{547FF998-E120-4A6B-995D-58E6334F8133}" srcOrd="1" destOrd="0" presId="urn:microsoft.com/office/officeart/2005/8/layout/cycle8"/>
    <dgm:cxn modelId="{DE433A77-FA40-432E-8534-09CE4C3D92F5}" type="presParOf" srcId="{5FD07BEC-5E20-47BF-B39C-F3CBD3CF7DE6}" destId="{B88EB19D-9B65-4175-9A64-16824DD2EC0C}" srcOrd="0" destOrd="0" presId="urn:microsoft.com/office/officeart/2005/8/layout/cycle8"/>
    <dgm:cxn modelId="{BBCE29A0-7AA6-47D3-8915-B81903C831B5}" type="presParOf" srcId="{5FD07BEC-5E20-47BF-B39C-F3CBD3CF7DE6}" destId="{480F55D7-A453-4E7A-84E5-A22F7111C45D}" srcOrd="1" destOrd="0" presId="urn:microsoft.com/office/officeart/2005/8/layout/cycle8"/>
    <dgm:cxn modelId="{557B2F65-5CBA-4657-A745-E004D5A07E04}" type="presParOf" srcId="{5FD07BEC-5E20-47BF-B39C-F3CBD3CF7DE6}" destId="{D62C09BF-89D2-41BE-B101-6D18B5F0EEC2}" srcOrd="2" destOrd="0" presId="urn:microsoft.com/office/officeart/2005/8/layout/cycle8"/>
    <dgm:cxn modelId="{250CB009-9511-4E86-B44C-1915ECB19D13}" type="presParOf" srcId="{5FD07BEC-5E20-47BF-B39C-F3CBD3CF7DE6}" destId="{5F243411-4DBE-4396-9E34-F4D14C09BF73}" srcOrd="3" destOrd="0" presId="urn:microsoft.com/office/officeart/2005/8/layout/cycle8"/>
    <dgm:cxn modelId="{EFA29E5B-07CD-49C4-BC3B-E4B562115FD5}" type="presParOf" srcId="{5FD07BEC-5E20-47BF-B39C-F3CBD3CF7DE6}" destId="{4E3EE89F-A353-478D-A0C8-CEDFA4351E18}" srcOrd="4" destOrd="0" presId="urn:microsoft.com/office/officeart/2005/8/layout/cycle8"/>
    <dgm:cxn modelId="{49595411-94F7-4B52-8974-2657EADC116F}" type="presParOf" srcId="{5FD07BEC-5E20-47BF-B39C-F3CBD3CF7DE6}" destId="{3F73773F-A3F6-4F00-9ABE-37620F3FEBCB}" srcOrd="5" destOrd="0" presId="urn:microsoft.com/office/officeart/2005/8/layout/cycle8"/>
    <dgm:cxn modelId="{16A7DCEB-3C9C-499A-82B1-5FBC66C51F4E}" type="presParOf" srcId="{5FD07BEC-5E20-47BF-B39C-F3CBD3CF7DE6}" destId="{487FE685-63DB-4A76-89A9-162E6A0EB206}" srcOrd="6" destOrd="0" presId="urn:microsoft.com/office/officeart/2005/8/layout/cycle8"/>
    <dgm:cxn modelId="{A07CD04C-E05E-4334-835D-E5A7A23038CC}" type="presParOf" srcId="{5FD07BEC-5E20-47BF-B39C-F3CBD3CF7DE6}" destId="{547FF998-E120-4A6B-995D-58E6334F8133}" srcOrd="7" destOrd="0" presId="urn:microsoft.com/office/officeart/2005/8/layout/cycle8"/>
    <dgm:cxn modelId="{A60E0812-762C-4636-BB47-C4598E6303D8}" type="presParOf" srcId="{5FD07BEC-5E20-47BF-B39C-F3CBD3CF7DE6}" destId="{6159DF16-8840-48C4-AB4C-29F8F0D7CB21}" srcOrd="8" destOrd="0" presId="urn:microsoft.com/office/officeart/2005/8/layout/cycle8"/>
    <dgm:cxn modelId="{35C39307-7BA2-4248-AC49-9F8EDD15A9B8}" type="presParOf" srcId="{5FD07BEC-5E20-47BF-B39C-F3CBD3CF7DE6}" destId="{8C486DB6-A093-44A6-B4CE-8F6033F3D0F3}" srcOrd="9" destOrd="0" presId="urn:microsoft.com/office/officeart/2005/8/layout/cycle8"/>
    <dgm:cxn modelId="{22D3A110-CD37-4AD0-BB19-DEECDFB242AF}" type="presParOf" srcId="{5FD07BEC-5E20-47BF-B39C-F3CBD3CF7DE6}" destId="{B4731FDF-8637-4B8F-866A-158731605AFC}" srcOrd="10" destOrd="0" presId="urn:microsoft.com/office/officeart/2005/8/layout/cycle8"/>
    <dgm:cxn modelId="{BA89F646-A782-48BE-BFF4-CFEB549BEFDF}" type="presParOf" srcId="{5FD07BEC-5E20-47BF-B39C-F3CBD3CF7DE6}" destId="{BB0F352A-FBC9-49F9-AFF6-9E93B1B63F3D}" srcOrd="11" destOrd="0" presId="urn:microsoft.com/office/officeart/2005/8/layout/cycle8"/>
    <dgm:cxn modelId="{AB223B29-4EE0-4A56-AEB7-AEB3E963169F}" type="presParOf" srcId="{5FD07BEC-5E20-47BF-B39C-F3CBD3CF7DE6}" destId="{802A67B1-2D2D-4A3A-A675-6BE1D1976A26}" srcOrd="12" destOrd="0" presId="urn:microsoft.com/office/officeart/2005/8/layout/cycle8"/>
    <dgm:cxn modelId="{DE69897C-B6E8-4BAD-978D-DC1E7B092A69}" type="presParOf" srcId="{5FD07BEC-5E20-47BF-B39C-F3CBD3CF7DE6}" destId="{D4799C49-69A7-4DF0-AE77-70246A359CFD}" srcOrd="13" destOrd="0" presId="urn:microsoft.com/office/officeart/2005/8/layout/cycle8"/>
    <dgm:cxn modelId="{32A3FED5-4EC0-46E4-845D-D53F56E5AE70}" type="presParOf" srcId="{5FD07BEC-5E20-47BF-B39C-F3CBD3CF7DE6}" destId="{6D7D64A6-E1B7-4545-9750-CF6C6EB14F6C}" srcOrd="14" destOrd="0" presId="urn:microsoft.com/office/officeart/2005/8/layout/cycle8"/>
    <dgm:cxn modelId="{AE04FE44-C48C-40E1-9E78-220A40C86217}" type="presParOf" srcId="{5FD07BEC-5E20-47BF-B39C-F3CBD3CF7DE6}" destId="{F999145D-F891-46EF-85EB-E847F30BBA4F}" srcOrd="15" destOrd="0" presId="urn:microsoft.com/office/officeart/2005/8/layout/cycle8"/>
    <dgm:cxn modelId="{1AE16A91-9776-4DD3-AF61-658B3E6C7564}" type="presParOf" srcId="{5FD07BEC-5E20-47BF-B39C-F3CBD3CF7DE6}" destId="{8F999E58-1F15-49C6-9B43-5D06E759EF87}" srcOrd="16" destOrd="0" presId="urn:microsoft.com/office/officeart/2005/8/layout/cycle8"/>
    <dgm:cxn modelId="{D6D69A7C-EFD0-4BE7-8D0A-58BB50055590}" type="presParOf" srcId="{5FD07BEC-5E20-47BF-B39C-F3CBD3CF7DE6}" destId="{2E7700F1-0F22-4496-82F5-34F7C71037F8}" srcOrd="17" destOrd="0" presId="urn:microsoft.com/office/officeart/2005/8/layout/cycle8"/>
    <dgm:cxn modelId="{5C2D9F28-68E0-4648-AD51-55A3BCF09C51}" type="presParOf" srcId="{5FD07BEC-5E20-47BF-B39C-F3CBD3CF7DE6}" destId="{7DC8EB88-680A-467E-AFDC-FB320C08CAF7}" srcOrd="18" destOrd="0" presId="urn:microsoft.com/office/officeart/2005/8/layout/cycle8"/>
    <dgm:cxn modelId="{63FFC2AC-F0F6-46E4-B800-AC851775603F}" type="presParOf" srcId="{5FD07BEC-5E20-47BF-B39C-F3CBD3CF7DE6}" destId="{E187B615-95FF-4E7D-8C7A-12AE973F786B}" srcOrd="19" destOrd="0" presId="urn:microsoft.com/office/officeart/2005/8/layout/cycle8"/>
    <dgm:cxn modelId="{A7D3AF32-9BC2-4E77-95DF-6DDCB9063E02}" type="presParOf" srcId="{5FD07BEC-5E20-47BF-B39C-F3CBD3CF7DE6}" destId="{83665FD0-D12D-49AA-BB73-3423FF18C009}" srcOrd="20" destOrd="0" presId="urn:microsoft.com/office/officeart/2005/8/layout/cycle8"/>
    <dgm:cxn modelId="{0D54A209-E194-48FA-8490-360D6A578F25}" type="presParOf" srcId="{5FD07BEC-5E20-47BF-B39C-F3CBD3CF7DE6}" destId="{FF1976E4-74BD-4C00-9C4B-17D749E9C6D0}" srcOrd="21" destOrd="0" presId="urn:microsoft.com/office/officeart/2005/8/layout/cycle8"/>
    <dgm:cxn modelId="{BF1D0569-89C8-4BAD-8B77-F6E5E5F084DA}" type="presParOf" srcId="{5FD07BEC-5E20-47BF-B39C-F3CBD3CF7DE6}" destId="{9D7D3ED4-D7FE-4C99-8B13-700279C45802}" srcOrd="22" destOrd="0" presId="urn:microsoft.com/office/officeart/2005/8/layout/cycle8"/>
    <dgm:cxn modelId="{99E25B68-13E5-420D-A8BA-ADF9D7D66CC9}" type="presParOf" srcId="{5FD07BEC-5E20-47BF-B39C-F3CBD3CF7DE6}" destId="{0A45C3E4-C948-47C5-B991-BFD26973F973}" srcOrd="23" destOrd="0" presId="urn:microsoft.com/office/officeart/2005/8/layout/cycle8"/>
    <dgm:cxn modelId="{FDADE5CB-E133-4790-B3B3-11BA8F05A466}" type="presParOf" srcId="{5FD07BEC-5E20-47BF-B39C-F3CBD3CF7DE6}" destId="{D0A2F485-64A6-4B21-8F97-DDC61D613B69}" srcOrd="24" destOrd="0" presId="urn:microsoft.com/office/officeart/2005/8/layout/cycle8"/>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8CBA57D-693A-4EAC-88DA-417AF8DAE852}" type="doc">
      <dgm:prSet loTypeId="urn:microsoft.com/office/officeart/2008/layout/VerticalCurvedList" loCatId="list" qsTypeId="urn:microsoft.com/office/officeart/2005/8/quickstyle/simple1" qsCatId="simple" csTypeId="urn:microsoft.com/office/officeart/2005/8/colors/accent0_2" csCatId="mainScheme" phldr="1"/>
      <dgm:spPr/>
      <dgm:t>
        <a:bodyPr/>
        <a:lstStyle/>
        <a:p>
          <a:endParaRPr lang="nb-NO"/>
        </a:p>
      </dgm:t>
    </dgm:pt>
    <dgm:pt modelId="{8ED6FC9D-6BC9-4124-B33B-1D2E4D764954}">
      <dgm:prSet phldrT="[Tekst]"/>
      <dgm:spPr/>
      <dgm:t>
        <a:bodyPr/>
        <a:lstStyle/>
        <a:p>
          <a:r>
            <a:rPr lang="nb-NO" dirty="0"/>
            <a:t>Innbyggere</a:t>
          </a:r>
        </a:p>
      </dgm:t>
    </dgm:pt>
    <dgm:pt modelId="{36A6C88E-AC17-4393-86E5-363E54B91CB1}" type="parTrans" cxnId="{A4B7FCB7-B3C4-4033-AC01-65E49F488B89}">
      <dgm:prSet/>
      <dgm:spPr/>
      <dgm:t>
        <a:bodyPr/>
        <a:lstStyle/>
        <a:p>
          <a:endParaRPr lang="nb-NO"/>
        </a:p>
      </dgm:t>
    </dgm:pt>
    <dgm:pt modelId="{58B1F01F-CB34-4EFA-A3EF-DAFEA35DE8AF}" type="sibTrans" cxnId="{A4B7FCB7-B3C4-4033-AC01-65E49F488B89}">
      <dgm:prSet/>
      <dgm:spPr/>
      <dgm:t>
        <a:bodyPr/>
        <a:lstStyle/>
        <a:p>
          <a:endParaRPr lang="nb-NO"/>
        </a:p>
      </dgm:t>
    </dgm:pt>
    <dgm:pt modelId="{9B1731CB-F677-418B-A870-7AC373CB28A9}">
      <dgm:prSet phldrT="[Tekst]"/>
      <dgm:spPr/>
      <dgm:t>
        <a:bodyPr/>
        <a:lstStyle/>
        <a:p>
          <a:r>
            <a:rPr lang="nb-NO" dirty="0"/>
            <a:t>Brukere/Pårørende</a:t>
          </a:r>
        </a:p>
      </dgm:t>
    </dgm:pt>
    <dgm:pt modelId="{FDDF8229-3150-41BB-B637-A62E91AD3496}" type="parTrans" cxnId="{4CA6B339-DA10-40ED-AD55-B38A5792FF4B}">
      <dgm:prSet/>
      <dgm:spPr/>
      <dgm:t>
        <a:bodyPr/>
        <a:lstStyle/>
        <a:p>
          <a:endParaRPr lang="nb-NO"/>
        </a:p>
      </dgm:t>
    </dgm:pt>
    <dgm:pt modelId="{8B515593-0C7E-4B0E-8229-2C539278A4E3}" type="sibTrans" cxnId="{4CA6B339-DA10-40ED-AD55-B38A5792FF4B}">
      <dgm:prSet/>
      <dgm:spPr/>
      <dgm:t>
        <a:bodyPr/>
        <a:lstStyle/>
        <a:p>
          <a:endParaRPr lang="nb-NO"/>
        </a:p>
      </dgm:t>
    </dgm:pt>
    <dgm:pt modelId="{3BF12A1E-A13F-42D8-A4E1-1AA5E7FF17FC}">
      <dgm:prSet phldrT="[Tekst]"/>
      <dgm:spPr/>
      <dgm:t>
        <a:bodyPr/>
        <a:lstStyle/>
        <a:p>
          <a:r>
            <a:rPr lang="nb-NO" dirty="0"/>
            <a:t>Organisasjoner og frivilligheten</a:t>
          </a:r>
        </a:p>
      </dgm:t>
    </dgm:pt>
    <dgm:pt modelId="{2BBDA311-5E88-47D6-813C-113C6B1B65C6}" type="parTrans" cxnId="{D1D7358E-AC9F-4EDD-B65C-53561226C75F}">
      <dgm:prSet/>
      <dgm:spPr/>
      <dgm:t>
        <a:bodyPr/>
        <a:lstStyle/>
        <a:p>
          <a:endParaRPr lang="nb-NO"/>
        </a:p>
      </dgm:t>
    </dgm:pt>
    <dgm:pt modelId="{5A7F6BED-6E56-4CCF-B494-C538A128ED2B}" type="sibTrans" cxnId="{D1D7358E-AC9F-4EDD-B65C-53561226C75F}">
      <dgm:prSet/>
      <dgm:spPr/>
      <dgm:t>
        <a:bodyPr/>
        <a:lstStyle/>
        <a:p>
          <a:endParaRPr lang="nb-NO"/>
        </a:p>
      </dgm:t>
    </dgm:pt>
    <dgm:pt modelId="{DE15083C-15BD-4153-9106-29B90278B0F8}" type="pres">
      <dgm:prSet presAssocID="{08CBA57D-693A-4EAC-88DA-417AF8DAE852}" presName="Name0" presStyleCnt="0">
        <dgm:presLayoutVars>
          <dgm:chMax val="7"/>
          <dgm:chPref val="7"/>
          <dgm:dir/>
        </dgm:presLayoutVars>
      </dgm:prSet>
      <dgm:spPr/>
    </dgm:pt>
    <dgm:pt modelId="{4DE2477B-58B7-4D0F-8D7E-1F9108704927}" type="pres">
      <dgm:prSet presAssocID="{08CBA57D-693A-4EAC-88DA-417AF8DAE852}" presName="Name1" presStyleCnt="0"/>
      <dgm:spPr/>
    </dgm:pt>
    <dgm:pt modelId="{DBC74725-EE6F-45C8-BE74-2FF436FB8343}" type="pres">
      <dgm:prSet presAssocID="{08CBA57D-693A-4EAC-88DA-417AF8DAE852}" presName="cycle" presStyleCnt="0"/>
      <dgm:spPr/>
    </dgm:pt>
    <dgm:pt modelId="{DA8DC902-85DB-43D1-B0D5-2E8E78A4A2DD}" type="pres">
      <dgm:prSet presAssocID="{08CBA57D-693A-4EAC-88DA-417AF8DAE852}" presName="srcNode" presStyleLbl="node1" presStyleIdx="0" presStyleCnt="3"/>
      <dgm:spPr/>
    </dgm:pt>
    <dgm:pt modelId="{A30931E8-C080-4A17-88C4-DC1FA185A878}" type="pres">
      <dgm:prSet presAssocID="{08CBA57D-693A-4EAC-88DA-417AF8DAE852}" presName="conn" presStyleLbl="parChTrans1D2" presStyleIdx="0" presStyleCnt="1"/>
      <dgm:spPr/>
    </dgm:pt>
    <dgm:pt modelId="{D17EE874-4873-4F25-A6C3-AFF2A261C603}" type="pres">
      <dgm:prSet presAssocID="{08CBA57D-693A-4EAC-88DA-417AF8DAE852}" presName="extraNode" presStyleLbl="node1" presStyleIdx="0" presStyleCnt="3"/>
      <dgm:spPr/>
    </dgm:pt>
    <dgm:pt modelId="{311044B6-04D5-4F34-B30F-AD1EA8C8DCB5}" type="pres">
      <dgm:prSet presAssocID="{08CBA57D-693A-4EAC-88DA-417AF8DAE852}" presName="dstNode" presStyleLbl="node1" presStyleIdx="0" presStyleCnt="3"/>
      <dgm:spPr/>
    </dgm:pt>
    <dgm:pt modelId="{0E6AB6BD-C856-48C4-B334-EAA67DE0ED24}" type="pres">
      <dgm:prSet presAssocID="{8ED6FC9D-6BC9-4124-B33B-1D2E4D764954}" presName="text_1" presStyleLbl="node1" presStyleIdx="0" presStyleCnt="3">
        <dgm:presLayoutVars>
          <dgm:bulletEnabled val="1"/>
        </dgm:presLayoutVars>
      </dgm:prSet>
      <dgm:spPr/>
    </dgm:pt>
    <dgm:pt modelId="{EABCA6EB-A93E-47D5-AD27-622783ED3299}" type="pres">
      <dgm:prSet presAssocID="{8ED6FC9D-6BC9-4124-B33B-1D2E4D764954}" presName="accent_1" presStyleCnt="0"/>
      <dgm:spPr/>
    </dgm:pt>
    <dgm:pt modelId="{EA64BDCA-2817-450A-81A8-2050E22BE3CD}" type="pres">
      <dgm:prSet presAssocID="{8ED6FC9D-6BC9-4124-B33B-1D2E4D764954}" presName="accentRepeatNode" presStyleLbl="solidFgAcc1" presStyleIdx="0" presStyleCnt="3"/>
      <dgm:spPr/>
    </dgm:pt>
    <dgm:pt modelId="{A52ACA74-0CA6-43F4-A8B1-DC3889B77605}" type="pres">
      <dgm:prSet presAssocID="{9B1731CB-F677-418B-A870-7AC373CB28A9}" presName="text_2" presStyleLbl="node1" presStyleIdx="1" presStyleCnt="3">
        <dgm:presLayoutVars>
          <dgm:bulletEnabled val="1"/>
        </dgm:presLayoutVars>
      </dgm:prSet>
      <dgm:spPr/>
    </dgm:pt>
    <dgm:pt modelId="{8AB4F006-4A36-4C29-A14A-D10092F6655D}" type="pres">
      <dgm:prSet presAssocID="{9B1731CB-F677-418B-A870-7AC373CB28A9}" presName="accent_2" presStyleCnt="0"/>
      <dgm:spPr/>
    </dgm:pt>
    <dgm:pt modelId="{F3784E39-D5B0-4E08-8C4A-22DF67FAE024}" type="pres">
      <dgm:prSet presAssocID="{9B1731CB-F677-418B-A870-7AC373CB28A9}" presName="accentRepeatNode" presStyleLbl="solidFgAcc1" presStyleIdx="1" presStyleCnt="3"/>
      <dgm:spPr/>
    </dgm:pt>
    <dgm:pt modelId="{D312558C-6FAD-4804-AEC3-0AADCB822731}" type="pres">
      <dgm:prSet presAssocID="{3BF12A1E-A13F-42D8-A4E1-1AA5E7FF17FC}" presName="text_3" presStyleLbl="node1" presStyleIdx="2" presStyleCnt="3">
        <dgm:presLayoutVars>
          <dgm:bulletEnabled val="1"/>
        </dgm:presLayoutVars>
      </dgm:prSet>
      <dgm:spPr/>
    </dgm:pt>
    <dgm:pt modelId="{09F9C8E4-8193-486F-9295-CA96E7F8C892}" type="pres">
      <dgm:prSet presAssocID="{3BF12A1E-A13F-42D8-A4E1-1AA5E7FF17FC}" presName="accent_3" presStyleCnt="0"/>
      <dgm:spPr/>
    </dgm:pt>
    <dgm:pt modelId="{A6D3BA15-F08D-4210-A307-379260A8EA2D}" type="pres">
      <dgm:prSet presAssocID="{3BF12A1E-A13F-42D8-A4E1-1AA5E7FF17FC}" presName="accentRepeatNode" presStyleLbl="solidFgAcc1" presStyleIdx="2" presStyleCnt="3"/>
      <dgm:spPr/>
    </dgm:pt>
  </dgm:ptLst>
  <dgm:cxnLst>
    <dgm:cxn modelId="{29CC0C2C-573A-4209-AC7D-A32C798D554D}" type="presOf" srcId="{58B1F01F-CB34-4EFA-A3EF-DAFEA35DE8AF}" destId="{A30931E8-C080-4A17-88C4-DC1FA185A878}" srcOrd="0" destOrd="0" presId="urn:microsoft.com/office/officeart/2008/layout/VerticalCurvedList"/>
    <dgm:cxn modelId="{4CA6B339-DA10-40ED-AD55-B38A5792FF4B}" srcId="{08CBA57D-693A-4EAC-88DA-417AF8DAE852}" destId="{9B1731CB-F677-418B-A870-7AC373CB28A9}" srcOrd="1" destOrd="0" parTransId="{FDDF8229-3150-41BB-B637-A62E91AD3496}" sibTransId="{8B515593-0C7E-4B0E-8229-2C539278A4E3}"/>
    <dgm:cxn modelId="{2D4F4876-87DF-4C1C-8F76-09111493C402}" type="presOf" srcId="{3BF12A1E-A13F-42D8-A4E1-1AA5E7FF17FC}" destId="{D312558C-6FAD-4804-AEC3-0AADCB822731}" srcOrd="0" destOrd="0" presId="urn:microsoft.com/office/officeart/2008/layout/VerticalCurvedList"/>
    <dgm:cxn modelId="{D5F52F8C-9BED-41ED-887D-BE237612B869}" type="presOf" srcId="{9B1731CB-F677-418B-A870-7AC373CB28A9}" destId="{A52ACA74-0CA6-43F4-A8B1-DC3889B77605}" srcOrd="0" destOrd="0" presId="urn:microsoft.com/office/officeart/2008/layout/VerticalCurvedList"/>
    <dgm:cxn modelId="{D1D7358E-AC9F-4EDD-B65C-53561226C75F}" srcId="{08CBA57D-693A-4EAC-88DA-417AF8DAE852}" destId="{3BF12A1E-A13F-42D8-A4E1-1AA5E7FF17FC}" srcOrd="2" destOrd="0" parTransId="{2BBDA311-5E88-47D6-813C-113C6B1B65C6}" sibTransId="{5A7F6BED-6E56-4CCF-B494-C538A128ED2B}"/>
    <dgm:cxn modelId="{A4B7FCB7-B3C4-4033-AC01-65E49F488B89}" srcId="{08CBA57D-693A-4EAC-88DA-417AF8DAE852}" destId="{8ED6FC9D-6BC9-4124-B33B-1D2E4D764954}" srcOrd="0" destOrd="0" parTransId="{36A6C88E-AC17-4393-86E5-363E54B91CB1}" sibTransId="{58B1F01F-CB34-4EFA-A3EF-DAFEA35DE8AF}"/>
    <dgm:cxn modelId="{7423BCF4-83A6-4732-AB2B-6FD885446DE2}" type="presOf" srcId="{08CBA57D-693A-4EAC-88DA-417AF8DAE852}" destId="{DE15083C-15BD-4153-9106-29B90278B0F8}" srcOrd="0" destOrd="0" presId="urn:microsoft.com/office/officeart/2008/layout/VerticalCurvedList"/>
    <dgm:cxn modelId="{D050D1F7-BF0E-4499-8135-6A0CB3939C45}" type="presOf" srcId="{8ED6FC9D-6BC9-4124-B33B-1D2E4D764954}" destId="{0E6AB6BD-C856-48C4-B334-EAA67DE0ED24}" srcOrd="0" destOrd="0" presId="urn:microsoft.com/office/officeart/2008/layout/VerticalCurvedList"/>
    <dgm:cxn modelId="{DEDF4119-1F62-4C52-8E7C-B3286D5234AA}" type="presParOf" srcId="{DE15083C-15BD-4153-9106-29B90278B0F8}" destId="{4DE2477B-58B7-4D0F-8D7E-1F9108704927}" srcOrd="0" destOrd="0" presId="urn:microsoft.com/office/officeart/2008/layout/VerticalCurvedList"/>
    <dgm:cxn modelId="{F66752A1-993C-4EF4-85C5-10DA198F9B6E}" type="presParOf" srcId="{4DE2477B-58B7-4D0F-8D7E-1F9108704927}" destId="{DBC74725-EE6F-45C8-BE74-2FF436FB8343}" srcOrd="0" destOrd="0" presId="urn:microsoft.com/office/officeart/2008/layout/VerticalCurvedList"/>
    <dgm:cxn modelId="{5FC6FBC7-DB34-4237-A5BF-41F0A19BC389}" type="presParOf" srcId="{DBC74725-EE6F-45C8-BE74-2FF436FB8343}" destId="{DA8DC902-85DB-43D1-B0D5-2E8E78A4A2DD}" srcOrd="0" destOrd="0" presId="urn:microsoft.com/office/officeart/2008/layout/VerticalCurvedList"/>
    <dgm:cxn modelId="{B93818BB-441D-4542-AD6B-8A9B1DE8454A}" type="presParOf" srcId="{DBC74725-EE6F-45C8-BE74-2FF436FB8343}" destId="{A30931E8-C080-4A17-88C4-DC1FA185A878}" srcOrd="1" destOrd="0" presId="urn:microsoft.com/office/officeart/2008/layout/VerticalCurvedList"/>
    <dgm:cxn modelId="{4B7D59FE-91CB-46D9-A608-5ACA292FC11B}" type="presParOf" srcId="{DBC74725-EE6F-45C8-BE74-2FF436FB8343}" destId="{D17EE874-4873-4F25-A6C3-AFF2A261C603}" srcOrd="2" destOrd="0" presId="urn:microsoft.com/office/officeart/2008/layout/VerticalCurvedList"/>
    <dgm:cxn modelId="{CDA86EF3-BB16-4FEA-BAAF-751B01006F47}" type="presParOf" srcId="{DBC74725-EE6F-45C8-BE74-2FF436FB8343}" destId="{311044B6-04D5-4F34-B30F-AD1EA8C8DCB5}" srcOrd="3" destOrd="0" presId="urn:microsoft.com/office/officeart/2008/layout/VerticalCurvedList"/>
    <dgm:cxn modelId="{479F20AE-B6F1-427B-A148-44F4B2EB489A}" type="presParOf" srcId="{4DE2477B-58B7-4D0F-8D7E-1F9108704927}" destId="{0E6AB6BD-C856-48C4-B334-EAA67DE0ED24}" srcOrd="1" destOrd="0" presId="urn:microsoft.com/office/officeart/2008/layout/VerticalCurvedList"/>
    <dgm:cxn modelId="{CC65B547-29B4-4873-8193-2CA186F7F630}" type="presParOf" srcId="{4DE2477B-58B7-4D0F-8D7E-1F9108704927}" destId="{EABCA6EB-A93E-47D5-AD27-622783ED3299}" srcOrd="2" destOrd="0" presId="urn:microsoft.com/office/officeart/2008/layout/VerticalCurvedList"/>
    <dgm:cxn modelId="{EC7E5218-4B48-4768-9C3D-B5837CF9598B}" type="presParOf" srcId="{EABCA6EB-A93E-47D5-AD27-622783ED3299}" destId="{EA64BDCA-2817-450A-81A8-2050E22BE3CD}" srcOrd="0" destOrd="0" presId="urn:microsoft.com/office/officeart/2008/layout/VerticalCurvedList"/>
    <dgm:cxn modelId="{011E6EE9-AE0A-4F83-9375-58A44FA615B6}" type="presParOf" srcId="{4DE2477B-58B7-4D0F-8D7E-1F9108704927}" destId="{A52ACA74-0CA6-43F4-A8B1-DC3889B77605}" srcOrd="3" destOrd="0" presId="urn:microsoft.com/office/officeart/2008/layout/VerticalCurvedList"/>
    <dgm:cxn modelId="{37BFA1BE-5F40-4BFE-91D2-8B7F024CAA26}" type="presParOf" srcId="{4DE2477B-58B7-4D0F-8D7E-1F9108704927}" destId="{8AB4F006-4A36-4C29-A14A-D10092F6655D}" srcOrd="4" destOrd="0" presId="urn:microsoft.com/office/officeart/2008/layout/VerticalCurvedList"/>
    <dgm:cxn modelId="{9632BD9C-8310-4786-A4A4-43910AC5DE39}" type="presParOf" srcId="{8AB4F006-4A36-4C29-A14A-D10092F6655D}" destId="{F3784E39-D5B0-4E08-8C4A-22DF67FAE024}" srcOrd="0" destOrd="0" presId="urn:microsoft.com/office/officeart/2008/layout/VerticalCurvedList"/>
    <dgm:cxn modelId="{E17D4E8D-482D-41AB-B2C7-68982361AF80}" type="presParOf" srcId="{4DE2477B-58B7-4D0F-8D7E-1F9108704927}" destId="{D312558C-6FAD-4804-AEC3-0AADCB822731}" srcOrd="5" destOrd="0" presId="urn:microsoft.com/office/officeart/2008/layout/VerticalCurvedList"/>
    <dgm:cxn modelId="{B78CF5D5-E2DB-48CA-989C-0E168254CC27}" type="presParOf" srcId="{4DE2477B-58B7-4D0F-8D7E-1F9108704927}" destId="{09F9C8E4-8193-486F-9295-CA96E7F8C892}" srcOrd="6" destOrd="0" presId="urn:microsoft.com/office/officeart/2008/layout/VerticalCurvedList"/>
    <dgm:cxn modelId="{ACBFCE48-4AD0-4563-A051-F4199EAC2B00}" type="presParOf" srcId="{09F9C8E4-8193-486F-9295-CA96E7F8C892}" destId="{A6D3BA15-F08D-4210-A307-379260A8EA2D}" srcOrd="0" destOrd="0" presId="urn:microsoft.com/office/officeart/2008/layout/VerticalCurvedList"/>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6662F61-4950-4E0D-896B-91F6A18541B6}" type="doc">
      <dgm:prSet loTypeId="urn:microsoft.com/office/officeart/2005/8/layout/pyramid3" loCatId="pyramid" qsTypeId="urn:microsoft.com/office/officeart/2005/8/quickstyle/simple5" qsCatId="simple" csTypeId="urn:microsoft.com/office/officeart/2005/8/colors/accent0_1" csCatId="mainScheme" phldr="1"/>
      <dgm:spPr/>
    </dgm:pt>
    <dgm:pt modelId="{5E0492F2-7627-4703-96CC-639A377D133D}">
      <dgm:prSet phldrT="[Tekst]" custT="1"/>
      <dgm:spPr/>
      <dgm:t>
        <a:bodyPr/>
        <a:lstStyle/>
        <a:p>
          <a:r>
            <a:rPr lang="nb-NO" sz="1400" dirty="0"/>
            <a:t>Helse- og omsorgsdepartementet</a:t>
          </a:r>
        </a:p>
      </dgm:t>
    </dgm:pt>
    <dgm:pt modelId="{D0AAA390-52D0-4076-9C71-3CF95C448D39}" type="parTrans" cxnId="{95014E95-7122-4A2E-A1C2-CA6AEC53987B}">
      <dgm:prSet/>
      <dgm:spPr/>
      <dgm:t>
        <a:bodyPr/>
        <a:lstStyle/>
        <a:p>
          <a:endParaRPr lang="nb-NO" sz="1400"/>
        </a:p>
      </dgm:t>
    </dgm:pt>
    <dgm:pt modelId="{E4877031-04E3-4EDD-A029-C370FCD98854}" type="sibTrans" cxnId="{95014E95-7122-4A2E-A1C2-CA6AEC53987B}">
      <dgm:prSet/>
      <dgm:spPr/>
      <dgm:t>
        <a:bodyPr/>
        <a:lstStyle/>
        <a:p>
          <a:endParaRPr lang="nb-NO" sz="1400"/>
        </a:p>
      </dgm:t>
    </dgm:pt>
    <dgm:pt modelId="{91F12E0F-A5D5-4B8B-B9A4-57294B976E69}">
      <dgm:prSet phldrT="[Tekst]" custT="1"/>
      <dgm:spPr/>
      <dgm:t>
        <a:bodyPr/>
        <a:lstStyle/>
        <a:p>
          <a:r>
            <a:rPr lang="nb-NO" sz="1400" dirty="0"/>
            <a:t>Fylkesmannen</a:t>
          </a:r>
        </a:p>
      </dgm:t>
    </dgm:pt>
    <dgm:pt modelId="{BE049377-2C5C-4A93-80FD-B56CD0C0968F}" type="parTrans" cxnId="{2260463C-C6C9-4BA2-9B9E-3A46D4FF4130}">
      <dgm:prSet/>
      <dgm:spPr/>
      <dgm:t>
        <a:bodyPr/>
        <a:lstStyle/>
        <a:p>
          <a:endParaRPr lang="nb-NO" sz="1400"/>
        </a:p>
      </dgm:t>
    </dgm:pt>
    <dgm:pt modelId="{182E2934-CF9F-4318-AD24-9F546FAEC693}" type="sibTrans" cxnId="{2260463C-C6C9-4BA2-9B9E-3A46D4FF4130}">
      <dgm:prSet/>
      <dgm:spPr/>
      <dgm:t>
        <a:bodyPr/>
        <a:lstStyle/>
        <a:p>
          <a:endParaRPr lang="nb-NO" sz="1400"/>
        </a:p>
      </dgm:t>
    </dgm:pt>
    <dgm:pt modelId="{B156715D-4A2B-4D20-A217-6201A6C91E42}">
      <dgm:prSet phldrT="[Tekst]" custT="1"/>
      <dgm:spPr>
        <a:solidFill>
          <a:schemeClr val="accent6">
            <a:lumMod val="60000"/>
            <a:lumOff val="40000"/>
          </a:schemeClr>
        </a:solidFill>
      </dgm:spPr>
      <dgm:t>
        <a:bodyPr/>
        <a:lstStyle/>
        <a:p>
          <a:r>
            <a:rPr lang="nb-NO" sz="1400" dirty="0"/>
            <a:t>Kommune</a:t>
          </a:r>
        </a:p>
      </dgm:t>
    </dgm:pt>
    <dgm:pt modelId="{059ECC9C-D109-4D1B-9F7E-29FAFCCD40AC}" type="parTrans" cxnId="{F47E3DF7-1AF1-4AB8-B439-CA5F9A8CF281}">
      <dgm:prSet/>
      <dgm:spPr/>
      <dgm:t>
        <a:bodyPr/>
        <a:lstStyle/>
        <a:p>
          <a:endParaRPr lang="nb-NO" sz="1400"/>
        </a:p>
      </dgm:t>
    </dgm:pt>
    <dgm:pt modelId="{D847DF2F-BA00-4D6B-9B0D-B445C57569C4}" type="sibTrans" cxnId="{F47E3DF7-1AF1-4AB8-B439-CA5F9A8CF281}">
      <dgm:prSet/>
      <dgm:spPr/>
      <dgm:t>
        <a:bodyPr/>
        <a:lstStyle/>
        <a:p>
          <a:endParaRPr lang="nb-NO" sz="1400"/>
        </a:p>
      </dgm:t>
    </dgm:pt>
    <dgm:pt modelId="{87BFC506-F5F6-4E3B-9BB1-68001966C9C6}">
      <dgm:prSet phldrT="[Teks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nb-NO" sz="1400" dirty="0"/>
            <a:t>Helsedirektoratet</a:t>
          </a:r>
        </a:p>
      </dgm:t>
    </dgm:pt>
    <dgm:pt modelId="{F4AA7FB1-C486-4989-B25B-86089316BA40}" type="parTrans" cxnId="{1133DC6E-6F0F-4505-AD26-DD231D223CBF}">
      <dgm:prSet/>
      <dgm:spPr/>
      <dgm:t>
        <a:bodyPr/>
        <a:lstStyle/>
        <a:p>
          <a:endParaRPr lang="nb-NO" sz="1400"/>
        </a:p>
      </dgm:t>
    </dgm:pt>
    <dgm:pt modelId="{8729A30B-EC30-4E22-B0B2-DB37E3F18362}" type="sibTrans" cxnId="{1133DC6E-6F0F-4505-AD26-DD231D223CBF}">
      <dgm:prSet/>
      <dgm:spPr/>
      <dgm:t>
        <a:bodyPr/>
        <a:lstStyle/>
        <a:p>
          <a:endParaRPr lang="nb-NO" sz="1400"/>
        </a:p>
      </dgm:t>
    </dgm:pt>
    <dgm:pt modelId="{C684032A-BDAE-2441-8BB7-327D168CB75F}">
      <dgm:prSet phldrT="[Tekst]" custT="1"/>
      <dgm:spPr>
        <a:solidFill>
          <a:schemeClr val="accent6">
            <a:lumMod val="60000"/>
            <a:lumOff val="40000"/>
          </a:schemeClr>
        </a:solidFill>
      </dgm:spPr>
      <dgm:t>
        <a:bodyPr/>
        <a:lstStyle/>
        <a:p>
          <a:endParaRPr lang="nb-NO" sz="1400" dirty="0"/>
        </a:p>
      </dgm:t>
    </dgm:pt>
    <dgm:pt modelId="{ADDA6514-C929-4940-B6DA-4914080C1FCF}" type="parTrans" cxnId="{B445672A-8F7A-3049-B76F-455B78A2D123}">
      <dgm:prSet/>
      <dgm:spPr/>
      <dgm:t>
        <a:bodyPr/>
        <a:lstStyle/>
        <a:p>
          <a:endParaRPr lang="nb-NO"/>
        </a:p>
      </dgm:t>
    </dgm:pt>
    <dgm:pt modelId="{8B591D71-8A61-0A40-90C4-F92929D57A4E}" type="sibTrans" cxnId="{B445672A-8F7A-3049-B76F-455B78A2D123}">
      <dgm:prSet/>
      <dgm:spPr/>
      <dgm:t>
        <a:bodyPr/>
        <a:lstStyle/>
        <a:p>
          <a:endParaRPr lang="nb-NO"/>
        </a:p>
      </dgm:t>
    </dgm:pt>
    <dgm:pt modelId="{9F1371F4-AC64-4F36-BC21-D01AB4CA8A6E}" type="pres">
      <dgm:prSet presAssocID="{B6662F61-4950-4E0D-896B-91F6A18541B6}" presName="Name0" presStyleCnt="0">
        <dgm:presLayoutVars>
          <dgm:dir/>
          <dgm:animLvl val="lvl"/>
          <dgm:resizeHandles val="exact"/>
        </dgm:presLayoutVars>
      </dgm:prSet>
      <dgm:spPr/>
    </dgm:pt>
    <dgm:pt modelId="{5FD7BE87-4926-4147-9645-C4B69EEB354A}" type="pres">
      <dgm:prSet presAssocID="{5E0492F2-7627-4703-96CC-639A377D133D}" presName="Name8" presStyleCnt="0"/>
      <dgm:spPr/>
    </dgm:pt>
    <dgm:pt modelId="{F28319D2-2FB0-4C20-A004-CBFD5327565D}" type="pres">
      <dgm:prSet presAssocID="{5E0492F2-7627-4703-96CC-639A377D133D}" presName="level" presStyleLbl="node1" presStyleIdx="0" presStyleCnt="5" custLinFactNeighborX="45057" custLinFactNeighborY="2318">
        <dgm:presLayoutVars>
          <dgm:chMax val="1"/>
          <dgm:bulletEnabled val="1"/>
        </dgm:presLayoutVars>
      </dgm:prSet>
      <dgm:spPr/>
    </dgm:pt>
    <dgm:pt modelId="{2C4AC5FC-A055-4D2A-89E1-B2DC68586971}" type="pres">
      <dgm:prSet presAssocID="{5E0492F2-7627-4703-96CC-639A377D133D}" presName="levelTx" presStyleLbl="revTx" presStyleIdx="0" presStyleCnt="0">
        <dgm:presLayoutVars>
          <dgm:chMax val="1"/>
          <dgm:bulletEnabled val="1"/>
        </dgm:presLayoutVars>
      </dgm:prSet>
      <dgm:spPr/>
    </dgm:pt>
    <dgm:pt modelId="{4AF2BDE2-2449-4EE9-AFA9-7F15EB89F564}" type="pres">
      <dgm:prSet presAssocID="{87BFC506-F5F6-4E3B-9BB1-68001966C9C6}" presName="Name8" presStyleCnt="0"/>
      <dgm:spPr/>
    </dgm:pt>
    <dgm:pt modelId="{F07CB38F-413A-4FE4-8A4D-0D2D0552C313}" type="pres">
      <dgm:prSet presAssocID="{87BFC506-F5F6-4E3B-9BB1-68001966C9C6}" presName="level" presStyleLbl="node1" presStyleIdx="1" presStyleCnt="5">
        <dgm:presLayoutVars>
          <dgm:chMax val="1"/>
          <dgm:bulletEnabled val="1"/>
        </dgm:presLayoutVars>
      </dgm:prSet>
      <dgm:spPr/>
    </dgm:pt>
    <dgm:pt modelId="{FCF487CB-45A2-487C-8458-E325E14BA619}" type="pres">
      <dgm:prSet presAssocID="{87BFC506-F5F6-4E3B-9BB1-68001966C9C6}" presName="levelTx" presStyleLbl="revTx" presStyleIdx="0" presStyleCnt="0">
        <dgm:presLayoutVars>
          <dgm:chMax val="1"/>
          <dgm:bulletEnabled val="1"/>
        </dgm:presLayoutVars>
      </dgm:prSet>
      <dgm:spPr/>
    </dgm:pt>
    <dgm:pt modelId="{6F0B07DB-622B-4375-8768-675BF882B626}" type="pres">
      <dgm:prSet presAssocID="{91F12E0F-A5D5-4B8B-B9A4-57294B976E69}" presName="Name8" presStyleCnt="0"/>
      <dgm:spPr/>
    </dgm:pt>
    <dgm:pt modelId="{BEB6AE39-F6F4-479D-9084-C272BA3F9448}" type="pres">
      <dgm:prSet presAssocID="{91F12E0F-A5D5-4B8B-B9A4-57294B976E69}" presName="level" presStyleLbl="node1" presStyleIdx="2" presStyleCnt="5">
        <dgm:presLayoutVars>
          <dgm:chMax val="1"/>
          <dgm:bulletEnabled val="1"/>
        </dgm:presLayoutVars>
      </dgm:prSet>
      <dgm:spPr/>
    </dgm:pt>
    <dgm:pt modelId="{127FF34C-F549-42E6-BC0A-26B7106BC9BB}" type="pres">
      <dgm:prSet presAssocID="{91F12E0F-A5D5-4B8B-B9A4-57294B976E69}" presName="levelTx" presStyleLbl="revTx" presStyleIdx="0" presStyleCnt="0">
        <dgm:presLayoutVars>
          <dgm:chMax val="1"/>
          <dgm:bulletEnabled val="1"/>
        </dgm:presLayoutVars>
      </dgm:prSet>
      <dgm:spPr/>
    </dgm:pt>
    <dgm:pt modelId="{FDC17A7E-8B6B-425F-82EF-78CE4E7121FE}" type="pres">
      <dgm:prSet presAssocID="{B156715D-4A2B-4D20-A217-6201A6C91E42}" presName="Name8" presStyleCnt="0"/>
      <dgm:spPr/>
    </dgm:pt>
    <dgm:pt modelId="{01D9AC19-20A9-4774-859A-62AC81C5BED1}" type="pres">
      <dgm:prSet presAssocID="{B156715D-4A2B-4D20-A217-6201A6C91E42}" presName="level" presStyleLbl="node1" presStyleIdx="3" presStyleCnt="5">
        <dgm:presLayoutVars>
          <dgm:chMax val="1"/>
          <dgm:bulletEnabled val="1"/>
        </dgm:presLayoutVars>
      </dgm:prSet>
      <dgm:spPr/>
    </dgm:pt>
    <dgm:pt modelId="{C213784E-9436-4C91-837C-81651D3A0143}" type="pres">
      <dgm:prSet presAssocID="{B156715D-4A2B-4D20-A217-6201A6C91E42}" presName="levelTx" presStyleLbl="revTx" presStyleIdx="0" presStyleCnt="0">
        <dgm:presLayoutVars>
          <dgm:chMax val="1"/>
          <dgm:bulletEnabled val="1"/>
        </dgm:presLayoutVars>
      </dgm:prSet>
      <dgm:spPr/>
    </dgm:pt>
    <dgm:pt modelId="{AA7B9C35-4924-1949-AE09-02A38DD4788D}" type="pres">
      <dgm:prSet presAssocID="{C684032A-BDAE-2441-8BB7-327D168CB75F}" presName="Name8" presStyleCnt="0"/>
      <dgm:spPr/>
    </dgm:pt>
    <dgm:pt modelId="{10A94CAC-C542-7F45-A955-C39298002BD1}" type="pres">
      <dgm:prSet presAssocID="{C684032A-BDAE-2441-8BB7-327D168CB75F}" presName="level" presStyleLbl="node1" presStyleIdx="4" presStyleCnt="5">
        <dgm:presLayoutVars>
          <dgm:chMax val="1"/>
          <dgm:bulletEnabled val="1"/>
        </dgm:presLayoutVars>
      </dgm:prSet>
      <dgm:spPr/>
    </dgm:pt>
    <dgm:pt modelId="{853389C5-2C58-654E-ABD3-8F2ED1C857D3}" type="pres">
      <dgm:prSet presAssocID="{C684032A-BDAE-2441-8BB7-327D168CB75F}" presName="levelTx" presStyleLbl="revTx" presStyleIdx="0" presStyleCnt="0">
        <dgm:presLayoutVars>
          <dgm:chMax val="1"/>
          <dgm:bulletEnabled val="1"/>
        </dgm:presLayoutVars>
      </dgm:prSet>
      <dgm:spPr/>
    </dgm:pt>
  </dgm:ptLst>
  <dgm:cxnLst>
    <dgm:cxn modelId="{7E7F300A-99F1-3B42-A26B-15E45474D39D}" type="presOf" srcId="{C684032A-BDAE-2441-8BB7-327D168CB75F}" destId="{853389C5-2C58-654E-ABD3-8F2ED1C857D3}" srcOrd="1" destOrd="0" presId="urn:microsoft.com/office/officeart/2005/8/layout/pyramid3"/>
    <dgm:cxn modelId="{D9D12E15-A956-4CBB-A029-355B729E694D}" type="presOf" srcId="{91F12E0F-A5D5-4B8B-B9A4-57294B976E69}" destId="{127FF34C-F549-42E6-BC0A-26B7106BC9BB}" srcOrd="1" destOrd="0" presId="urn:microsoft.com/office/officeart/2005/8/layout/pyramid3"/>
    <dgm:cxn modelId="{7E155B17-2D8B-4A74-B14F-9BDB4A560BD7}" type="presOf" srcId="{5E0492F2-7627-4703-96CC-639A377D133D}" destId="{F28319D2-2FB0-4C20-A004-CBFD5327565D}" srcOrd="0" destOrd="0" presId="urn:microsoft.com/office/officeart/2005/8/layout/pyramid3"/>
    <dgm:cxn modelId="{B445672A-8F7A-3049-B76F-455B78A2D123}" srcId="{B6662F61-4950-4E0D-896B-91F6A18541B6}" destId="{C684032A-BDAE-2441-8BB7-327D168CB75F}" srcOrd="4" destOrd="0" parTransId="{ADDA6514-C929-4940-B6DA-4914080C1FCF}" sibTransId="{8B591D71-8A61-0A40-90C4-F92929D57A4E}"/>
    <dgm:cxn modelId="{BB3BB32E-AA2E-4231-9887-7BF6440D3873}" type="presOf" srcId="{B156715D-4A2B-4D20-A217-6201A6C91E42}" destId="{01D9AC19-20A9-4774-859A-62AC81C5BED1}" srcOrd="0" destOrd="0" presId="urn:microsoft.com/office/officeart/2005/8/layout/pyramid3"/>
    <dgm:cxn modelId="{2E347434-C4D9-4707-958B-9C375C4729DB}" type="presOf" srcId="{5E0492F2-7627-4703-96CC-639A377D133D}" destId="{2C4AC5FC-A055-4D2A-89E1-B2DC68586971}" srcOrd="1" destOrd="0" presId="urn:microsoft.com/office/officeart/2005/8/layout/pyramid3"/>
    <dgm:cxn modelId="{2260463C-C6C9-4BA2-9B9E-3A46D4FF4130}" srcId="{B6662F61-4950-4E0D-896B-91F6A18541B6}" destId="{91F12E0F-A5D5-4B8B-B9A4-57294B976E69}" srcOrd="2" destOrd="0" parTransId="{BE049377-2C5C-4A93-80FD-B56CD0C0968F}" sibTransId="{182E2934-CF9F-4318-AD24-9F546FAEC693}"/>
    <dgm:cxn modelId="{1133DC6E-6F0F-4505-AD26-DD231D223CBF}" srcId="{B6662F61-4950-4E0D-896B-91F6A18541B6}" destId="{87BFC506-F5F6-4E3B-9BB1-68001966C9C6}" srcOrd="1" destOrd="0" parTransId="{F4AA7FB1-C486-4989-B25B-86089316BA40}" sibTransId="{8729A30B-EC30-4E22-B0B2-DB37E3F18362}"/>
    <dgm:cxn modelId="{4053E472-62FE-4A5A-B060-B5E6E2713E32}" type="presOf" srcId="{91F12E0F-A5D5-4B8B-B9A4-57294B976E69}" destId="{BEB6AE39-F6F4-479D-9084-C272BA3F9448}" srcOrd="0" destOrd="0" presId="urn:microsoft.com/office/officeart/2005/8/layout/pyramid3"/>
    <dgm:cxn modelId="{3DCFEB8A-95C0-4D0A-87AF-94C213249BAC}" type="presOf" srcId="{87BFC506-F5F6-4E3B-9BB1-68001966C9C6}" destId="{FCF487CB-45A2-487C-8458-E325E14BA619}" srcOrd="1" destOrd="0" presId="urn:microsoft.com/office/officeart/2005/8/layout/pyramid3"/>
    <dgm:cxn modelId="{95014E95-7122-4A2E-A1C2-CA6AEC53987B}" srcId="{B6662F61-4950-4E0D-896B-91F6A18541B6}" destId="{5E0492F2-7627-4703-96CC-639A377D133D}" srcOrd="0" destOrd="0" parTransId="{D0AAA390-52D0-4076-9C71-3CF95C448D39}" sibTransId="{E4877031-04E3-4EDD-A029-C370FCD98854}"/>
    <dgm:cxn modelId="{6BD18AA7-8F76-403D-A3EC-FF66BCD5BC3E}" type="presOf" srcId="{B156715D-4A2B-4D20-A217-6201A6C91E42}" destId="{C213784E-9436-4C91-837C-81651D3A0143}" srcOrd="1" destOrd="0" presId="urn:microsoft.com/office/officeart/2005/8/layout/pyramid3"/>
    <dgm:cxn modelId="{0504E2E0-F048-4CB4-9F61-45DF42FC9528}" type="presOf" srcId="{87BFC506-F5F6-4E3B-9BB1-68001966C9C6}" destId="{F07CB38F-413A-4FE4-8A4D-0D2D0552C313}" srcOrd="0" destOrd="0" presId="urn:microsoft.com/office/officeart/2005/8/layout/pyramid3"/>
    <dgm:cxn modelId="{7A9085F1-04B2-4656-95B8-8785D6DA56D6}" type="presOf" srcId="{B6662F61-4950-4E0D-896B-91F6A18541B6}" destId="{9F1371F4-AC64-4F36-BC21-D01AB4CA8A6E}" srcOrd="0" destOrd="0" presId="urn:microsoft.com/office/officeart/2005/8/layout/pyramid3"/>
    <dgm:cxn modelId="{02EEB0F1-675E-0D4E-A51B-46EA51A44746}" type="presOf" srcId="{C684032A-BDAE-2441-8BB7-327D168CB75F}" destId="{10A94CAC-C542-7F45-A955-C39298002BD1}" srcOrd="0" destOrd="0" presId="urn:microsoft.com/office/officeart/2005/8/layout/pyramid3"/>
    <dgm:cxn modelId="{F47E3DF7-1AF1-4AB8-B439-CA5F9A8CF281}" srcId="{B6662F61-4950-4E0D-896B-91F6A18541B6}" destId="{B156715D-4A2B-4D20-A217-6201A6C91E42}" srcOrd="3" destOrd="0" parTransId="{059ECC9C-D109-4D1B-9F7E-29FAFCCD40AC}" sibTransId="{D847DF2F-BA00-4D6B-9B0D-B445C57569C4}"/>
    <dgm:cxn modelId="{3EFBEDF2-F79E-46C8-AD53-1E9EFF5DBA90}" type="presParOf" srcId="{9F1371F4-AC64-4F36-BC21-D01AB4CA8A6E}" destId="{5FD7BE87-4926-4147-9645-C4B69EEB354A}" srcOrd="0" destOrd="0" presId="urn:microsoft.com/office/officeart/2005/8/layout/pyramid3"/>
    <dgm:cxn modelId="{7F49EA51-622A-425A-9BE3-4AA0044C6E08}" type="presParOf" srcId="{5FD7BE87-4926-4147-9645-C4B69EEB354A}" destId="{F28319D2-2FB0-4C20-A004-CBFD5327565D}" srcOrd="0" destOrd="0" presId="urn:microsoft.com/office/officeart/2005/8/layout/pyramid3"/>
    <dgm:cxn modelId="{33D299FA-E6E7-48F5-9CE0-1D8662784B35}" type="presParOf" srcId="{5FD7BE87-4926-4147-9645-C4B69EEB354A}" destId="{2C4AC5FC-A055-4D2A-89E1-B2DC68586971}" srcOrd="1" destOrd="0" presId="urn:microsoft.com/office/officeart/2005/8/layout/pyramid3"/>
    <dgm:cxn modelId="{97A8A095-9C9B-4F9D-9FAD-CAAF2FC92351}" type="presParOf" srcId="{9F1371F4-AC64-4F36-BC21-D01AB4CA8A6E}" destId="{4AF2BDE2-2449-4EE9-AFA9-7F15EB89F564}" srcOrd="1" destOrd="0" presId="urn:microsoft.com/office/officeart/2005/8/layout/pyramid3"/>
    <dgm:cxn modelId="{05D449D6-F99C-4573-9CD6-9C403626582B}" type="presParOf" srcId="{4AF2BDE2-2449-4EE9-AFA9-7F15EB89F564}" destId="{F07CB38F-413A-4FE4-8A4D-0D2D0552C313}" srcOrd="0" destOrd="0" presId="urn:microsoft.com/office/officeart/2005/8/layout/pyramid3"/>
    <dgm:cxn modelId="{688F3DDA-1564-412D-B446-96E10824AB5F}" type="presParOf" srcId="{4AF2BDE2-2449-4EE9-AFA9-7F15EB89F564}" destId="{FCF487CB-45A2-487C-8458-E325E14BA619}" srcOrd="1" destOrd="0" presId="urn:microsoft.com/office/officeart/2005/8/layout/pyramid3"/>
    <dgm:cxn modelId="{EE7ADC5F-6FED-47A2-8796-9BBAB3B79B1D}" type="presParOf" srcId="{9F1371F4-AC64-4F36-BC21-D01AB4CA8A6E}" destId="{6F0B07DB-622B-4375-8768-675BF882B626}" srcOrd="2" destOrd="0" presId="urn:microsoft.com/office/officeart/2005/8/layout/pyramid3"/>
    <dgm:cxn modelId="{DC491930-84C1-4A7A-954E-0B64BFC04D2C}" type="presParOf" srcId="{6F0B07DB-622B-4375-8768-675BF882B626}" destId="{BEB6AE39-F6F4-479D-9084-C272BA3F9448}" srcOrd="0" destOrd="0" presId="urn:microsoft.com/office/officeart/2005/8/layout/pyramid3"/>
    <dgm:cxn modelId="{FE73D11F-B8B0-427C-94BA-7156612D7952}" type="presParOf" srcId="{6F0B07DB-622B-4375-8768-675BF882B626}" destId="{127FF34C-F549-42E6-BC0A-26B7106BC9BB}" srcOrd="1" destOrd="0" presId="urn:microsoft.com/office/officeart/2005/8/layout/pyramid3"/>
    <dgm:cxn modelId="{F4B27671-8B8B-4323-9A2B-FBEEAC00DAAA}" type="presParOf" srcId="{9F1371F4-AC64-4F36-BC21-D01AB4CA8A6E}" destId="{FDC17A7E-8B6B-425F-82EF-78CE4E7121FE}" srcOrd="3" destOrd="0" presId="urn:microsoft.com/office/officeart/2005/8/layout/pyramid3"/>
    <dgm:cxn modelId="{67F14280-168F-4240-B8F5-1C4A10861F14}" type="presParOf" srcId="{FDC17A7E-8B6B-425F-82EF-78CE4E7121FE}" destId="{01D9AC19-20A9-4774-859A-62AC81C5BED1}" srcOrd="0" destOrd="0" presId="urn:microsoft.com/office/officeart/2005/8/layout/pyramid3"/>
    <dgm:cxn modelId="{D057CC0D-C8BB-4998-A500-00E0B5C40961}" type="presParOf" srcId="{FDC17A7E-8B6B-425F-82EF-78CE4E7121FE}" destId="{C213784E-9436-4C91-837C-81651D3A0143}" srcOrd="1" destOrd="0" presId="urn:microsoft.com/office/officeart/2005/8/layout/pyramid3"/>
    <dgm:cxn modelId="{0C5CD972-65CB-174E-8BD7-84B2F95684A1}" type="presParOf" srcId="{9F1371F4-AC64-4F36-BC21-D01AB4CA8A6E}" destId="{AA7B9C35-4924-1949-AE09-02A38DD4788D}" srcOrd="4" destOrd="0" presId="urn:microsoft.com/office/officeart/2005/8/layout/pyramid3"/>
    <dgm:cxn modelId="{649E4A65-FD78-7147-880A-722C8807DB51}" type="presParOf" srcId="{AA7B9C35-4924-1949-AE09-02A38DD4788D}" destId="{10A94CAC-C542-7F45-A955-C39298002BD1}" srcOrd="0" destOrd="0" presId="urn:microsoft.com/office/officeart/2005/8/layout/pyramid3"/>
    <dgm:cxn modelId="{A327DA7D-0118-CE43-BF35-5A610F6ABDED}" type="presParOf" srcId="{AA7B9C35-4924-1949-AE09-02A38DD4788D}" destId="{853389C5-2C58-654E-ABD3-8F2ED1C857D3}" srcOrd="1" destOrd="0" presId="urn:microsoft.com/office/officeart/2005/8/layout/pyramid3"/>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AC9BFBC-1D03-48F2-94FB-D3182602644D}" type="doc">
      <dgm:prSet loTypeId="urn:microsoft.com/office/officeart/2005/8/layout/cycle8" loCatId="cycle" qsTypeId="urn:microsoft.com/office/officeart/2005/8/quickstyle/simple2" qsCatId="simple" csTypeId="urn:microsoft.com/office/officeart/2005/8/colors/accent2_1" csCatId="accent2" phldr="1"/>
      <dgm:spPr/>
    </dgm:pt>
    <dgm:pt modelId="{48B190B0-0769-4AA2-8526-E196D6268351}">
      <dgm:prSet phldrT="[Tekst]"/>
      <dgm:spPr/>
      <dgm:t>
        <a:bodyPr/>
        <a:lstStyle/>
        <a:p>
          <a:r>
            <a:rPr lang="nb-NO" dirty="0"/>
            <a:t>Oppvekst og utdanning</a:t>
          </a:r>
        </a:p>
      </dgm:t>
    </dgm:pt>
    <dgm:pt modelId="{BA9CD2EF-439F-424B-990F-5F6979F2DD2A}" type="parTrans" cxnId="{DEFE4042-8072-4F1A-BBC3-050A29B3531E}">
      <dgm:prSet/>
      <dgm:spPr/>
      <dgm:t>
        <a:bodyPr/>
        <a:lstStyle/>
        <a:p>
          <a:endParaRPr lang="nb-NO"/>
        </a:p>
      </dgm:t>
    </dgm:pt>
    <dgm:pt modelId="{099090D0-8FFC-4010-99DD-EB57BC2C89B0}" type="sibTrans" cxnId="{DEFE4042-8072-4F1A-BBC3-050A29B3531E}">
      <dgm:prSet/>
      <dgm:spPr/>
      <dgm:t>
        <a:bodyPr/>
        <a:lstStyle/>
        <a:p>
          <a:endParaRPr lang="nb-NO"/>
        </a:p>
      </dgm:t>
    </dgm:pt>
    <dgm:pt modelId="{7AD464C3-D7A2-4D1B-9E3F-7F61A77C75A2}">
      <dgm:prSet phldrT="[Tekst]"/>
      <dgm:spPr/>
      <dgm:t>
        <a:bodyPr/>
        <a:lstStyle/>
        <a:p>
          <a:r>
            <a:rPr lang="nb-NO" dirty="0"/>
            <a:t>Folkehelse</a:t>
          </a:r>
        </a:p>
      </dgm:t>
    </dgm:pt>
    <dgm:pt modelId="{F467614C-397E-4A5B-83C4-747C7F3C4102}" type="parTrans" cxnId="{11C632AE-0419-4B5E-949B-19C1252BDDF4}">
      <dgm:prSet/>
      <dgm:spPr/>
      <dgm:t>
        <a:bodyPr/>
        <a:lstStyle/>
        <a:p>
          <a:endParaRPr lang="nb-NO"/>
        </a:p>
      </dgm:t>
    </dgm:pt>
    <dgm:pt modelId="{EBA3F83D-0BAD-4A55-B3E4-1D842BFA1D73}" type="sibTrans" cxnId="{11C632AE-0419-4B5E-949B-19C1252BDDF4}">
      <dgm:prSet/>
      <dgm:spPr/>
      <dgm:t>
        <a:bodyPr/>
        <a:lstStyle/>
        <a:p>
          <a:endParaRPr lang="nb-NO"/>
        </a:p>
      </dgm:t>
    </dgm:pt>
    <dgm:pt modelId="{A0F9DFD9-1271-4C48-91D4-1FBAB287DBC5}">
      <dgm:prSet phldrT="[Tekst]"/>
      <dgm:spPr/>
      <dgm:t>
        <a:bodyPr/>
        <a:lstStyle/>
        <a:p>
          <a:r>
            <a:rPr lang="nb-NO" dirty="0"/>
            <a:t>Helse og omsorg</a:t>
          </a:r>
        </a:p>
      </dgm:t>
    </dgm:pt>
    <dgm:pt modelId="{8CD3DEEC-6FBB-4CAA-9DB5-4A624288A232}" type="parTrans" cxnId="{6321EC63-B23B-4E5D-A967-6887C5467E31}">
      <dgm:prSet/>
      <dgm:spPr/>
      <dgm:t>
        <a:bodyPr/>
        <a:lstStyle/>
        <a:p>
          <a:endParaRPr lang="nb-NO"/>
        </a:p>
      </dgm:t>
    </dgm:pt>
    <dgm:pt modelId="{12A72CB8-A463-42C5-9601-61FF4C96135B}" type="sibTrans" cxnId="{6321EC63-B23B-4E5D-A967-6887C5467E31}">
      <dgm:prSet/>
      <dgm:spPr/>
      <dgm:t>
        <a:bodyPr/>
        <a:lstStyle/>
        <a:p>
          <a:endParaRPr lang="nb-NO"/>
        </a:p>
      </dgm:t>
    </dgm:pt>
    <dgm:pt modelId="{655B6A20-4D1E-42E2-A9B2-F2F29EA4312D}">
      <dgm:prSet phldrT="[Tekst]"/>
      <dgm:spPr/>
      <dgm:t>
        <a:bodyPr/>
        <a:lstStyle/>
        <a:p>
          <a:r>
            <a:rPr lang="nb-NO" dirty="0"/>
            <a:t>Andre sektorer</a:t>
          </a:r>
        </a:p>
      </dgm:t>
    </dgm:pt>
    <dgm:pt modelId="{49D64243-AC04-4175-A40B-5724087C3B7B}" type="parTrans" cxnId="{BAB97EA8-F3A2-457A-9C0F-140E80FAC97F}">
      <dgm:prSet/>
      <dgm:spPr/>
      <dgm:t>
        <a:bodyPr/>
        <a:lstStyle/>
        <a:p>
          <a:endParaRPr lang="nb-NO"/>
        </a:p>
      </dgm:t>
    </dgm:pt>
    <dgm:pt modelId="{CBBA0BF0-1FA7-4A5C-BBA7-905A7A1435E7}" type="sibTrans" cxnId="{BAB97EA8-F3A2-457A-9C0F-140E80FAC97F}">
      <dgm:prSet/>
      <dgm:spPr/>
      <dgm:t>
        <a:bodyPr/>
        <a:lstStyle/>
        <a:p>
          <a:endParaRPr lang="nb-NO"/>
        </a:p>
      </dgm:t>
    </dgm:pt>
    <dgm:pt modelId="{FF4E0B99-058F-4782-BB01-6598B6AE8E53}">
      <dgm:prSet phldrT="[Tekst]"/>
      <dgm:spPr/>
      <dgm:t>
        <a:bodyPr/>
        <a:lstStyle/>
        <a:p>
          <a:r>
            <a:rPr lang="nb-NO" dirty="0"/>
            <a:t>Teknisk</a:t>
          </a:r>
        </a:p>
      </dgm:t>
    </dgm:pt>
    <dgm:pt modelId="{0D176D3C-BB43-47D4-8591-C1289EB298D1}" type="parTrans" cxnId="{663C3DBE-A7AC-4C6F-8ACE-6B06F1344920}">
      <dgm:prSet/>
      <dgm:spPr/>
      <dgm:t>
        <a:bodyPr/>
        <a:lstStyle/>
        <a:p>
          <a:endParaRPr lang="nb-NO"/>
        </a:p>
      </dgm:t>
    </dgm:pt>
    <dgm:pt modelId="{596C70B6-2179-4FAD-8451-2FA376AC31F5}" type="sibTrans" cxnId="{663C3DBE-A7AC-4C6F-8ACE-6B06F1344920}">
      <dgm:prSet/>
      <dgm:spPr/>
      <dgm:t>
        <a:bodyPr/>
        <a:lstStyle/>
        <a:p>
          <a:endParaRPr lang="nb-NO"/>
        </a:p>
      </dgm:t>
    </dgm:pt>
    <dgm:pt modelId="{435A671A-9EFB-4E5A-BB91-CBA72F22F2E4}">
      <dgm:prSet phldrT="[Tekst]"/>
      <dgm:spPr/>
      <dgm:t>
        <a:bodyPr/>
        <a:lstStyle/>
        <a:p>
          <a:r>
            <a:rPr lang="nb-NO" dirty="0"/>
            <a:t>Kultur</a:t>
          </a:r>
        </a:p>
      </dgm:t>
    </dgm:pt>
    <dgm:pt modelId="{9A544079-41D6-4812-A81E-6D24A5ECCA73}" type="parTrans" cxnId="{20BB869E-8863-4AD4-AA07-C9894CF72E4B}">
      <dgm:prSet/>
      <dgm:spPr/>
      <dgm:t>
        <a:bodyPr/>
        <a:lstStyle/>
        <a:p>
          <a:endParaRPr lang="nb-NO"/>
        </a:p>
      </dgm:t>
    </dgm:pt>
    <dgm:pt modelId="{5653F6DF-8A64-4269-A1AA-EC34E6F71D23}" type="sibTrans" cxnId="{20BB869E-8863-4AD4-AA07-C9894CF72E4B}">
      <dgm:prSet/>
      <dgm:spPr/>
      <dgm:t>
        <a:bodyPr/>
        <a:lstStyle/>
        <a:p>
          <a:endParaRPr lang="nb-NO"/>
        </a:p>
      </dgm:t>
    </dgm:pt>
    <dgm:pt modelId="{5FD07BEC-5E20-47BF-B39C-F3CBD3CF7DE6}" type="pres">
      <dgm:prSet presAssocID="{AAC9BFBC-1D03-48F2-94FB-D3182602644D}" presName="compositeShape" presStyleCnt="0">
        <dgm:presLayoutVars>
          <dgm:chMax val="7"/>
          <dgm:dir/>
          <dgm:resizeHandles val="exact"/>
        </dgm:presLayoutVars>
      </dgm:prSet>
      <dgm:spPr/>
    </dgm:pt>
    <dgm:pt modelId="{B88EB19D-9B65-4175-9A64-16824DD2EC0C}" type="pres">
      <dgm:prSet presAssocID="{AAC9BFBC-1D03-48F2-94FB-D3182602644D}" presName="wedge1" presStyleLbl="node1" presStyleIdx="0" presStyleCnt="6"/>
      <dgm:spPr/>
    </dgm:pt>
    <dgm:pt modelId="{480F55D7-A453-4E7A-84E5-A22F7111C45D}" type="pres">
      <dgm:prSet presAssocID="{AAC9BFBC-1D03-48F2-94FB-D3182602644D}" presName="dummy1a" presStyleCnt="0"/>
      <dgm:spPr/>
    </dgm:pt>
    <dgm:pt modelId="{D62C09BF-89D2-41BE-B101-6D18B5F0EEC2}" type="pres">
      <dgm:prSet presAssocID="{AAC9BFBC-1D03-48F2-94FB-D3182602644D}" presName="dummy1b" presStyleCnt="0"/>
      <dgm:spPr/>
    </dgm:pt>
    <dgm:pt modelId="{5F243411-4DBE-4396-9E34-F4D14C09BF73}" type="pres">
      <dgm:prSet presAssocID="{AAC9BFBC-1D03-48F2-94FB-D3182602644D}" presName="wedge1Tx" presStyleLbl="node1" presStyleIdx="0" presStyleCnt="6">
        <dgm:presLayoutVars>
          <dgm:chMax val="0"/>
          <dgm:chPref val="0"/>
          <dgm:bulletEnabled val="1"/>
        </dgm:presLayoutVars>
      </dgm:prSet>
      <dgm:spPr/>
    </dgm:pt>
    <dgm:pt modelId="{4E3EE89F-A353-478D-A0C8-CEDFA4351E18}" type="pres">
      <dgm:prSet presAssocID="{AAC9BFBC-1D03-48F2-94FB-D3182602644D}" presName="wedge2" presStyleLbl="node1" presStyleIdx="1" presStyleCnt="6"/>
      <dgm:spPr/>
    </dgm:pt>
    <dgm:pt modelId="{3F73773F-A3F6-4F00-9ABE-37620F3FEBCB}" type="pres">
      <dgm:prSet presAssocID="{AAC9BFBC-1D03-48F2-94FB-D3182602644D}" presName="dummy2a" presStyleCnt="0"/>
      <dgm:spPr/>
    </dgm:pt>
    <dgm:pt modelId="{487FE685-63DB-4A76-89A9-162E6A0EB206}" type="pres">
      <dgm:prSet presAssocID="{AAC9BFBC-1D03-48F2-94FB-D3182602644D}" presName="dummy2b" presStyleCnt="0"/>
      <dgm:spPr/>
    </dgm:pt>
    <dgm:pt modelId="{547FF998-E120-4A6B-995D-58E6334F8133}" type="pres">
      <dgm:prSet presAssocID="{AAC9BFBC-1D03-48F2-94FB-D3182602644D}" presName="wedge2Tx" presStyleLbl="node1" presStyleIdx="1" presStyleCnt="6">
        <dgm:presLayoutVars>
          <dgm:chMax val="0"/>
          <dgm:chPref val="0"/>
          <dgm:bulletEnabled val="1"/>
        </dgm:presLayoutVars>
      </dgm:prSet>
      <dgm:spPr/>
    </dgm:pt>
    <dgm:pt modelId="{6159DF16-8840-48C4-AB4C-29F8F0D7CB21}" type="pres">
      <dgm:prSet presAssocID="{AAC9BFBC-1D03-48F2-94FB-D3182602644D}" presName="wedge3" presStyleLbl="node1" presStyleIdx="2" presStyleCnt="6"/>
      <dgm:spPr/>
    </dgm:pt>
    <dgm:pt modelId="{8C486DB6-A093-44A6-B4CE-8F6033F3D0F3}" type="pres">
      <dgm:prSet presAssocID="{AAC9BFBC-1D03-48F2-94FB-D3182602644D}" presName="dummy3a" presStyleCnt="0"/>
      <dgm:spPr/>
    </dgm:pt>
    <dgm:pt modelId="{B4731FDF-8637-4B8F-866A-158731605AFC}" type="pres">
      <dgm:prSet presAssocID="{AAC9BFBC-1D03-48F2-94FB-D3182602644D}" presName="dummy3b" presStyleCnt="0"/>
      <dgm:spPr/>
    </dgm:pt>
    <dgm:pt modelId="{BB0F352A-FBC9-49F9-AFF6-9E93B1B63F3D}" type="pres">
      <dgm:prSet presAssocID="{AAC9BFBC-1D03-48F2-94FB-D3182602644D}" presName="wedge3Tx" presStyleLbl="node1" presStyleIdx="2" presStyleCnt="6">
        <dgm:presLayoutVars>
          <dgm:chMax val="0"/>
          <dgm:chPref val="0"/>
          <dgm:bulletEnabled val="1"/>
        </dgm:presLayoutVars>
      </dgm:prSet>
      <dgm:spPr/>
    </dgm:pt>
    <dgm:pt modelId="{802A67B1-2D2D-4A3A-A675-6BE1D1976A26}" type="pres">
      <dgm:prSet presAssocID="{AAC9BFBC-1D03-48F2-94FB-D3182602644D}" presName="wedge4" presStyleLbl="node1" presStyleIdx="3" presStyleCnt="6"/>
      <dgm:spPr/>
    </dgm:pt>
    <dgm:pt modelId="{D4799C49-69A7-4DF0-AE77-70246A359CFD}" type="pres">
      <dgm:prSet presAssocID="{AAC9BFBC-1D03-48F2-94FB-D3182602644D}" presName="dummy4a" presStyleCnt="0"/>
      <dgm:spPr/>
    </dgm:pt>
    <dgm:pt modelId="{6D7D64A6-E1B7-4545-9750-CF6C6EB14F6C}" type="pres">
      <dgm:prSet presAssocID="{AAC9BFBC-1D03-48F2-94FB-D3182602644D}" presName="dummy4b" presStyleCnt="0"/>
      <dgm:spPr/>
    </dgm:pt>
    <dgm:pt modelId="{F999145D-F891-46EF-85EB-E847F30BBA4F}" type="pres">
      <dgm:prSet presAssocID="{AAC9BFBC-1D03-48F2-94FB-D3182602644D}" presName="wedge4Tx" presStyleLbl="node1" presStyleIdx="3" presStyleCnt="6">
        <dgm:presLayoutVars>
          <dgm:chMax val="0"/>
          <dgm:chPref val="0"/>
          <dgm:bulletEnabled val="1"/>
        </dgm:presLayoutVars>
      </dgm:prSet>
      <dgm:spPr/>
    </dgm:pt>
    <dgm:pt modelId="{8F999E58-1F15-49C6-9B43-5D06E759EF87}" type="pres">
      <dgm:prSet presAssocID="{AAC9BFBC-1D03-48F2-94FB-D3182602644D}" presName="wedge5" presStyleLbl="node1" presStyleIdx="4" presStyleCnt="6"/>
      <dgm:spPr/>
    </dgm:pt>
    <dgm:pt modelId="{2E7700F1-0F22-4496-82F5-34F7C71037F8}" type="pres">
      <dgm:prSet presAssocID="{AAC9BFBC-1D03-48F2-94FB-D3182602644D}" presName="dummy5a" presStyleCnt="0"/>
      <dgm:spPr/>
    </dgm:pt>
    <dgm:pt modelId="{7DC8EB88-680A-467E-AFDC-FB320C08CAF7}" type="pres">
      <dgm:prSet presAssocID="{AAC9BFBC-1D03-48F2-94FB-D3182602644D}" presName="dummy5b" presStyleCnt="0"/>
      <dgm:spPr/>
    </dgm:pt>
    <dgm:pt modelId="{E187B615-95FF-4E7D-8C7A-12AE973F786B}" type="pres">
      <dgm:prSet presAssocID="{AAC9BFBC-1D03-48F2-94FB-D3182602644D}" presName="wedge5Tx" presStyleLbl="node1" presStyleIdx="4" presStyleCnt="6">
        <dgm:presLayoutVars>
          <dgm:chMax val="0"/>
          <dgm:chPref val="0"/>
          <dgm:bulletEnabled val="1"/>
        </dgm:presLayoutVars>
      </dgm:prSet>
      <dgm:spPr/>
    </dgm:pt>
    <dgm:pt modelId="{7F52346A-E731-457D-804C-2855E8AE83A8}" type="pres">
      <dgm:prSet presAssocID="{AAC9BFBC-1D03-48F2-94FB-D3182602644D}" presName="wedge6" presStyleLbl="node1" presStyleIdx="5" presStyleCnt="6"/>
      <dgm:spPr/>
    </dgm:pt>
    <dgm:pt modelId="{6AFFB719-C190-4AD4-9B79-962C1F875E3A}" type="pres">
      <dgm:prSet presAssocID="{AAC9BFBC-1D03-48F2-94FB-D3182602644D}" presName="dummy6a" presStyleCnt="0"/>
      <dgm:spPr/>
    </dgm:pt>
    <dgm:pt modelId="{8560F054-42C6-4CD1-A82A-31AE2E2E3EA5}" type="pres">
      <dgm:prSet presAssocID="{AAC9BFBC-1D03-48F2-94FB-D3182602644D}" presName="dummy6b" presStyleCnt="0"/>
      <dgm:spPr/>
    </dgm:pt>
    <dgm:pt modelId="{B91F514B-0B91-4218-910D-710AC819583A}" type="pres">
      <dgm:prSet presAssocID="{AAC9BFBC-1D03-48F2-94FB-D3182602644D}" presName="wedge6Tx" presStyleLbl="node1" presStyleIdx="5" presStyleCnt="6">
        <dgm:presLayoutVars>
          <dgm:chMax val="0"/>
          <dgm:chPref val="0"/>
          <dgm:bulletEnabled val="1"/>
        </dgm:presLayoutVars>
      </dgm:prSet>
      <dgm:spPr/>
    </dgm:pt>
    <dgm:pt modelId="{83665FD0-D12D-49AA-BB73-3423FF18C009}" type="pres">
      <dgm:prSet presAssocID="{099090D0-8FFC-4010-99DD-EB57BC2C89B0}" presName="arrowWedge1" presStyleLbl="fgSibTrans2D1" presStyleIdx="0" presStyleCnt="6"/>
      <dgm:spPr/>
    </dgm:pt>
    <dgm:pt modelId="{26C66775-1CFC-4285-9458-B6D175FA30A0}" type="pres">
      <dgm:prSet presAssocID="{EBA3F83D-0BAD-4A55-B3E4-1D842BFA1D73}" presName="arrowWedge2" presStyleLbl="fgSibTrans2D1" presStyleIdx="1" presStyleCnt="6"/>
      <dgm:spPr/>
    </dgm:pt>
    <dgm:pt modelId="{35AE1307-F174-4B92-96F4-76E9F4A0DACE}" type="pres">
      <dgm:prSet presAssocID="{CBBA0BF0-1FA7-4A5C-BBA7-905A7A1435E7}" presName="arrowWedge3" presStyleLbl="fgSibTrans2D1" presStyleIdx="2" presStyleCnt="6"/>
      <dgm:spPr/>
    </dgm:pt>
    <dgm:pt modelId="{784A7EA2-D2EC-478D-944F-36A4B02D4785}" type="pres">
      <dgm:prSet presAssocID="{596C70B6-2179-4FAD-8451-2FA376AC31F5}" presName="arrowWedge4" presStyleLbl="fgSibTrans2D1" presStyleIdx="3" presStyleCnt="6"/>
      <dgm:spPr/>
    </dgm:pt>
    <dgm:pt modelId="{7D79C046-35E1-46C0-9B30-958C655ADF9B}" type="pres">
      <dgm:prSet presAssocID="{12A72CB8-A463-42C5-9601-61FF4C96135B}" presName="arrowWedge5" presStyleLbl="fgSibTrans2D1" presStyleIdx="4" presStyleCnt="6"/>
      <dgm:spPr/>
    </dgm:pt>
    <dgm:pt modelId="{EEA7900B-A8A1-4919-88F7-5F017241FDD3}" type="pres">
      <dgm:prSet presAssocID="{5653F6DF-8A64-4269-A1AA-EC34E6F71D23}" presName="arrowWedge6" presStyleLbl="fgSibTrans2D1" presStyleIdx="5" presStyleCnt="6"/>
      <dgm:spPr/>
    </dgm:pt>
  </dgm:ptLst>
  <dgm:cxnLst>
    <dgm:cxn modelId="{A15F9B09-C7F2-44E9-A090-33320B90BF36}" type="presOf" srcId="{655B6A20-4D1E-42E2-A9B2-F2F29EA4312D}" destId="{6159DF16-8840-48C4-AB4C-29F8F0D7CB21}" srcOrd="0" destOrd="0" presId="urn:microsoft.com/office/officeart/2005/8/layout/cycle8"/>
    <dgm:cxn modelId="{0D431621-F734-4BBF-B492-467BA13EEC20}" type="presOf" srcId="{435A671A-9EFB-4E5A-BB91-CBA72F22F2E4}" destId="{7F52346A-E731-457D-804C-2855E8AE83A8}" srcOrd="0" destOrd="0" presId="urn:microsoft.com/office/officeart/2005/8/layout/cycle8"/>
    <dgm:cxn modelId="{B5D3BF23-EB12-4400-AF0C-10419D6C9F44}" type="presOf" srcId="{FF4E0B99-058F-4782-BB01-6598B6AE8E53}" destId="{802A67B1-2D2D-4A3A-A675-6BE1D1976A26}" srcOrd="0" destOrd="0" presId="urn:microsoft.com/office/officeart/2005/8/layout/cycle8"/>
    <dgm:cxn modelId="{AAB2763B-3AD4-43FB-9109-31A756E22834}" type="presOf" srcId="{435A671A-9EFB-4E5A-BB91-CBA72F22F2E4}" destId="{B91F514B-0B91-4218-910D-710AC819583A}" srcOrd="1" destOrd="0" presId="urn:microsoft.com/office/officeart/2005/8/layout/cycle8"/>
    <dgm:cxn modelId="{DEFE4042-8072-4F1A-BBC3-050A29B3531E}" srcId="{AAC9BFBC-1D03-48F2-94FB-D3182602644D}" destId="{48B190B0-0769-4AA2-8526-E196D6268351}" srcOrd="0" destOrd="0" parTransId="{BA9CD2EF-439F-424B-990F-5F6979F2DD2A}" sibTransId="{099090D0-8FFC-4010-99DD-EB57BC2C89B0}"/>
    <dgm:cxn modelId="{6321EC63-B23B-4E5D-A967-6887C5467E31}" srcId="{AAC9BFBC-1D03-48F2-94FB-D3182602644D}" destId="{A0F9DFD9-1271-4C48-91D4-1FBAB287DBC5}" srcOrd="4" destOrd="0" parTransId="{8CD3DEEC-6FBB-4CAA-9DB5-4A624288A232}" sibTransId="{12A72CB8-A463-42C5-9601-61FF4C96135B}"/>
    <dgm:cxn modelId="{4A989B47-1D65-4AEA-B359-006F7A6C056E}" type="presOf" srcId="{48B190B0-0769-4AA2-8526-E196D6268351}" destId="{5F243411-4DBE-4396-9E34-F4D14C09BF73}" srcOrd="1" destOrd="0" presId="urn:microsoft.com/office/officeart/2005/8/layout/cycle8"/>
    <dgm:cxn modelId="{0595B047-1D35-4ED1-AF35-B6CCCEBA5CCC}" type="presOf" srcId="{A0F9DFD9-1271-4C48-91D4-1FBAB287DBC5}" destId="{E187B615-95FF-4E7D-8C7A-12AE973F786B}" srcOrd="1" destOrd="0" presId="urn:microsoft.com/office/officeart/2005/8/layout/cycle8"/>
    <dgm:cxn modelId="{65D51E91-84A6-4FA6-9DC8-9ECADD2C0781}" type="presOf" srcId="{7AD464C3-D7A2-4D1B-9E3F-7F61A77C75A2}" destId="{4E3EE89F-A353-478D-A0C8-CEDFA4351E18}" srcOrd="0" destOrd="0" presId="urn:microsoft.com/office/officeart/2005/8/layout/cycle8"/>
    <dgm:cxn modelId="{AC069C93-9F08-48D8-A84F-DC392C25DFCE}" type="presOf" srcId="{FF4E0B99-058F-4782-BB01-6598B6AE8E53}" destId="{F999145D-F891-46EF-85EB-E847F30BBA4F}" srcOrd="1" destOrd="0" presId="urn:microsoft.com/office/officeart/2005/8/layout/cycle8"/>
    <dgm:cxn modelId="{20BB869E-8863-4AD4-AA07-C9894CF72E4B}" srcId="{AAC9BFBC-1D03-48F2-94FB-D3182602644D}" destId="{435A671A-9EFB-4E5A-BB91-CBA72F22F2E4}" srcOrd="5" destOrd="0" parTransId="{9A544079-41D6-4812-A81E-6D24A5ECCA73}" sibTransId="{5653F6DF-8A64-4269-A1AA-EC34E6F71D23}"/>
    <dgm:cxn modelId="{BAB97EA8-F3A2-457A-9C0F-140E80FAC97F}" srcId="{AAC9BFBC-1D03-48F2-94FB-D3182602644D}" destId="{655B6A20-4D1E-42E2-A9B2-F2F29EA4312D}" srcOrd="2" destOrd="0" parTransId="{49D64243-AC04-4175-A40B-5724087C3B7B}" sibTransId="{CBBA0BF0-1FA7-4A5C-BBA7-905A7A1435E7}"/>
    <dgm:cxn modelId="{11C632AE-0419-4B5E-949B-19C1252BDDF4}" srcId="{AAC9BFBC-1D03-48F2-94FB-D3182602644D}" destId="{7AD464C3-D7A2-4D1B-9E3F-7F61A77C75A2}" srcOrd="1" destOrd="0" parTransId="{F467614C-397E-4A5B-83C4-747C7F3C4102}" sibTransId="{EBA3F83D-0BAD-4A55-B3E4-1D842BFA1D73}"/>
    <dgm:cxn modelId="{663C3DBE-A7AC-4C6F-8ACE-6B06F1344920}" srcId="{AAC9BFBC-1D03-48F2-94FB-D3182602644D}" destId="{FF4E0B99-058F-4782-BB01-6598B6AE8E53}" srcOrd="3" destOrd="0" parTransId="{0D176D3C-BB43-47D4-8591-C1289EB298D1}" sibTransId="{596C70B6-2179-4FAD-8451-2FA376AC31F5}"/>
    <dgm:cxn modelId="{6E065CD7-C8DD-4CB6-A896-81F1F2A55509}" type="presOf" srcId="{AAC9BFBC-1D03-48F2-94FB-D3182602644D}" destId="{5FD07BEC-5E20-47BF-B39C-F3CBD3CF7DE6}" srcOrd="0" destOrd="0" presId="urn:microsoft.com/office/officeart/2005/8/layout/cycle8"/>
    <dgm:cxn modelId="{BE3A82DB-C964-4E4C-ACE9-E70B3C58A635}" type="presOf" srcId="{48B190B0-0769-4AA2-8526-E196D6268351}" destId="{B88EB19D-9B65-4175-9A64-16824DD2EC0C}" srcOrd="0" destOrd="0" presId="urn:microsoft.com/office/officeart/2005/8/layout/cycle8"/>
    <dgm:cxn modelId="{B7A8F7DE-2FC5-4FE1-B0FC-C874B469E743}" type="presOf" srcId="{655B6A20-4D1E-42E2-A9B2-F2F29EA4312D}" destId="{BB0F352A-FBC9-49F9-AFF6-9E93B1B63F3D}" srcOrd="1" destOrd="0" presId="urn:microsoft.com/office/officeart/2005/8/layout/cycle8"/>
    <dgm:cxn modelId="{011B3DF5-18E0-403E-8BB0-802A5EC383D0}" type="presOf" srcId="{A0F9DFD9-1271-4C48-91D4-1FBAB287DBC5}" destId="{8F999E58-1F15-49C6-9B43-5D06E759EF87}" srcOrd="0" destOrd="0" presId="urn:microsoft.com/office/officeart/2005/8/layout/cycle8"/>
    <dgm:cxn modelId="{8B126EF8-3687-424F-8C26-E23CFB9DBB95}" type="presOf" srcId="{7AD464C3-D7A2-4D1B-9E3F-7F61A77C75A2}" destId="{547FF998-E120-4A6B-995D-58E6334F8133}" srcOrd="1" destOrd="0" presId="urn:microsoft.com/office/officeart/2005/8/layout/cycle8"/>
    <dgm:cxn modelId="{67F142BA-AF89-4EDC-9712-2E41BFF7FF2E}" type="presParOf" srcId="{5FD07BEC-5E20-47BF-B39C-F3CBD3CF7DE6}" destId="{B88EB19D-9B65-4175-9A64-16824DD2EC0C}" srcOrd="0" destOrd="0" presId="urn:microsoft.com/office/officeart/2005/8/layout/cycle8"/>
    <dgm:cxn modelId="{72497BD2-788C-4D10-A90B-1B304347C5E8}" type="presParOf" srcId="{5FD07BEC-5E20-47BF-B39C-F3CBD3CF7DE6}" destId="{480F55D7-A453-4E7A-84E5-A22F7111C45D}" srcOrd="1" destOrd="0" presId="urn:microsoft.com/office/officeart/2005/8/layout/cycle8"/>
    <dgm:cxn modelId="{B12EA17C-6B1E-4139-9FA7-85A73BD82440}" type="presParOf" srcId="{5FD07BEC-5E20-47BF-B39C-F3CBD3CF7DE6}" destId="{D62C09BF-89D2-41BE-B101-6D18B5F0EEC2}" srcOrd="2" destOrd="0" presId="urn:microsoft.com/office/officeart/2005/8/layout/cycle8"/>
    <dgm:cxn modelId="{23534400-CBF3-47D5-9612-13702F0C8206}" type="presParOf" srcId="{5FD07BEC-5E20-47BF-B39C-F3CBD3CF7DE6}" destId="{5F243411-4DBE-4396-9E34-F4D14C09BF73}" srcOrd="3" destOrd="0" presId="urn:microsoft.com/office/officeart/2005/8/layout/cycle8"/>
    <dgm:cxn modelId="{53594EC1-C22B-404E-9ECC-A29F312590FB}" type="presParOf" srcId="{5FD07BEC-5E20-47BF-B39C-F3CBD3CF7DE6}" destId="{4E3EE89F-A353-478D-A0C8-CEDFA4351E18}" srcOrd="4" destOrd="0" presId="urn:microsoft.com/office/officeart/2005/8/layout/cycle8"/>
    <dgm:cxn modelId="{DD0087D7-2CBB-46C7-9A8B-106AA077B459}" type="presParOf" srcId="{5FD07BEC-5E20-47BF-B39C-F3CBD3CF7DE6}" destId="{3F73773F-A3F6-4F00-9ABE-37620F3FEBCB}" srcOrd="5" destOrd="0" presId="urn:microsoft.com/office/officeart/2005/8/layout/cycle8"/>
    <dgm:cxn modelId="{4CCC5C32-E60E-4EA5-9452-2CC8F28796BE}" type="presParOf" srcId="{5FD07BEC-5E20-47BF-B39C-F3CBD3CF7DE6}" destId="{487FE685-63DB-4A76-89A9-162E6A0EB206}" srcOrd="6" destOrd="0" presId="urn:microsoft.com/office/officeart/2005/8/layout/cycle8"/>
    <dgm:cxn modelId="{5FC39271-B7FE-46A0-A30B-9670B0590CF9}" type="presParOf" srcId="{5FD07BEC-5E20-47BF-B39C-F3CBD3CF7DE6}" destId="{547FF998-E120-4A6B-995D-58E6334F8133}" srcOrd="7" destOrd="0" presId="urn:microsoft.com/office/officeart/2005/8/layout/cycle8"/>
    <dgm:cxn modelId="{29BEB297-98EF-4BC6-A5BB-FD7E98B4A004}" type="presParOf" srcId="{5FD07BEC-5E20-47BF-B39C-F3CBD3CF7DE6}" destId="{6159DF16-8840-48C4-AB4C-29F8F0D7CB21}" srcOrd="8" destOrd="0" presId="urn:microsoft.com/office/officeart/2005/8/layout/cycle8"/>
    <dgm:cxn modelId="{B350C874-560B-4D28-8EC4-4811F5038D57}" type="presParOf" srcId="{5FD07BEC-5E20-47BF-B39C-F3CBD3CF7DE6}" destId="{8C486DB6-A093-44A6-B4CE-8F6033F3D0F3}" srcOrd="9" destOrd="0" presId="urn:microsoft.com/office/officeart/2005/8/layout/cycle8"/>
    <dgm:cxn modelId="{38BA5A91-BE4B-4097-8B8E-4D065FA17623}" type="presParOf" srcId="{5FD07BEC-5E20-47BF-B39C-F3CBD3CF7DE6}" destId="{B4731FDF-8637-4B8F-866A-158731605AFC}" srcOrd="10" destOrd="0" presId="urn:microsoft.com/office/officeart/2005/8/layout/cycle8"/>
    <dgm:cxn modelId="{EC7F1699-03A7-40BB-8CC2-67F7A5FF8D03}" type="presParOf" srcId="{5FD07BEC-5E20-47BF-B39C-F3CBD3CF7DE6}" destId="{BB0F352A-FBC9-49F9-AFF6-9E93B1B63F3D}" srcOrd="11" destOrd="0" presId="urn:microsoft.com/office/officeart/2005/8/layout/cycle8"/>
    <dgm:cxn modelId="{B15310E7-7A4B-4C1C-886B-4C5FE502BB1D}" type="presParOf" srcId="{5FD07BEC-5E20-47BF-B39C-F3CBD3CF7DE6}" destId="{802A67B1-2D2D-4A3A-A675-6BE1D1976A26}" srcOrd="12" destOrd="0" presId="urn:microsoft.com/office/officeart/2005/8/layout/cycle8"/>
    <dgm:cxn modelId="{43DCBFA9-ED19-4D36-AFCF-8F8DC6DD2481}" type="presParOf" srcId="{5FD07BEC-5E20-47BF-B39C-F3CBD3CF7DE6}" destId="{D4799C49-69A7-4DF0-AE77-70246A359CFD}" srcOrd="13" destOrd="0" presId="urn:microsoft.com/office/officeart/2005/8/layout/cycle8"/>
    <dgm:cxn modelId="{78E8440E-43B4-4BB7-8254-2F6CB45CB733}" type="presParOf" srcId="{5FD07BEC-5E20-47BF-B39C-F3CBD3CF7DE6}" destId="{6D7D64A6-E1B7-4545-9750-CF6C6EB14F6C}" srcOrd="14" destOrd="0" presId="urn:microsoft.com/office/officeart/2005/8/layout/cycle8"/>
    <dgm:cxn modelId="{A8A7FA0D-CB7A-4C6E-A278-6255EF593710}" type="presParOf" srcId="{5FD07BEC-5E20-47BF-B39C-F3CBD3CF7DE6}" destId="{F999145D-F891-46EF-85EB-E847F30BBA4F}" srcOrd="15" destOrd="0" presId="urn:microsoft.com/office/officeart/2005/8/layout/cycle8"/>
    <dgm:cxn modelId="{82547562-82AB-402E-A0F9-D53C698B3CCA}" type="presParOf" srcId="{5FD07BEC-5E20-47BF-B39C-F3CBD3CF7DE6}" destId="{8F999E58-1F15-49C6-9B43-5D06E759EF87}" srcOrd="16" destOrd="0" presId="urn:microsoft.com/office/officeart/2005/8/layout/cycle8"/>
    <dgm:cxn modelId="{6ABCE238-264D-4EB6-8121-592A0FCBA698}" type="presParOf" srcId="{5FD07BEC-5E20-47BF-B39C-F3CBD3CF7DE6}" destId="{2E7700F1-0F22-4496-82F5-34F7C71037F8}" srcOrd="17" destOrd="0" presId="urn:microsoft.com/office/officeart/2005/8/layout/cycle8"/>
    <dgm:cxn modelId="{E51B3147-CDA4-4E87-97C6-E170CFAAA69C}" type="presParOf" srcId="{5FD07BEC-5E20-47BF-B39C-F3CBD3CF7DE6}" destId="{7DC8EB88-680A-467E-AFDC-FB320C08CAF7}" srcOrd="18" destOrd="0" presId="urn:microsoft.com/office/officeart/2005/8/layout/cycle8"/>
    <dgm:cxn modelId="{EB865D8F-ACFF-4960-ABD3-3916EA7A572B}" type="presParOf" srcId="{5FD07BEC-5E20-47BF-B39C-F3CBD3CF7DE6}" destId="{E187B615-95FF-4E7D-8C7A-12AE973F786B}" srcOrd="19" destOrd="0" presId="urn:microsoft.com/office/officeart/2005/8/layout/cycle8"/>
    <dgm:cxn modelId="{2F8E2E25-A8A4-4541-B222-27CE26560B34}" type="presParOf" srcId="{5FD07BEC-5E20-47BF-B39C-F3CBD3CF7DE6}" destId="{7F52346A-E731-457D-804C-2855E8AE83A8}" srcOrd="20" destOrd="0" presId="urn:microsoft.com/office/officeart/2005/8/layout/cycle8"/>
    <dgm:cxn modelId="{6CABCEB0-1A2F-4DB6-8880-E5086410C932}" type="presParOf" srcId="{5FD07BEC-5E20-47BF-B39C-F3CBD3CF7DE6}" destId="{6AFFB719-C190-4AD4-9B79-962C1F875E3A}" srcOrd="21" destOrd="0" presId="urn:microsoft.com/office/officeart/2005/8/layout/cycle8"/>
    <dgm:cxn modelId="{49D9F25C-F406-467E-9CAB-EFFC22738819}" type="presParOf" srcId="{5FD07BEC-5E20-47BF-B39C-F3CBD3CF7DE6}" destId="{8560F054-42C6-4CD1-A82A-31AE2E2E3EA5}" srcOrd="22" destOrd="0" presId="urn:microsoft.com/office/officeart/2005/8/layout/cycle8"/>
    <dgm:cxn modelId="{94C9B8FA-7F91-48AE-A5DC-E71CF6748850}" type="presParOf" srcId="{5FD07BEC-5E20-47BF-B39C-F3CBD3CF7DE6}" destId="{B91F514B-0B91-4218-910D-710AC819583A}" srcOrd="23" destOrd="0" presId="urn:microsoft.com/office/officeart/2005/8/layout/cycle8"/>
    <dgm:cxn modelId="{03258FC6-4BDA-4C6D-BC4A-EAB484CFDE0F}" type="presParOf" srcId="{5FD07BEC-5E20-47BF-B39C-F3CBD3CF7DE6}" destId="{83665FD0-D12D-49AA-BB73-3423FF18C009}" srcOrd="24" destOrd="0" presId="urn:microsoft.com/office/officeart/2005/8/layout/cycle8"/>
    <dgm:cxn modelId="{A699BE44-8A3E-46BC-AC4B-EF1D7BDC9B03}" type="presParOf" srcId="{5FD07BEC-5E20-47BF-B39C-F3CBD3CF7DE6}" destId="{26C66775-1CFC-4285-9458-B6D175FA30A0}" srcOrd="25" destOrd="0" presId="urn:microsoft.com/office/officeart/2005/8/layout/cycle8"/>
    <dgm:cxn modelId="{0C0C0106-2BB2-49C1-86F3-4ED3CC96996D}" type="presParOf" srcId="{5FD07BEC-5E20-47BF-B39C-F3CBD3CF7DE6}" destId="{35AE1307-F174-4B92-96F4-76E9F4A0DACE}" srcOrd="26" destOrd="0" presId="urn:microsoft.com/office/officeart/2005/8/layout/cycle8"/>
    <dgm:cxn modelId="{70FE33DC-0A91-4F97-9C71-2E0C68777A7E}" type="presParOf" srcId="{5FD07BEC-5E20-47BF-B39C-F3CBD3CF7DE6}" destId="{784A7EA2-D2EC-478D-944F-36A4B02D4785}" srcOrd="27" destOrd="0" presId="urn:microsoft.com/office/officeart/2005/8/layout/cycle8"/>
    <dgm:cxn modelId="{9AC0405E-BB3D-43B4-973A-080FBB1FD0F5}" type="presParOf" srcId="{5FD07BEC-5E20-47BF-B39C-F3CBD3CF7DE6}" destId="{7D79C046-35E1-46C0-9B30-958C655ADF9B}" srcOrd="28" destOrd="0" presId="urn:microsoft.com/office/officeart/2005/8/layout/cycle8"/>
    <dgm:cxn modelId="{76E83C18-6B0A-41C7-A442-1997DD067287}" type="presParOf" srcId="{5FD07BEC-5E20-47BF-B39C-F3CBD3CF7DE6}" destId="{EEA7900B-A8A1-4919-88F7-5F017241FDD3}" srcOrd="2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1CD953C-BE82-4AE4-8546-03756A9BDAFC}" type="doc">
      <dgm:prSet loTypeId="urn:microsoft.com/office/officeart/2009/3/layout/HorizontalOrganizationChart" loCatId="hierarchy" qsTypeId="urn:microsoft.com/office/officeart/2005/8/quickstyle/simple1" qsCatId="simple" csTypeId="urn:microsoft.com/office/officeart/2005/8/colors/accent2_1" csCatId="accent2" phldr="1"/>
      <dgm:spPr/>
      <dgm:t>
        <a:bodyPr/>
        <a:lstStyle/>
        <a:p>
          <a:endParaRPr lang="nb-NO"/>
        </a:p>
      </dgm:t>
    </dgm:pt>
    <dgm:pt modelId="{06DF4D52-4310-4320-9806-C9E65A732112}">
      <dgm:prSet phldrT="[Tekst]"/>
      <dgm:spPr/>
      <dgm:t>
        <a:bodyPr/>
        <a:lstStyle/>
        <a:p>
          <a:r>
            <a:rPr lang="nb-NO" dirty="0"/>
            <a:t>Helse og omsorg</a:t>
          </a:r>
        </a:p>
      </dgm:t>
    </dgm:pt>
    <dgm:pt modelId="{652D0C1B-8EBC-466E-884A-082F964F04DA}" type="parTrans" cxnId="{BADEC626-0019-4AFD-B922-5AC024B09099}">
      <dgm:prSet/>
      <dgm:spPr/>
      <dgm:t>
        <a:bodyPr/>
        <a:lstStyle/>
        <a:p>
          <a:endParaRPr lang="nb-NO"/>
        </a:p>
      </dgm:t>
    </dgm:pt>
    <dgm:pt modelId="{10D2FB2B-6878-411A-970E-4919CA2EC3E2}" type="sibTrans" cxnId="{BADEC626-0019-4AFD-B922-5AC024B09099}">
      <dgm:prSet/>
      <dgm:spPr/>
      <dgm:t>
        <a:bodyPr/>
        <a:lstStyle/>
        <a:p>
          <a:endParaRPr lang="nb-NO"/>
        </a:p>
      </dgm:t>
    </dgm:pt>
    <dgm:pt modelId="{52856526-B158-42E1-B96C-4011B57EAA41}">
      <dgm:prSet phldrT="[Tekst]" custT="1"/>
      <dgm:spPr/>
      <dgm:t>
        <a:bodyPr/>
        <a:lstStyle/>
        <a:p>
          <a:r>
            <a:rPr lang="nb-NO" sz="1000" dirty="0"/>
            <a:t>Legetjeneste</a:t>
          </a:r>
        </a:p>
      </dgm:t>
    </dgm:pt>
    <dgm:pt modelId="{64A25B73-1253-4919-B596-503DACEA25EF}" type="parTrans" cxnId="{15F551F0-184D-442A-B4AC-986A03CB8032}">
      <dgm:prSet/>
      <dgm:spPr/>
      <dgm:t>
        <a:bodyPr/>
        <a:lstStyle/>
        <a:p>
          <a:endParaRPr lang="nb-NO"/>
        </a:p>
      </dgm:t>
    </dgm:pt>
    <dgm:pt modelId="{F0358F7C-20FB-4D2F-9C5E-12638C102716}" type="sibTrans" cxnId="{15F551F0-184D-442A-B4AC-986A03CB8032}">
      <dgm:prSet/>
      <dgm:spPr/>
      <dgm:t>
        <a:bodyPr/>
        <a:lstStyle/>
        <a:p>
          <a:endParaRPr lang="nb-NO"/>
        </a:p>
      </dgm:t>
    </dgm:pt>
    <dgm:pt modelId="{F3EC9F77-6370-4CF8-A483-936512045F6B}">
      <dgm:prSet phldrT="[Tekst]"/>
      <dgm:spPr/>
      <dgm:t>
        <a:bodyPr/>
        <a:lstStyle/>
        <a:p>
          <a:r>
            <a:rPr lang="nb-NO" dirty="0"/>
            <a:t>Re-Habiliteringstjenesten</a:t>
          </a:r>
        </a:p>
      </dgm:t>
    </dgm:pt>
    <dgm:pt modelId="{F27AC2C3-7F82-4FD3-8158-4C805C58F00F}" type="parTrans" cxnId="{1575EDE0-49D3-4999-AF4B-921689BBE46E}">
      <dgm:prSet/>
      <dgm:spPr/>
      <dgm:t>
        <a:bodyPr/>
        <a:lstStyle/>
        <a:p>
          <a:endParaRPr lang="nb-NO"/>
        </a:p>
      </dgm:t>
    </dgm:pt>
    <dgm:pt modelId="{C78D9A2B-CC29-40F7-972F-05EEBA25FDF8}" type="sibTrans" cxnId="{1575EDE0-49D3-4999-AF4B-921689BBE46E}">
      <dgm:prSet/>
      <dgm:spPr/>
      <dgm:t>
        <a:bodyPr/>
        <a:lstStyle/>
        <a:p>
          <a:endParaRPr lang="nb-NO"/>
        </a:p>
      </dgm:t>
    </dgm:pt>
    <dgm:pt modelId="{17999025-7140-4953-A19A-AB518E95DBFF}">
      <dgm:prSet phldrT="[Tekst]"/>
      <dgm:spPr/>
      <dgm:t>
        <a:bodyPr/>
        <a:lstStyle/>
        <a:p>
          <a:r>
            <a:rPr lang="nb-NO" dirty="0"/>
            <a:t>Sosiale tjenester</a:t>
          </a:r>
        </a:p>
      </dgm:t>
    </dgm:pt>
    <dgm:pt modelId="{50C3E08E-5376-4ACD-BFD6-3E6F31CD9247}" type="parTrans" cxnId="{925B4933-82CE-4D29-9982-EED658B7E3E9}">
      <dgm:prSet/>
      <dgm:spPr/>
      <dgm:t>
        <a:bodyPr/>
        <a:lstStyle/>
        <a:p>
          <a:endParaRPr lang="nb-NO"/>
        </a:p>
      </dgm:t>
    </dgm:pt>
    <dgm:pt modelId="{56E5FCEC-E007-4A49-8188-37F1D3EF9198}" type="sibTrans" cxnId="{925B4933-82CE-4D29-9982-EED658B7E3E9}">
      <dgm:prSet/>
      <dgm:spPr/>
      <dgm:t>
        <a:bodyPr/>
        <a:lstStyle/>
        <a:p>
          <a:endParaRPr lang="nb-NO"/>
        </a:p>
      </dgm:t>
    </dgm:pt>
    <dgm:pt modelId="{2D6315A8-698C-4E8A-B0E0-BAA7ED585DAC}">
      <dgm:prSet phldrT="[Tekst]"/>
      <dgm:spPr/>
      <dgm:t>
        <a:bodyPr/>
        <a:lstStyle/>
        <a:p>
          <a:r>
            <a:rPr lang="nb-NO" dirty="0"/>
            <a:t>Institusjon</a:t>
          </a:r>
        </a:p>
      </dgm:t>
    </dgm:pt>
    <dgm:pt modelId="{A084AD37-8FED-4EF1-837C-93FAB6B5AC00}" type="parTrans" cxnId="{8C0A77B9-F1E2-45C4-A180-698A85D4AAB6}">
      <dgm:prSet/>
      <dgm:spPr/>
      <dgm:t>
        <a:bodyPr/>
        <a:lstStyle/>
        <a:p>
          <a:endParaRPr lang="nb-NO"/>
        </a:p>
      </dgm:t>
    </dgm:pt>
    <dgm:pt modelId="{A030F394-EBD5-40F7-802A-9C01E0F57E26}" type="sibTrans" cxnId="{8C0A77B9-F1E2-45C4-A180-698A85D4AAB6}">
      <dgm:prSet/>
      <dgm:spPr/>
      <dgm:t>
        <a:bodyPr/>
        <a:lstStyle/>
        <a:p>
          <a:endParaRPr lang="nb-NO"/>
        </a:p>
      </dgm:t>
    </dgm:pt>
    <dgm:pt modelId="{FFF8E094-8F8C-41F9-8EB1-181806363402}">
      <dgm:prSet phldrT="[Tekst]"/>
      <dgm:spPr/>
      <dgm:t>
        <a:bodyPr/>
        <a:lstStyle/>
        <a:p>
          <a:r>
            <a:rPr lang="nb-NO" dirty="0"/>
            <a:t>Hjemmetjeneste</a:t>
          </a:r>
        </a:p>
      </dgm:t>
    </dgm:pt>
    <dgm:pt modelId="{70FB96EA-D33F-4559-9B27-10E2F4E8F83B}" type="parTrans" cxnId="{9F7F67AF-1BD7-45DA-8A98-FAF93B12DF7A}">
      <dgm:prSet/>
      <dgm:spPr/>
      <dgm:t>
        <a:bodyPr/>
        <a:lstStyle/>
        <a:p>
          <a:endParaRPr lang="nb-NO"/>
        </a:p>
      </dgm:t>
    </dgm:pt>
    <dgm:pt modelId="{3B071839-46A6-4C9E-8541-7B2ED8EFF809}" type="sibTrans" cxnId="{9F7F67AF-1BD7-45DA-8A98-FAF93B12DF7A}">
      <dgm:prSet/>
      <dgm:spPr/>
      <dgm:t>
        <a:bodyPr/>
        <a:lstStyle/>
        <a:p>
          <a:endParaRPr lang="nb-NO"/>
        </a:p>
      </dgm:t>
    </dgm:pt>
    <dgm:pt modelId="{DB964F04-E276-4988-88D5-B31870114CA0}">
      <dgm:prSet phldrT="[Tekst]"/>
      <dgm:spPr/>
      <dgm:t>
        <a:bodyPr/>
        <a:lstStyle/>
        <a:p>
          <a:r>
            <a:rPr lang="nb-NO" dirty="0"/>
            <a:t>Helsefremmende og forebyggende tjenester</a:t>
          </a:r>
        </a:p>
      </dgm:t>
    </dgm:pt>
    <dgm:pt modelId="{7B75894F-3F87-48D5-8209-685A3C9E6D15}" type="parTrans" cxnId="{ABA821A9-6936-4048-AAB5-B90A85B8D9FA}">
      <dgm:prSet/>
      <dgm:spPr/>
      <dgm:t>
        <a:bodyPr/>
        <a:lstStyle/>
        <a:p>
          <a:endParaRPr lang="nb-NO"/>
        </a:p>
      </dgm:t>
    </dgm:pt>
    <dgm:pt modelId="{1A075AAA-40F1-4750-8672-2B079517ABA9}" type="sibTrans" cxnId="{ABA821A9-6936-4048-AAB5-B90A85B8D9FA}">
      <dgm:prSet/>
      <dgm:spPr/>
      <dgm:t>
        <a:bodyPr/>
        <a:lstStyle/>
        <a:p>
          <a:endParaRPr lang="nb-NO"/>
        </a:p>
      </dgm:t>
    </dgm:pt>
    <dgm:pt modelId="{819E199D-D260-499A-8EEF-5BCF65635A9D}" type="pres">
      <dgm:prSet presAssocID="{B1CD953C-BE82-4AE4-8546-03756A9BDAFC}" presName="hierChild1" presStyleCnt="0">
        <dgm:presLayoutVars>
          <dgm:orgChart val="1"/>
          <dgm:chPref val="1"/>
          <dgm:dir/>
          <dgm:animOne val="branch"/>
          <dgm:animLvl val="lvl"/>
          <dgm:resizeHandles/>
        </dgm:presLayoutVars>
      </dgm:prSet>
      <dgm:spPr/>
    </dgm:pt>
    <dgm:pt modelId="{0A58E494-06F8-48E4-B0B5-F0229D20DCEA}" type="pres">
      <dgm:prSet presAssocID="{06DF4D52-4310-4320-9806-C9E65A732112}" presName="hierRoot1" presStyleCnt="0">
        <dgm:presLayoutVars>
          <dgm:hierBranch val="init"/>
        </dgm:presLayoutVars>
      </dgm:prSet>
      <dgm:spPr/>
    </dgm:pt>
    <dgm:pt modelId="{4DA9AC32-1D73-44E5-A795-E586BBDB157F}" type="pres">
      <dgm:prSet presAssocID="{06DF4D52-4310-4320-9806-C9E65A732112}" presName="rootComposite1" presStyleCnt="0"/>
      <dgm:spPr/>
    </dgm:pt>
    <dgm:pt modelId="{F5219893-6A8D-4394-A059-443F6856052E}" type="pres">
      <dgm:prSet presAssocID="{06DF4D52-4310-4320-9806-C9E65A732112}" presName="rootText1" presStyleLbl="node0" presStyleIdx="0" presStyleCnt="1">
        <dgm:presLayoutVars>
          <dgm:chPref val="3"/>
        </dgm:presLayoutVars>
      </dgm:prSet>
      <dgm:spPr/>
    </dgm:pt>
    <dgm:pt modelId="{A37DD5FE-FDB5-4C9E-87DC-13783A46CC84}" type="pres">
      <dgm:prSet presAssocID="{06DF4D52-4310-4320-9806-C9E65A732112}" presName="rootConnector1" presStyleLbl="node1" presStyleIdx="0" presStyleCnt="0"/>
      <dgm:spPr/>
    </dgm:pt>
    <dgm:pt modelId="{5A7747BB-DD35-41D9-9F73-B780BD10550C}" type="pres">
      <dgm:prSet presAssocID="{06DF4D52-4310-4320-9806-C9E65A732112}" presName="hierChild2" presStyleCnt="0"/>
      <dgm:spPr/>
    </dgm:pt>
    <dgm:pt modelId="{459E22C8-88C5-40B4-9D23-41F98E6AB0E6}" type="pres">
      <dgm:prSet presAssocID="{64A25B73-1253-4919-B596-503DACEA25EF}" presName="Name64" presStyleLbl="parChTrans1D2" presStyleIdx="0" presStyleCnt="6"/>
      <dgm:spPr/>
    </dgm:pt>
    <dgm:pt modelId="{16FEAC7D-76B2-4A35-99E6-A7671017B6C4}" type="pres">
      <dgm:prSet presAssocID="{52856526-B158-42E1-B96C-4011B57EAA41}" presName="hierRoot2" presStyleCnt="0">
        <dgm:presLayoutVars>
          <dgm:hierBranch val="init"/>
        </dgm:presLayoutVars>
      </dgm:prSet>
      <dgm:spPr/>
    </dgm:pt>
    <dgm:pt modelId="{A059327C-640A-461D-A864-7797E0D2378E}" type="pres">
      <dgm:prSet presAssocID="{52856526-B158-42E1-B96C-4011B57EAA41}" presName="rootComposite" presStyleCnt="0"/>
      <dgm:spPr/>
    </dgm:pt>
    <dgm:pt modelId="{002D4D92-BDF1-4AEB-9D48-0E2E4357A0B6}" type="pres">
      <dgm:prSet presAssocID="{52856526-B158-42E1-B96C-4011B57EAA41}" presName="rootText" presStyleLbl="node2" presStyleIdx="0" presStyleCnt="6">
        <dgm:presLayoutVars>
          <dgm:chPref val="3"/>
        </dgm:presLayoutVars>
      </dgm:prSet>
      <dgm:spPr/>
    </dgm:pt>
    <dgm:pt modelId="{0FC9CCC1-7C18-416E-A708-48B853194C1A}" type="pres">
      <dgm:prSet presAssocID="{52856526-B158-42E1-B96C-4011B57EAA41}" presName="rootConnector" presStyleLbl="node2" presStyleIdx="0" presStyleCnt="6"/>
      <dgm:spPr/>
    </dgm:pt>
    <dgm:pt modelId="{38BFC97A-BB00-4862-8370-F45AB8905B85}" type="pres">
      <dgm:prSet presAssocID="{52856526-B158-42E1-B96C-4011B57EAA41}" presName="hierChild4" presStyleCnt="0"/>
      <dgm:spPr/>
    </dgm:pt>
    <dgm:pt modelId="{DA1D54C6-21D5-45D8-A852-943ACC74A4D3}" type="pres">
      <dgm:prSet presAssocID="{52856526-B158-42E1-B96C-4011B57EAA41}" presName="hierChild5" presStyleCnt="0"/>
      <dgm:spPr/>
    </dgm:pt>
    <dgm:pt modelId="{DD7F02AC-6543-4894-ACC1-271E99CCA1E2}" type="pres">
      <dgm:prSet presAssocID="{F27AC2C3-7F82-4FD3-8158-4C805C58F00F}" presName="Name64" presStyleLbl="parChTrans1D2" presStyleIdx="1" presStyleCnt="6"/>
      <dgm:spPr/>
    </dgm:pt>
    <dgm:pt modelId="{5B4544C9-B5C3-4261-BD47-BC061DF3F873}" type="pres">
      <dgm:prSet presAssocID="{F3EC9F77-6370-4CF8-A483-936512045F6B}" presName="hierRoot2" presStyleCnt="0">
        <dgm:presLayoutVars>
          <dgm:hierBranch val="init"/>
        </dgm:presLayoutVars>
      </dgm:prSet>
      <dgm:spPr/>
    </dgm:pt>
    <dgm:pt modelId="{849E2FC8-57B0-45B6-905D-DE6B64093439}" type="pres">
      <dgm:prSet presAssocID="{F3EC9F77-6370-4CF8-A483-936512045F6B}" presName="rootComposite" presStyleCnt="0"/>
      <dgm:spPr/>
    </dgm:pt>
    <dgm:pt modelId="{2401BA2D-9613-4F43-A332-CE2BDE97F592}" type="pres">
      <dgm:prSet presAssocID="{F3EC9F77-6370-4CF8-A483-936512045F6B}" presName="rootText" presStyleLbl="node2" presStyleIdx="1" presStyleCnt="6">
        <dgm:presLayoutVars>
          <dgm:chPref val="3"/>
        </dgm:presLayoutVars>
      </dgm:prSet>
      <dgm:spPr/>
    </dgm:pt>
    <dgm:pt modelId="{DB5B9CDC-12B1-4F73-AA91-53892FCCF4EF}" type="pres">
      <dgm:prSet presAssocID="{F3EC9F77-6370-4CF8-A483-936512045F6B}" presName="rootConnector" presStyleLbl="node2" presStyleIdx="1" presStyleCnt="6"/>
      <dgm:spPr/>
    </dgm:pt>
    <dgm:pt modelId="{40965DC3-5924-4993-AAB1-A46AB3707505}" type="pres">
      <dgm:prSet presAssocID="{F3EC9F77-6370-4CF8-A483-936512045F6B}" presName="hierChild4" presStyleCnt="0"/>
      <dgm:spPr/>
    </dgm:pt>
    <dgm:pt modelId="{0DA2178C-68DB-4A71-9A12-347AFB36AC2C}" type="pres">
      <dgm:prSet presAssocID="{F3EC9F77-6370-4CF8-A483-936512045F6B}" presName="hierChild5" presStyleCnt="0"/>
      <dgm:spPr/>
    </dgm:pt>
    <dgm:pt modelId="{9647DE1B-A227-4B73-A283-CDC9748D10CC}" type="pres">
      <dgm:prSet presAssocID="{50C3E08E-5376-4ACD-BFD6-3E6F31CD9247}" presName="Name64" presStyleLbl="parChTrans1D2" presStyleIdx="2" presStyleCnt="6"/>
      <dgm:spPr/>
    </dgm:pt>
    <dgm:pt modelId="{21FAB340-73AD-47F2-8433-56CA879AE118}" type="pres">
      <dgm:prSet presAssocID="{17999025-7140-4953-A19A-AB518E95DBFF}" presName="hierRoot2" presStyleCnt="0">
        <dgm:presLayoutVars>
          <dgm:hierBranch val="init"/>
        </dgm:presLayoutVars>
      </dgm:prSet>
      <dgm:spPr/>
    </dgm:pt>
    <dgm:pt modelId="{6ABA2C21-8651-41B4-A7FA-8432C2638F54}" type="pres">
      <dgm:prSet presAssocID="{17999025-7140-4953-A19A-AB518E95DBFF}" presName="rootComposite" presStyleCnt="0"/>
      <dgm:spPr/>
    </dgm:pt>
    <dgm:pt modelId="{F4E14F2B-0132-49B0-9D83-6D7262B1B0D8}" type="pres">
      <dgm:prSet presAssocID="{17999025-7140-4953-A19A-AB518E95DBFF}" presName="rootText" presStyleLbl="node2" presStyleIdx="2" presStyleCnt="6">
        <dgm:presLayoutVars>
          <dgm:chPref val="3"/>
        </dgm:presLayoutVars>
      </dgm:prSet>
      <dgm:spPr/>
    </dgm:pt>
    <dgm:pt modelId="{B9C65894-D8A3-4EFC-A11C-4978EEED2177}" type="pres">
      <dgm:prSet presAssocID="{17999025-7140-4953-A19A-AB518E95DBFF}" presName="rootConnector" presStyleLbl="node2" presStyleIdx="2" presStyleCnt="6"/>
      <dgm:spPr/>
    </dgm:pt>
    <dgm:pt modelId="{90565FFB-6069-4F5D-BD83-FC955F6C01DF}" type="pres">
      <dgm:prSet presAssocID="{17999025-7140-4953-A19A-AB518E95DBFF}" presName="hierChild4" presStyleCnt="0"/>
      <dgm:spPr/>
    </dgm:pt>
    <dgm:pt modelId="{0CDE7385-B644-481C-A464-BC0BD96425E7}" type="pres">
      <dgm:prSet presAssocID="{17999025-7140-4953-A19A-AB518E95DBFF}" presName="hierChild5" presStyleCnt="0"/>
      <dgm:spPr/>
    </dgm:pt>
    <dgm:pt modelId="{91834CB4-9D9D-4BF7-9B3D-E48C5568415F}" type="pres">
      <dgm:prSet presAssocID="{A084AD37-8FED-4EF1-837C-93FAB6B5AC00}" presName="Name64" presStyleLbl="parChTrans1D2" presStyleIdx="3" presStyleCnt="6"/>
      <dgm:spPr/>
    </dgm:pt>
    <dgm:pt modelId="{4342B043-256E-4FBB-949B-CB43B23C58CE}" type="pres">
      <dgm:prSet presAssocID="{2D6315A8-698C-4E8A-B0E0-BAA7ED585DAC}" presName="hierRoot2" presStyleCnt="0">
        <dgm:presLayoutVars>
          <dgm:hierBranch val="init"/>
        </dgm:presLayoutVars>
      </dgm:prSet>
      <dgm:spPr/>
    </dgm:pt>
    <dgm:pt modelId="{6CD5FE4F-E96D-44B3-88FD-DF6290C6FFCE}" type="pres">
      <dgm:prSet presAssocID="{2D6315A8-698C-4E8A-B0E0-BAA7ED585DAC}" presName="rootComposite" presStyleCnt="0"/>
      <dgm:spPr/>
    </dgm:pt>
    <dgm:pt modelId="{63016CC8-7669-4D6F-83BA-B4C6ADDA6748}" type="pres">
      <dgm:prSet presAssocID="{2D6315A8-698C-4E8A-B0E0-BAA7ED585DAC}" presName="rootText" presStyleLbl="node2" presStyleIdx="3" presStyleCnt="6">
        <dgm:presLayoutVars>
          <dgm:chPref val="3"/>
        </dgm:presLayoutVars>
      </dgm:prSet>
      <dgm:spPr/>
    </dgm:pt>
    <dgm:pt modelId="{B312C6B5-EC97-4D0D-8AD8-CF04ED80A8DF}" type="pres">
      <dgm:prSet presAssocID="{2D6315A8-698C-4E8A-B0E0-BAA7ED585DAC}" presName="rootConnector" presStyleLbl="node2" presStyleIdx="3" presStyleCnt="6"/>
      <dgm:spPr/>
    </dgm:pt>
    <dgm:pt modelId="{1DAC5AB9-10D6-4D21-970C-D5B8CE4E0A67}" type="pres">
      <dgm:prSet presAssocID="{2D6315A8-698C-4E8A-B0E0-BAA7ED585DAC}" presName="hierChild4" presStyleCnt="0"/>
      <dgm:spPr/>
    </dgm:pt>
    <dgm:pt modelId="{A3D30D3F-5379-4F7D-9C1C-B02E416DE38E}" type="pres">
      <dgm:prSet presAssocID="{2D6315A8-698C-4E8A-B0E0-BAA7ED585DAC}" presName="hierChild5" presStyleCnt="0"/>
      <dgm:spPr/>
    </dgm:pt>
    <dgm:pt modelId="{1E6BBAC7-B86E-4148-9C20-03BE3D2E1EA4}" type="pres">
      <dgm:prSet presAssocID="{70FB96EA-D33F-4559-9B27-10E2F4E8F83B}" presName="Name64" presStyleLbl="parChTrans1D2" presStyleIdx="4" presStyleCnt="6"/>
      <dgm:spPr/>
    </dgm:pt>
    <dgm:pt modelId="{CB317EB3-9770-481A-B795-829B0AC0CDCB}" type="pres">
      <dgm:prSet presAssocID="{FFF8E094-8F8C-41F9-8EB1-181806363402}" presName="hierRoot2" presStyleCnt="0">
        <dgm:presLayoutVars>
          <dgm:hierBranch val="init"/>
        </dgm:presLayoutVars>
      </dgm:prSet>
      <dgm:spPr/>
    </dgm:pt>
    <dgm:pt modelId="{56D77ED4-F582-47BE-95B2-B6878B0677D8}" type="pres">
      <dgm:prSet presAssocID="{FFF8E094-8F8C-41F9-8EB1-181806363402}" presName="rootComposite" presStyleCnt="0"/>
      <dgm:spPr/>
    </dgm:pt>
    <dgm:pt modelId="{69EF477C-0F59-448E-8813-4E9C2B4956E5}" type="pres">
      <dgm:prSet presAssocID="{FFF8E094-8F8C-41F9-8EB1-181806363402}" presName="rootText" presStyleLbl="node2" presStyleIdx="4" presStyleCnt="6">
        <dgm:presLayoutVars>
          <dgm:chPref val="3"/>
        </dgm:presLayoutVars>
      </dgm:prSet>
      <dgm:spPr/>
    </dgm:pt>
    <dgm:pt modelId="{6ED19D73-B3EA-49D7-BE69-1CB03A32E1E1}" type="pres">
      <dgm:prSet presAssocID="{FFF8E094-8F8C-41F9-8EB1-181806363402}" presName="rootConnector" presStyleLbl="node2" presStyleIdx="4" presStyleCnt="6"/>
      <dgm:spPr/>
    </dgm:pt>
    <dgm:pt modelId="{C820046F-1B93-4891-962A-B8E7D9E1D100}" type="pres">
      <dgm:prSet presAssocID="{FFF8E094-8F8C-41F9-8EB1-181806363402}" presName="hierChild4" presStyleCnt="0"/>
      <dgm:spPr/>
    </dgm:pt>
    <dgm:pt modelId="{492D9DE0-3191-4FE9-B68D-DE80220145D4}" type="pres">
      <dgm:prSet presAssocID="{FFF8E094-8F8C-41F9-8EB1-181806363402}" presName="hierChild5" presStyleCnt="0"/>
      <dgm:spPr/>
    </dgm:pt>
    <dgm:pt modelId="{73A7F188-529C-4FBE-A95A-5502213BB29C}" type="pres">
      <dgm:prSet presAssocID="{7B75894F-3F87-48D5-8209-685A3C9E6D15}" presName="Name64" presStyleLbl="parChTrans1D2" presStyleIdx="5" presStyleCnt="6"/>
      <dgm:spPr/>
    </dgm:pt>
    <dgm:pt modelId="{43091188-C39C-4C5B-9248-639AC4CEE9B1}" type="pres">
      <dgm:prSet presAssocID="{DB964F04-E276-4988-88D5-B31870114CA0}" presName="hierRoot2" presStyleCnt="0">
        <dgm:presLayoutVars>
          <dgm:hierBranch val="init"/>
        </dgm:presLayoutVars>
      </dgm:prSet>
      <dgm:spPr/>
    </dgm:pt>
    <dgm:pt modelId="{260438B7-463F-40C0-BBCF-288A5E1178A4}" type="pres">
      <dgm:prSet presAssocID="{DB964F04-E276-4988-88D5-B31870114CA0}" presName="rootComposite" presStyleCnt="0"/>
      <dgm:spPr/>
    </dgm:pt>
    <dgm:pt modelId="{4B38B65A-DC46-49A4-8B9D-C6AF25EB4781}" type="pres">
      <dgm:prSet presAssocID="{DB964F04-E276-4988-88D5-B31870114CA0}" presName="rootText" presStyleLbl="node2" presStyleIdx="5" presStyleCnt="6">
        <dgm:presLayoutVars>
          <dgm:chPref val="3"/>
        </dgm:presLayoutVars>
      </dgm:prSet>
      <dgm:spPr/>
    </dgm:pt>
    <dgm:pt modelId="{B2C4DB5D-5214-4B9E-B29E-568F9C6BE59A}" type="pres">
      <dgm:prSet presAssocID="{DB964F04-E276-4988-88D5-B31870114CA0}" presName="rootConnector" presStyleLbl="node2" presStyleIdx="5" presStyleCnt="6"/>
      <dgm:spPr/>
    </dgm:pt>
    <dgm:pt modelId="{F87EED6B-65B4-4D8A-912F-0A683A5A8942}" type="pres">
      <dgm:prSet presAssocID="{DB964F04-E276-4988-88D5-B31870114CA0}" presName="hierChild4" presStyleCnt="0"/>
      <dgm:spPr/>
    </dgm:pt>
    <dgm:pt modelId="{D60B14C1-972F-44AC-9AF9-D0506C50598F}" type="pres">
      <dgm:prSet presAssocID="{DB964F04-E276-4988-88D5-B31870114CA0}" presName="hierChild5" presStyleCnt="0"/>
      <dgm:spPr/>
    </dgm:pt>
    <dgm:pt modelId="{67FE566C-6353-4491-9753-BC2F4FE4985B}" type="pres">
      <dgm:prSet presAssocID="{06DF4D52-4310-4320-9806-C9E65A732112}" presName="hierChild3" presStyleCnt="0"/>
      <dgm:spPr/>
    </dgm:pt>
  </dgm:ptLst>
  <dgm:cxnLst>
    <dgm:cxn modelId="{8947A20E-36CF-4BE5-8313-8CD73B857EE0}" type="presOf" srcId="{F3EC9F77-6370-4CF8-A483-936512045F6B}" destId="{DB5B9CDC-12B1-4F73-AA91-53892FCCF4EF}" srcOrd="1" destOrd="0" presId="urn:microsoft.com/office/officeart/2009/3/layout/HorizontalOrganizationChart"/>
    <dgm:cxn modelId="{44B2DB0F-2B9C-408F-9719-0127E0D16D02}" type="presOf" srcId="{17999025-7140-4953-A19A-AB518E95DBFF}" destId="{F4E14F2B-0132-49B0-9D83-6D7262B1B0D8}" srcOrd="0" destOrd="0" presId="urn:microsoft.com/office/officeart/2009/3/layout/HorizontalOrganizationChart"/>
    <dgm:cxn modelId="{40878825-896E-44C2-A574-47A01CB3B40D}" type="presOf" srcId="{06DF4D52-4310-4320-9806-C9E65A732112}" destId="{A37DD5FE-FDB5-4C9E-87DC-13783A46CC84}" srcOrd="1" destOrd="0" presId="urn:microsoft.com/office/officeart/2009/3/layout/HorizontalOrganizationChart"/>
    <dgm:cxn modelId="{BADEC626-0019-4AFD-B922-5AC024B09099}" srcId="{B1CD953C-BE82-4AE4-8546-03756A9BDAFC}" destId="{06DF4D52-4310-4320-9806-C9E65A732112}" srcOrd="0" destOrd="0" parTransId="{652D0C1B-8EBC-466E-884A-082F964F04DA}" sibTransId="{10D2FB2B-6878-411A-970E-4919CA2EC3E2}"/>
    <dgm:cxn modelId="{FBAC1132-ECFF-448E-A3E7-C2EA272A8E4A}" type="presOf" srcId="{06DF4D52-4310-4320-9806-C9E65A732112}" destId="{F5219893-6A8D-4394-A059-443F6856052E}" srcOrd="0" destOrd="0" presId="urn:microsoft.com/office/officeart/2009/3/layout/HorizontalOrganizationChart"/>
    <dgm:cxn modelId="{925B4933-82CE-4D29-9982-EED658B7E3E9}" srcId="{06DF4D52-4310-4320-9806-C9E65A732112}" destId="{17999025-7140-4953-A19A-AB518E95DBFF}" srcOrd="2" destOrd="0" parTransId="{50C3E08E-5376-4ACD-BFD6-3E6F31CD9247}" sibTransId="{56E5FCEC-E007-4A49-8188-37F1D3EF9198}"/>
    <dgm:cxn modelId="{C783EB5C-731B-4322-942A-990E0BB86085}" type="presOf" srcId="{52856526-B158-42E1-B96C-4011B57EAA41}" destId="{0FC9CCC1-7C18-416E-A708-48B853194C1A}" srcOrd="1" destOrd="0" presId="urn:microsoft.com/office/officeart/2009/3/layout/HorizontalOrganizationChart"/>
    <dgm:cxn modelId="{D4D5F767-B9F2-4830-8B2A-3D56BEDDFC42}" type="presOf" srcId="{64A25B73-1253-4919-B596-503DACEA25EF}" destId="{459E22C8-88C5-40B4-9D23-41F98E6AB0E6}" srcOrd="0" destOrd="0" presId="urn:microsoft.com/office/officeart/2009/3/layout/HorizontalOrganizationChart"/>
    <dgm:cxn modelId="{5E1D8859-FA13-4695-81A9-05CAE1AAAEB3}" type="presOf" srcId="{2D6315A8-698C-4E8A-B0E0-BAA7ED585DAC}" destId="{63016CC8-7669-4D6F-83BA-B4C6ADDA6748}" srcOrd="0" destOrd="0" presId="urn:microsoft.com/office/officeart/2009/3/layout/HorizontalOrganizationChart"/>
    <dgm:cxn modelId="{72D4845A-CD9D-424B-8444-16FA53FA1A81}" type="presOf" srcId="{FFF8E094-8F8C-41F9-8EB1-181806363402}" destId="{69EF477C-0F59-448E-8813-4E9C2B4956E5}" srcOrd="0" destOrd="0" presId="urn:microsoft.com/office/officeart/2009/3/layout/HorizontalOrganizationChart"/>
    <dgm:cxn modelId="{B1AA4488-D109-4010-94ED-423282574997}" type="presOf" srcId="{A084AD37-8FED-4EF1-837C-93FAB6B5AC00}" destId="{91834CB4-9D9D-4BF7-9B3D-E48C5568415F}" srcOrd="0" destOrd="0" presId="urn:microsoft.com/office/officeart/2009/3/layout/HorizontalOrganizationChart"/>
    <dgm:cxn modelId="{7456D68A-F186-4CB1-AD36-D1FACF2E21B1}" type="presOf" srcId="{F3EC9F77-6370-4CF8-A483-936512045F6B}" destId="{2401BA2D-9613-4F43-A332-CE2BDE97F592}" srcOrd="0" destOrd="0" presId="urn:microsoft.com/office/officeart/2009/3/layout/HorizontalOrganizationChart"/>
    <dgm:cxn modelId="{41F70190-9C02-4431-9CE5-CD07D00CF4D1}" type="presOf" srcId="{2D6315A8-698C-4E8A-B0E0-BAA7ED585DAC}" destId="{B312C6B5-EC97-4D0D-8AD8-CF04ED80A8DF}" srcOrd="1" destOrd="0" presId="urn:microsoft.com/office/officeart/2009/3/layout/HorizontalOrganizationChart"/>
    <dgm:cxn modelId="{D6374396-708E-45AA-8ED1-BB4573BA8489}" type="presOf" srcId="{FFF8E094-8F8C-41F9-8EB1-181806363402}" destId="{6ED19D73-B3EA-49D7-BE69-1CB03A32E1E1}" srcOrd="1" destOrd="0" presId="urn:microsoft.com/office/officeart/2009/3/layout/HorizontalOrganizationChart"/>
    <dgm:cxn modelId="{5E44379F-A707-4DA7-B743-98668637D759}" type="presOf" srcId="{52856526-B158-42E1-B96C-4011B57EAA41}" destId="{002D4D92-BDF1-4AEB-9D48-0E2E4357A0B6}" srcOrd="0" destOrd="0" presId="urn:microsoft.com/office/officeart/2009/3/layout/HorizontalOrganizationChart"/>
    <dgm:cxn modelId="{ABA821A9-6936-4048-AAB5-B90A85B8D9FA}" srcId="{06DF4D52-4310-4320-9806-C9E65A732112}" destId="{DB964F04-E276-4988-88D5-B31870114CA0}" srcOrd="5" destOrd="0" parTransId="{7B75894F-3F87-48D5-8209-685A3C9E6D15}" sibTransId="{1A075AAA-40F1-4750-8672-2B079517ABA9}"/>
    <dgm:cxn modelId="{44AE6BA9-A31F-4803-9EBE-2968838D0FE1}" type="presOf" srcId="{B1CD953C-BE82-4AE4-8546-03756A9BDAFC}" destId="{819E199D-D260-499A-8EEF-5BCF65635A9D}" srcOrd="0" destOrd="0" presId="urn:microsoft.com/office/officeart/2009/3/layout/HorizontalOrganizationChart"/>
    <dgm:cxn modelId="{55A4E0AB-E0C5-4923-A710-F224669DE07C}" type="presOf" srcId="{50C3E08E-5376-4ACD-BFD6-3E6F31CD9247}" destId="{9647DE1B-A227-4B73-A283-CDC9748D10CC}" srcOrd="0" destOrd="0" presId="urn:microsoft.com/office/officeart/2009/3/layout/HorizontalOrganizationChart"/>
    <dgm:cxn modelId="{3B4417AC-8136-4B38-B327-6035B7B7A006}" type="presOf" srcId="{DB964F04-E276-4988-88D5-B31870114CA0}" destId="{B2C4DB5D-5214-4B9E-B29E-568F9C6BE59A}" srcOrd="1" destOrd="0" presId="urn:microsoft.com/office/officeart/2009/3/layout/HorizontalOrganizationChart"/>
    <dgm:cxn modelId="{9F7F67AF-1BD7-45DA-8A98-FAF93B12DF7A}" srcId="{06DF4D52-4310-4320-9806-C9E65A732112}" destId="{FFF8E094-8F8C-41F9-8EB1-181806363402}" srcOrd="4" destOrd="0" parTransId="{70FB96EA-D33F-4559-9B27-10E2F4E8F83B}" sibTransId="{3B071839-46A6-4C9E-8541-7B2ED8EFF809}"/>
    <dgm:cxn modelId="{11EFE2B0-B189-44A9-ABAB-EA517C076AFD}" type="presOf" srcId="{DB964F04-E276-4988-88D5-B31870114CA0}" destId="{4B38B65A-DC46-49A4-8B9D-C6AF25EB4781}" srcOrd="0" destOrd="0" presId="urn:microsoft.com/office/officeart/2009/3/layout/HorizontalOrganizationChart"/>
    <dgm:cxn modelId="{8C0A77B9-F1E2-45C4-A180-698A85D4AAB6}" srcId="{06DF4D52-4310-4320-9806-C9E65A732112}" destId="{2D6315A8-698C-4E8A-B0E0-BAA7ED585DAC}" srcOrd="3" destOrd="0" parTransId="{A084AD37-8FED-4EF1-837C-93FAB6B5AC00}" sibTransId="{A030F394-EBD5-40F7-802A-9C01E0F57E26}"/>
    <dgm:cxn modelId="{837734CE-11D7-4E58-8F50-F4AB4AA8E095}" type="presOf" srcId="{70FB96EA-D33F-4559-9B27-10E2F4E8F83B}" destId="{1E6BBAC7-B86E-4148-9C20-03BE3D2E1EA4}" srcOrd="0" destOrd="0" presId="urn:microsoft.com/office/officeart/2009/3/layout/HorizontalOrganizationChart"/>
    <dgm:cxn modelId="{EBB1CACF-AB81-431B-ABD6-ADEDFA4EDEFE}" type="presOf" srcId="{17999025-7140-4953-A19A-AB518E95DBFF}" destId="{B9C65894-D8A3-4EFC-A11C-4978EEED2177}" srcOrd="1" destOrd="0" presId="urn:microsoft.com/office/officeart/2009/3/layout/HorizontalOrganizationChart"/>
    <dgm:cxn modelId="{3EF0A1D3-6CD6-43D5-9CC8-4560F87B9B8E}" type="presOf" srcId="{7B75894F-3F87-48D5-8209-685A3C9E6D15}" destId="{73A7F188-529C-4FBE-A95A-5502213BB29C}" srcOrd="0" destOrd="0" presId="urn:microsoft.com/office/officeart/2009/3/layout/HorizontalOrganizationChart"/>
    <dgm:cxn modelId="{1575EDE0-49D3-4999-AF4B-921689BBE46E}" srcId="{06DF4D52-4310-4320-9806-C9E65A732112}" destId="{F3EC9F77-6370-4CF8-A483-936512045F6B}" srcOrd="1" destOrd="0" parTransId="{F27AC2C3-7F82-4FD3-8158-4C805C58F00F}" sibTransId="{C78D9A2B-CC29-40F7-972F-05EEBA25FDF8}"/>
    <dgm:cxn modelId="{15BF50E3-F58A-4B91-86E5-B4557AF41563}" type="presOf" srcId="{F27AC2C3-7F82-4FD3-8158-4C805C58F00F}" destId="{DD7F02AC-6543-4894-ACC1-271E99CCA1E2}" srcOrd="0" destOrd="0" presId="urn:microsoft.com/office/officeart/2009/3/layout/HorizontalOrganizationChart"/>
    <dgm:cxn modelId="{15F551F0-184D-442A-B4AC-986A03CB8032}" srcId="{06DF4D52-4310-4320-9806-C9E65A732112}" destId="{52856526-B158-42E1-B96C-4011B57EAA41}" srcOrd="0" destOrd="0" parTransId="{64A25B73-1253-4919-B596-503DACEA25EF}" sibTransId="{F0358F7C-20FB-4D2F-9C5E-12638C102716}"/>
    <dgm:cxn modelId="{355CEEF3-F69E-4E15-9C5D-D6EE0FD7AF95}" type="presParOf" srcId="{819E199D-D260-499A-8EEF-5BCF65635A9D}" destId="{0A58E494-06F8-48E4-B0B5-F0229D20DCEA}" srcOrd="0" destOrd="0" presId="urn:microsoft.com/office/officeart/2009/3/layout/HorizontalOrganizationChart"/>
    <dgm:cxn modelId="{2B33E4C5-6B63-4583-8B64-5D77425968BE}" type="presParOf" srcId="{0A58E494-06F8-48E4-B0B5-F0229D20DCEA}" destId="{4DA9AC32-1D73-44E5-A795-E586BBDB157F}" srcOrd="0" destOrd="0" presId="urn:microsoft.com/office/officeart/2009/3/layout/HorizontalOrganizationChart"/>
    <dgm:cxn modelId="{E7880EAD-ADA5-4E7C-9612-0A924B62B638}" type="presParOf" srcId="{4DA9AC32-1D73-44E5-A795-E586BBDB157F}" destId="{F5219893-6A8D-4394-A059-443F6856052E}" srcOrd="0" destOrd="0" presId="urn:microsoft.com/office/officeart/2009/3/layout/HorizontalOrganizationChart"/>
    <dgm:cxn modelId="{005BB3DC-A51E-429F-A866-B3CE71F06AE6}" type="presParOf" srcId="{4DA9AC32-1D73-44E5-A795-E586BBDB157F}" destId="{A37DD5FE-FDB5-4C9E-87DC-13783A46CC84}" srcOrd="1" destOrd="0" presId="urn:microsoft.com/office/officeart/2009/3/layout/HorizontalOrganizationChart"/>
    <dgm:cxn modelId="{7D45A564-23CD-4517-9534-5899C52156A2}" type="presParOf" srcId="{0A58E494-06F8-48E4-B0B5-F0229D20DCEA}" destId="{5A7747BB-DD35-41D9-9F73-B780BD10550C}" srcOrd="1" destOrd="0" presId="urn:microsoft.com/office/officeart/2009/3/layout/HorizontalOrganizationChart"/>
    <dgm:cxn modelId="{5FDB2A2E-CBEE-4ABB-833C-FC6B66678324}" type="presParOf" srcId="{5A7747BB-DD35-41D9-9F73-B780BD10550C}" destId="{459E22C8-88C5-40B4-9D23-41F98E6AB0E6}" srcOrd="0" destOrd="0" presId="urn:microsoft.com/office/officeart/2009/3/layout/HorizontalOrganizationChart"/>
    <dgm:cxn modelId="{F13B034C-4396-4060-8E66-802768FF62AD}" type="presParOf" srcId="{5A7747BB-DD35-41D9-9F73-B780BD10550C}" destId="{16FEAC7D-76B2-4A35-99E6-A7671017B6C4}" srcOrd="1" destOrd="0" presId="urn:microsoft.com/office/officeart/2009/3/layout/HorizontalOrganizationChart"/>
    <dgm:cxn modelId="{5EC22A6C-20D8-4040-BF83-4DD01100D444}" type="presParOf" srcId="{16FEAC7D-76B2-4A35-99E6-A7671017B6C4}" destId="{A059327C-640A-461D-A864-7797E0D2378E}" srcOrd="0" destOrd="0" presId="urn:microsoft.com/office/officeart/2009/3/layout/HorizontalOrganizationChart"/>
    <dgm:cxn modelId="{D5ADF649-F2FE-4345-9DCE-49B233B7B87F}" type="presParOf" srcId="{A059327C-640A-461D-A864-7797E0D2378E}" destId="{002D4D92-BDF1-4AEB-9D48-0E2E4357A0B6}" srcOrd="0" destOrd="0" presId="urn:microsoft.com/office/officeart/2009/3/layout/HorizontalOrganizationChart"/>
    <dgm:cxn modelId="{AF843312-44EB-4F60-A3C2-D88647E20C10}" type="presParOf" srcId="{A059327C-640A-461D-A864-7797E0D2378E}" destId="{0FC9CCC1-7C18-416E-A708-48B853194C1A}" srcOrd="1" destOrd="0" presId="urn:microsoft.com/office/officeart/2009/3/layout/HorizontalOrganizationChart"/>
    <dgm:cxn modelId="{453BC5DE-E90B-4F6A-9AAA-F7FD61ABAEA6}" type="presParOf" srcId="{16FEAC7D-76B2-4A35-99E6-A7671017B6C4}" destId="{38BFC97A-BB00-4862-8370-F45AB8905B85}" srcOrd="1" destOrd="0" presId="urn:microsoft.com/office/officeart/2009/3/layout/HorizontalOrganizationChart"/>
    <dgm:cxn modelId="{790D1191-CA0C-491E-A5ED-99AD15D6E2B8}" type="presParOf" srcId="{16FEAC7D-76B2-4A35-99E6-A7671017B6C4}" destId="{DA1D54C6-21D5-45D8-A852-943ACC74A4D3}" srcOrd="2" destOrd="0" presId="urn:microsoft.com/office/officeart/2009/3/layout/HorizontalOrganizationChart"/>
    <dgm:cxn modelId="{8A9AC026-5377-4DB7-A332-75EB3A80D037}" type="presParOf" srcId="{5A7747BB-DD35-41D9-9F73-B780BD10550C}" destId="{DD7F02AC-6543-4894-ACC1-271E99CCA1E2}" srcOrd="2" destOrd="0" presId="urn:microsoft.com/office/officeart/2009/3/layout/HorizontalOrganizationChart"/>
    <dgm:cxn modelId="{EFD6DEB2-8FF3-47B6-9390-59AE2A2267AF}" type="presParOf" srcId="{5A7747BB-DD35-41D9-9F73-B780BD10550C}" destId="{5B4544C9-B5C3-4261-BD47-BC061DF3F873}" srcOrd="3" destOrd="0" presId="urn:microsoft.com/office/officeart/2009/3/layout/HorizontalOrganizationChart"/>
    <dgm:cxn modelId="{D8AB29E5-CBFD-4CF2-A0A8-31AE814FAC00}" type="presParOf" srcId="{5B4544C9-B5C3-4261-BD47-BC061DF3F873}" destId="{849E2FC8-57B0-45B6-905D-DE6B64093439}" srcOrd="0" destOrd="0" presId="urn:microsoft.com/office/officeart/2009/3/layout/HorizontalOrganizationChart"/>
    <dgm:cxn modelId="{6F3BCF62-9746-4528-B013-79AC4E6B6C0D}" type="presParOf" srcId="{849E2FC8-57B0-45B6-905D-DE6B64093439}" destId="{2401BA2D-9613-4F43-A332-CE2BDE97F592}" srcOrd="0" destOrd="0" presId="urn:microsoft.com/office/officeart/2009/3/layout/HorizontalOrganizationChart"/>
    <dgm:cxn modelId="{AD2C1A85-AFED-4D52-9E26-559A75E01F5A}" type="presParOf" srcId="{849E2FC8-57B0-45B6-905D-DE6B64093439}" destId="{DB5B9CDC-12B1-4F73-AA91-53892FCCF4EF}" srcOrd="1" destOrd="0" presId="urn:microsoft.com/office/officeart/2009/3/layout/HorizontalOrganizationChart"/>
    <dgm:cxn modelId="{F95854EC-D3E2-4E2D-B34D-3A4A128A50C6}" type="presParOf" srcId="{5B4544C9-B5C3-4261-BD47-BC061DF3F873}" destId="{40965DC3-5924-4993-AAB1-A46AB3707505}" srcOrd="1" destOrd="0" presId="urn:microsoft.com/office/officeart/2009/3/layout/HorizontalOrganizationChart"/>
    <dgm:cxn modelId="{EDF705C4-3F05-4123-9558-708973E241A3}" type="presParOf" srcId="{5B4544C9-B5C3-4261-BD47-BC061DF3F873}" destId="{0DA2178C-68DB-4A71-9A12-347AFB36AC2C}" srcOrd="2" destOrd="0" presId="urn:microsoft.com/office/officeart/2009/3/layout/HorizontalOrganizationChart"/>
    <dgm:cxn modelId="{BCC2DC54-3DC0-4D31-967B-F89A92ADD4E8}" type="presParOf" srcId="{5A7747BB-DD35-41D9-9F73-B780BD10550C}" destId="{9647DE1B-A227-4B73-A283-CDC9748D10CC}" srcOrd="4" destOrd="0" presId="urn:microsoft.com/office/officeart/2009/3/layout/HorizontalOrganizationChart"/>
    <dgm:cxn modelId="{6BBDB1FB-C9C0-48C5-A18B-116AF168202E}" type="presParOf" srcId="{5A7747BB-DD35-41D9-9F73-B780BD10550C}" destId="{21FAB340-73AD-47F2-8433-56CA879AE118}" srcOrd="5" destOrd="0" presId="urn:microsoft.com/office/officeart/2009/3/layout/HorizontalOrganizationChart"/>
    <dgm:cxn modelId="{F8B36CD5-3855-490C-B5B7-4C12B113450C}" type="presParOf" srcId="{21FAB340-73AD-47F2-8433-56CA879AE118}" destId="{6ABA2C21-8651-41B4-A7FA-8432C2638F54}" srcOrd="0" destOrd="0" presId="urn:microsoft.com/office/officeart/2009/3/layout/HorizontalOrganizationChart"/>
    <dgm:cxn modelId="{78B2D5DA-476B-4972-96FA-8B7C8253F845}" type="presParOf" srcId="{6ABA2C21-8651-41B4-A7FA-8432C2638F54}" destId="{F4E14F2B-0132-49B0-9D83-6D7262B1B0D8}" srcOrd="0" destOrd="0" presId="urn:microsoft.com/office/officeart/2009/3/layout/HorizontalOrganizationChart"/>
    <dgm:cxn modelId="{CFC68575-C7C8-4C06-8A02-A0BDF203E946}" type="presParOf" srcId="{6ABA2C21-8651-41B4-A7FA-8432C2638F54}" destId="{B9C65894-D8A3-4EFC-A11C-4978EEED2177}" srcOrd="1" destOrd="0" presId="urn:microsoft.com/office/officeart/2009/3/layout/HorizontalOrganizationChart"/>
    <dgm:cxn modelId="{0CBA4048-A583-4DF6-B16C-975011FD0F85}" type="presParOf" srcId="{21FAB340-73AD-47F2-8433-56CA879AE118}" destId="{90565FFB-6069-4F5D-BD83-FC955F6C01DF}" srcOrd="1" destOrd="0" presId="urn:microsoft.com/office/officeart/2009/3/layout/HorizontalOrganizationChart"/>
    <dgm:cxn modelId="{562F4EDD-359F-4D61-B48F-BBB2BF899F2F}" type="presParOf" srcId="{21FAB340-73AD-47F2-8433-56CA879AE118}" destId="{0CDE7385-B644-481C-A464-BC0BD96425E7}" srcOrd="2" destOrd="0" presId="urn:microsoft.com/office/officeart/2009/3/layout/HorizontalOrganizationChart"/>
    <dgm:cxn modelId="{C4361F81-7C61-4479-937A-5091E0DD0ADB}" type="presParOf" srcId="{5A7747BB-DD35-41D9-9F73-B780BD10550C}" destId="{91834CB4-9D9D-4BF7-9B3D-E48C5568415F}" srcOrd="6" destOrd="0" presId="urn:microsoft.com/office/officeart/2009/3/layout/HorizontalOrganizationChart"/>
    <dgm:cxn modelId="{9CDA9345-E83F-412C-9B95-88485A9F6213}" type="presParOf" srcId="{5A7747BB-DD35-41D9-9F73-B780BD10550C}" destId="{4342B043-256E-4FBB-949B-CB43B23C58CE}" srcOrd="7" destOrd="0" presId="urn:microsoft.com/office/officeart/2009/3/layout/HorizontalOrganizationChart"/>
    <dgm:cxn modelId="{CF8CB689-C2E5-4A18-B136-9EAF74E0014E}" type="presParOf" srcId="{4342B043-256E-4FBB-949B-CB43B23C58CE}" destId="{6CD5FE4F-E96D-44B3-88FD-DF6290C6FFCE}" srcOrd="0" destOrd="0" presId="urn:microsoft.com/office/officeart/2009/3/layout/HorizontalOrganizationChart"/>
    <dgm:cxn modelId="{79471674-105E-430E-ADB3-2D44BA4E4CF9}" type="presParOf" srcId="{6CD5FE4F-E96D-44B3-88FD-DF6290C6FFCE}" destId="{63016CC8-7669-4D6F-83BA-B4C6ADDA6748}" srcOrd="0" destOrd="0" presId="urn:microsoft.com/office/officeart/2009/3/layout/HorizontalOrganizationChart"/>
    <dgm:cxn modelId="{A0FAF3A6-D1B0-49A2-8EBA-3CAD1D9B7EEE}" type="presParOf" srcId="{6CD5FE4F-E96D-44B3-88FD-DF6290C6FFCE}" destId="{B312C6B5-EC97-4D0D-8AD8-CF04ED80A8DF}" srcOrd="1" destOrd="0" presId="urn:microsoft.com/office/officeart/2009/3/layout/HorizontalOrganizationChart"/>
    <dgm:cxn modelId="{4F6443D0-1771-4F45-BDDB-D19E45098801}" type="presParOf" srcId="{4342B043-256E-4FBB-949B-CB43B23C58CE}" destId="{1DAC5AB9-10D6-4D21-970C-D5B8CE4E0A67}" srcOrd="1" destOrd="0" presId="urn:microsoft.com/office/officeart/2009/3/layout/HorizontalOrganizationChart"/>
    <dgm:cxn modelId="{CE40CD83-C998-41F0-A768-4A4F47BBA81D}" type="presParOf" srcId="{4342B043-256E-4FBB-949B-CB43B23C58CE}" destId="{A3D30D3F-5379-4F7D-9C1C-B02E416DE38E}" srcOrd="2" destOrd="0" presId="urn:microsoft.com/office/officeart/2009/3/layout/HorizontalOrganizationChart"/>
    <dgm:cxn modelId="{E311DB7F-F8F0-4849-82B9-716C22359A50}" type="presParOf" srcId="{5A7747BB-DD35-41D9-9F73-B780BD10550C}" destId="{1E6BBAC7-B86E-4148-9C20-03BE3D2E1EA4}" srcOrd="8" destOrd="0" presId="urn:microsoft.com/office/officeart/2009/3/layout/HorizontalOrganizationChart"/>
    <dgm:cxn modelId="{D7A9BF13-31F8-443D-9231-2B1DE88E82D5}" type="presParOf" srcId="{5A7747BB-DD35-41D9-9F73-B780BD10550C}" destId="{CB317EB3-9770-481A-B795-829B0AC0CDCB}" srcOrd="9" destOrd="0" presId="urn:microsoft.com/office/officeart/2009/3/layout/HorizontalOrganizationChart"/>
    <dgm:cxn modelId="{AD29AB65-74C9-4445-BB1C-F8B290C07BDA}" type="presParOf" srcId="{CB317EB3-9770-481A-B795-829B0AC0CDCB}" destId="{56D77ED4-F582-47BE-95B2-B6878B0677D8}" srcOrd="0" destOrd="0" presId="urn:microsoft.com/office/officeart/2009/3/layout/HorizontalOrganizationChart"/>
    <dgm:cxn modelId="{BD3B1E48-74BC-4265-B864-8D40732495A6}" type="presParOf" srcId="{56D77ED4-F582-47BE-95B2-B6878B0677D8}" destId="{69EF477C-0F59-448E-8813-4E9C2B4956E5}" srcOrd="0" destOrd="0" presId="urn:microsoft.com/office/officeart/2009/3/layout/HorizontalOrganizationChart"/>
    <dgm:cxn modelId="{4A7EDBEF-B56C-411F-ACFB-AC97D5C079BC}" type="presParOf" srcId="{56D77ED4-F582-47BE-95B2-B6878B0677D8}" destId="{6ED19D73-B3EA-49D7-BE69-1CB03A32E1E1}" srcOrd="1" destOrd="0" presId="urn:microsoft.com/office/officeart/2009/3/layout/HorizontalOrganizationChart"/>
    <dgm:cxn modelId="{50392967-9E06-4145-9355-095B3D70EECC}" type="presParOf" srcId="{CB317EB3-9770-481A-B795-829B0AC0CDCB}" destId="{C820046F-1B93-4891-962A-B8E7D9E1D100}" srcOrd="1" destOrd="0" presId="urn:microsoft.com/office/officeart/2009/3/layout/HorizontalOrganizationChart"/>
    <dgm:cxn modelId="{F1DE2215-7404-4567-A191-60739D502BCB}" type="presParOf" srcId="{CB317EB3-9770-481A-B795-829B0AC0CDCB}" destId="{492D9DE0-3191-4FE9-B68D-DE80220145D4}" srcOrd="2" destOrd="0" presId="urn:microsoft.com/office/officeart/2009/3/layout/HorizontalOrganizationChart"/>
    <dgm:cxn modelId="{27354523-E48C-4788-BB2B-F0686446EFD7}" type="presParOf" srcId="{5A7747BB-DD35-41D9-9F73-B780BD10550C}" destId="{73A7F188-529C-4FBE-A95A-5502213BB29C}" srcOrd="10" destOrd="0" presId="urn:microsoft.com/office/officeart/2009/3/layout/HorizontalOrganizationChart"/>
    <dgm:cxn modelId="{1D0FDD32-240C-4655-8AD1-BA6EFCBE3414}" type="presParOf" srcId="{5A7747BB-DD35-41D9-9F73-B780BD10550C}" destId="{43091188-C39C-4C5B-9248-639AC4CEE9B1}" srcOrd="11" destOrd="0" presId="urn:microsoft.com/office/officeart/2009/3/layout/HorizontalOrganizationChart"/>
    <dgm:cxn modelId="{7C64CE39-2FF1-445F-B6FD-2F5AC0213D0F}" type="presParOf" srcId="{43091188-C39C-4C5B-9248-639AC4CEE9B1}" destId="{260438B7-463F-40C0-BBCF-288A5E1178A4}" srcOrd="0" destOrd="0" presId="urn:microsoft.com/office/officeart/2009/3/layout/HorizontalOrganizationChart"/>
    <dgm:cxn modelId="{79C87645-E598-4574-A2BC-514EDE9BA561}" type="presParOf" srcId="{260438B7-463F-40C0-BBCF-288A5E1178A4}" destId="{4B38B65A-DC46-49A4-8B9D-C6AF25EB4781}" srcOrd="0" destOrd="0" presId="urn:microsoft.com/office/officeart/2009/3/layout/HorizontalOrganizationChart"/>
    <dgm:cxn modelId="{A7C6F7C1-8B94-4936-8464-D12D7E3ABE07}" type="presParOf" srcId="{260438B7-463F-40C0-BBCF-288A5E1178A4}" destId="{B2C4DB5D-5214-4B9E-B29E-568F9C6BE59A}" srcOrd="1" destOrd="0" presId="urn:microsoft.com/office/officeart/2009/3/layout/HorizontalOrganizationChart"/>
    <dgm:cxn modelId="{9CA67D6B-7544-4802-8CC7-972BBC1E03C2}" type="presParOf" srcId="{43091188-C39C-4C5B-9248-639AC4CEE9B1}" destId="{F87EED6B-65B4-4D8A-912F-0A683A5A8942}" srcOrd="1" destOrd="0" presId="urn:microsoft.com/office/officeart/2009/3/layout/HorizontalOrganizationChart"/>
    <dgm:cxn modelId="{B0957A7F-3DCF-459B-8468-1C77B3C4BDC2}" type="presParOf" srcId="{43091188-C39C-4C5B-9248-639AC4CEE9B1}" destId="{D60B14C1-972F-44AC-9AF9-D0506C50598F}" srcOrd="2" destOrd="0" presId="urn:microsoft.com/office/officeart/2009/3/layout/HorizontalOrganizationChart"/>
    <dgm:cxn modelId="{A9E56D86-E57C-4F9D-9C51-48108BCB973F}" type="presParOf" srcId="{0A58E494-06F8-48E4-B0B5-F0229D20DCEA}" destId="{67FE566C-6353-4491-9753-BC2F4FE4985B}" srcOrd="2" destOrd="0" presId="urn:microsoft.com/office/officeart/2009/3/layout/HorizontalOrganizationChar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AC9BFBC-1D03-48F2-94FB-D3182602644D}" type="doc">
      <dgm:prSet loTypeId="urn:microsoft.com/office/officeart/2005/8/layout/cycle8" loCatId="cycle" qsTypeId="urn:microsoft.com/office/officeart/2005/8/quickstyle/simple1" qsCatId="simple" csTypeId="urn:microsoft.com/office/officeart/2005/8/colors/accent3_1" csCatId="accent3" phldr="1"/>
      <dgm:spPr/>
    </dgm:pt>
    <dgm:pt modelId="{48B190B0-0769-4AA2-8526-E196D6268351}">
      <dgm:prSet phldrT="[Tekst]" custT="1"/>
      <dgm:spPr/>
      <dgm:t>
        <a:bodyPr/>
        <a:lstStyle/>
        <a:p>
          <a:r>
            <a:rPr lang="nb-NO" sz="1200" dirty="0"/>
            <a:t>Spesialist-helse-tjeneste</a:t>
          </a:r>
        </a:p>
      </dgm:t>
    </dgm:pt>
    <dgm:pt modelId="{BA9CD2EF-439F-424B-990F-5F6979F2DD2A}" type="parTrans" cxnId="{DEFE4042-8072-4F1A-BBC3-050A29B3531E}">
      <dgm:prSet/>
      <dgm:spPr/>
      <dgm:t>
        <a:bodyPr/>
        <a:lstStyle/>
        <a:p>
          <a:endParaRPr lang="nb-NO" sz="1200"/>
        </a:p>
      </dgm:t>
    </dgm:pt>
    <dgm:pt modelId="{099090D0-8FFC-4010-99DD-EB57BC2C89B0}" type="sibTrans" cxnId="{DEFE4042-8072-4F1A-BBC3-050A29B3531E}">
      <dgm:prSet/>
      <dgm:spPr/>
      <dgm:t>
        <a:bodyPr/>
        <a:lstStyle/>
        <a:p>
          <a:endParaRPr lang="nb-NO" sz="1200"/>
        </a:p>
      </dgm:t>
    </dgm:pt>
    <dgm:pt modelId="{A0F9DFD9-1271-4C48-91D4-1FBAB287DBC5}">
      <dgm:prSet phldrT="[Tekst]" custT="1"/>
      <dgm:spPr/>
      <dgm:t>
        <a:bodyPr/>
        <a:lstStyle/>
        <a:p>
          <a:r>
            <a:rPr lang="nb-NO" sz="1200" dirty="0"/>
            <a:t>Andre aktører</a:t>
          </a:r>
        </a:p>
      </dgm:t>
    </dgm:pt>
    <dgm:pt modelId="{8CD3DEEC-6FBB-4CAA-9DB5-4A624288A232}" type="parTrans" cxnId="{6321EC63-B23B-4E5D-A967-6887C5467E31}">
      <dgm:prSet/>
      <dgm:spPr/>
      <dgm:t>
        <a:bodyPr/>
        <a:lstStyle/>
        <a:p>
          <a:endParaRPr lang="nb-NO" sz="1200"/>
        </a:p>
      </dgm:t>
    </dgm:pt>
    <dgm:pt modelId="{12A72CB8-A463-42C5-9601-61FF4C96135B}" type="sibTrans" cxnId="{6321EC63-B23B-4E5D-A967-6887C5467E31}">
      <dgm:prSet/>
      <dgm:spPr/>
      <dgm:t>
        <a:bodyPr/>
        <a:lstStyle/>
        <a:p>
          <a:endParaRPr lang="nb-NO" sz="1200"/>
        </a:p>
      </dgm:t>
    </dgm:pt>
    <dgm:pt modelId="{655B6A20-4D1E-42E2-A9B2-F2F29EA4312D}">
      <dgm:prSet phldrT="[Tekst]" custT="1"/>
      <dgm:spPr/>
      <dgm:t>
        <a:bodyPr/>
        <a:lstStyle/>
        <a:p>
          <a:r>
            <a:rPr lang="nb-NO" sz="1200" dirty="0"/>
            <a:t>Næringsliv</a:t>
          </a:r>
        </a:p>
      </dgm:t>
    </dgm:pt>
    <dgm:pt modelId="{49D64243-AC04-4175-A40B-5724087C3B7B}" type="parTrans" cxnId="{BAB97EA8-F3A2-457A-9C0F-140E80FAC97F}">
      <dgm:prSet/>
      <dgm:spPr/>
      <dgm:t>
        <a:bodyPr/>
        <a:lstStyle/>
        <a:p>
          <a:endParaRPr lang="nb-NO" sz="1200"/>
        </a:p>
      </dgm:t>
    </dgm:pt>
    <dgm:pt modelId="{CBBA0BF0-1FA7-4A5C-BBA7-905A7A1435E7}" type="sibTrans" cxnId="{BAB97EA8-F3A2-457A-9C0F-140E80FAC97F}">
      <dgm:prSet/>
      <dgm:spPr/>
      <dgm:t>
        <a:bodyPr/>
        <a:lstStyle/>
        <a:p>
          <a:endParaRPr lang="nb-NO" sz="1200"/>
        </a:p>
      </dgm:t>
    </dgm:pt>
    <dgm:pt modelId="{FF4E0B99-058F-4782-BB01-6598B6AE8E53}">
      <dgm:prSet phldrT="[Tekst]" custT="1"/>
      <dgm:spPr/>
      <dgm:t>
        <a:bodyPr/>
        <a:lstStyle/>
        <a:p>
          <a:r>
            <a:rPr lang="nb-NO" sz="1200" dirty="0"/>
            <a:t>Forskning og utdanning</a:t>
          </a:r>
        </a:p>
      </dgm:t>
    </dgm:pt>
    <dgm:pt modelId="{0D176D3C-BB43-47D4-8591-C1289EB298D1}" type="parTrans" cxnId="{663C3DBE-A7AC-4C6F-8ACE-6B06F1344920}">
      <dgm:prSet/>
      <dgm:spPr/>
      <dgm:t>
        <a:bodyPr/>
        <a:lstStyle/>
        <a:p>
          <a:endParaRPr lang="nb-NO" sz="1200"/>
        </a:p>
      </dgm:t>
    </dgm:pt>
    <dgm:pt modelId="{596C70B6-2179-4FAD-8451-2FA376AC31F5}" type="sibTrans" cxnId="{663C3DBE-A7AC-4C6F-8ACE-6B06F1344920}">
      <dgm:prSet/>
      <dgm:spPr/>
      <dgm:t>
        <a:bodyPr/>
        <a:lstStyle/>
        <a:p>
          <a:endParaRPr lang="nb-NO" sz="1200"/>
        </a:p>
      </dgm:t>
    </dgm:pt>
    <dgm:pt modelId="{9D5A8FA6-3426-4D87-AF0E-B347597A8848}">
      <dgm:prSet phldrT="[Tekst]" custT="1"/>
      <dgm:spPr/>
      <dgm:t>
        <a:bodyPr/>
        <a:lstStyle/>
        <a:p>
          <a:r>
            <a:rPr lang="nb-NO" sz="1200" dirty="0"/>
            <a:t>Fylkes- kommune</a:t>
          </a:r>
        </a:p>
      </dgm:t>
    </dgm:pt>
    <dgm:pt modelId="{EA0D4631-F7E1-4D01-A6FC-5868783D45A7}" type="parTrans" cxnId="{00039160-3DC5-4B09-9FD3-9417B11C21A2}">
      <dgm:prSet/>
      <dgm:spPr/>
      <dgm:t>
        <a:bodyPr/>
        <a:lstStyle/>
        <a:p>
          <a:endParaRPr lang="nb-NO"/>
        </a:p>
      </dgm:t>
    </dgm:pt>
    <dgm:pt modelId="{6667F497-9478-4B2D-AE49-98FA141D9B33}" type="sibTrans" cxnId="{00039160-3DC5-4B09-9FD3-9417B11C21A2}">
      <dgm:prSet/>
      <dgm:spPr/>
      <dgm:t>
        <a:bodyPr/>
        <a:lstStyle/>
        <a:p>
          <a:endParaRPr lang="nb-NO"/>
        </a:p>
      </dgm:t>
    </dgm:pt>
    <dgm:pt modelId="{5FD07BEC-5E20-47BF-B39C-F3CBD3CF7DE6}" type="pres">
      <dgm:prSet presAssocID="{AAC9BFBC-1D03-48F2-94FB-D3182602644D}" presName="compositeShape" presStyleCnt="0">
        <dgm:presLayoutVars>
          <dgm:chMax val="7"/>
          <dgm:dir/>
          <dgm:resizeHandles val="exact"/>
        </dgm:presLayoutVars>
      </dgm:prSet>
      <dgm:spPr/>
    </dgm:pt>
    <dgm:pt modelId="{B88EB19D-9B65-4175-9A64-16824DD2EC0C}" type="pres">
      <dgm:prSet presAssocID="{AAC9BFBC-1D03-48F2-94FB-D3182602644D}" presName="wedge1" presStyleLbl="node1" presStyleIdx="0" presStyleCnt="5"/>
      <dgm:spPr/>
    </dgm:pt>
    <dgm:pt modelId="{480F55D7-A453-4E7A-84E5-A22F7111C45D}" type="pres">
      <dgm:prSet presAssocID="{AAC9BFBC-1D03-48F2-94FB-D3182602644D}" presName="dummy1a" presStyleCnt="0"/>
      <dgm:spPr/>
    </dgm:pt>
    <dgm:pt modelId="{D62C09BF-89D2-41BE-B101-6D18B5F0EEC2}" type="pres">
      <dgm:prSet presAssocID="{AAC9BFBC-1D03-48F2-94FB-D3182602644D}" presName="dummy1b" presStyleCnt="0"/>
      <dgm:spPr/>
    </dgm:pt>
    <dgm:pt modelId="{5F243411-4DBE-4396-9E34-F4D14C09BF73}" type="pres">
      <dgm:prSet presAssocID="{AAC9BFBC-1D03-48F2-94FB-D3182602644D}" presName="wedge1Tx" presStyleLbl="node1" presStyleIdx="0" presStyleCnt="5">
        <dgm:presLayoutVars>
          <dgm:chMax val="0"/>
          <dgm:chPref val="0"/>
          <dgm:bulletEnabled val="1"/>
        </dgm:presLayoutVars>
      </dgm:prSet>
      <dgm:spPr/>
    </dgm:pt>
    <dgm:pt modelId="{4E3EE89F-A353-478D-A0C8-CEDFA4351E18}" type="pres">
      <dgm:prSet presAssocID="{AAC9BFBC-1D03-48F2-94FB-D3182602644D}" presName="wedge2" presStyleLbl="node1" presStyleIdx="1" presStyleCnt="5"/>
      <dgm:spPr/>
    </dgm:pt>
    <dgm:pt modelId="{3F73773F-A3F6-4F00-9ABE-37620F3FEBCB}" type="pres">
      <dgm:prSet presAssocID="{AAC9BFBC-1D03-48F2-94FB-D3182602644D}" presName="dummy2a" presStyleCnt="0"/>
      <dgm:spPr/>
    </dgm:pt>
    <dgm:pt modelId="{487FE685-63DB-4A76-89A9-162E6A0EB206}" type="pres">
      <dgm:prSet presAssocID="{AAC9BFBC-1D03-48F2-94FB-D3182602644D}" presName="dummy2b" presStyleCnt="0"/>
      <dgm:spPr/>
    </dgm:pt>
    <dgm:pt modelId="{547FF998-E120-4A6B-995D-58E6334F8133}" type="pres">
      <dgm:prSet presAssocID="{AAC9BFBC-1D03-48F2-94FB-D3182602644D}" presName="wedge2Tx" presStyleLbl="node1" presStyleIdx="1" presStyleCnt="5">
        <dgm:presLayoutVars>
          <dgm:chMax val="0"/>
          <dgm:chPref val="0"/>
          <dgm:bulletEnabled val="1"/>
        </dgm:presLayoutVars>
      </dgm:prSet>
      <dgm:spPr/>
    </dgm:pt>
    <dgm:pt modelId="{6159DF16-8840-48C4-AB4C-29F8F0D7CB21}" type="pres">
      <dgm:prSet presAssocID="{AAC9BFBC-1D03-48F2-94FB-D3182602644D}" presName="wedge3" presStyleLbl="node1" presStyleIdx="2" presStyleCnt="5" custScaleX="114714"/>
      <dgm:spPr/>
    </dgm:pt>
    <dgm:pt modelId="{8C486DB6-A093-44A6-B4CE-8F6033F3D0F3}" type="pres">
      <dgm:prSet presAssocID="{AAC9BFBC-1D03-48F2-94FB-D3182602644D}" presName="dummy3a" presStyleCnt="0"/>
      <dgm:spPr/>
    </dgm:pt>
    <dgm:pt modelId="{B4731FDF-8637-4B8F-866A-158731605AFC}" type="pres">
      <dgm:prSet presAssocID="{AAC9BFBC-1D03-48F2-94FB-D3182602644D}" presName="dummy3b" presStyleCnt="0"/>
      <dgm:spPr/>
    </dgm:pt>
    <dgm:pt modelId="{BB0F352A-FBC9-49F9-AFF6-9E93B1B63F3D}" type="pres">
      <dgm:prSet presAssocID="{AAC9BFBC-1D03-48F2-94FB-D3182602644D}" presName="wedge3Tx" presStyleLbl="node1" presStyleIdx="2" presStyleCnt="5">
        <dgm:presLayoutVars>
          <dgm:chMax val="0"/>
          <dgm:chPref val="0"/>
          <dgm:bulletEnabled val="1"/>
        </dgm:presLayoutVars>
      </dgm:prSet>
      <dgm:spPr/>
    </dgm:pt>
    <dgm:pt modelId="{802A67B1-2D2D-4A3A-A675-6BE1D1976A26}" type="pres">
      <dgm:prSet presAssocID="{AAC9BFBC-1D03-48F2-94FB-D3182602644D}" presName="wedge4" presStyleLbl="node1" presStyleIdx="3" presStyleCnt="5"/>
      <dgm:spPr/>
    </dgm:pt>
    <dgm:pt modelId="{D4799C49-69A7-4DF0-AE77-70246A359CFD}" type="pres">
      <dgm:prSet presAssocID="{AAC9BFBC-1D03-48F2-94FB-D3182602644D}" presName="dummy4a" presStyleCnt="0"/>
      <dgm:spPr/>
    </dgm:pt>
    <dgm:pt modelId="{6D7D64A6-E1B7-4545-9750-CF6C6EB14F6C}" type="pres">
      <dgm:prSet presAssocID="{AAC9BFBC-1D03-48F2-94FB-D3182602644D}" presName="dummy4b" presStyleCnt="0"/>
      <dgm:spPr/>
    </dgm:pt>
    <dgm:pt modelId="{F999145D-F891-46EF-85EB-E847F30BBA4F}" type="pres">
      <dgm:prSet presAssocID="{AAC9BFBC-1D03-48F2-94FB-D3182602644D}" presName="wedge4Tx" presStyleLbl="node1" presStyleIdx="3" presStyleCnt="5">
        <dgm:presLayoutVars>
          <dgm:chMax val="0"/>
          <dgm:chPref val="0"/>
          <dgm:bulletEnabled val="1"/>
        </dgm:presLayoutVars>
      </dgm:prSet>
      <dgm:spPr/>
    </dgm:pt>
    <dgm:pt modelId="{8F999E58-1F15-49C6-9B43-5D06E759EF87}" type="pres">
      <dgm:prSet presAssocID="{AAC9BFBC-1D03-48F2-94FB-D3182602644D}" presName="wedge5" presStyleLbl="node1" presStyleIdx="4" presStyleCnt="5"/>
      <dgm:spPr/>
    </dgm:pt>
    <dgm:pt modelId="{2E7700F1-0F22-4496-82F5-34F7C71037F8}" type="pres">
      <dgm:prSet presAssocID="{AAC9BFBC-1D03-48F2-94FB-D3182602644D}" presName="dummy5a" presStyleCnt="0"/>
      <dgm:spPr/>
    </dgm:pt>
    <dgm:pt modelId="{7DC8EB88-680A-467E-AFDC-FB320C08CAF7}" type="pres">
      <dgm:prSet presAssocID="{AAC9BFBC-1D03-48F2-94FB-D3182602644D}" presName="dummy5b" presStyleCnt="0"/>
      <dgm:spPr/>
    </dgm:pt>
    <dgm:pt modelId="{E187B615-95FF-4E7D-8C7A-12AE973F786B}" type="pres">
      <dgm:prSet presAssocID="{AAC9BFBC-1D03-48F2-94FB-D3182602644D}" presName="wedge5Tx" presStyleLbl="node1" presStyleIdx="4" presStyleCnt="5">
        <dgm:presLayoutVars>
          <dgm:chMax val="0"/>
          <dgm:chPref val="0"/>
          <dgm:bulletEnabled val="1"/>
        </dgm:presLayoutVars>
      </dgm:prSet>
      <dgm:spPr/>
    </dgm:pt>
    <dgm:pt modelId="{83665FD0-D12D-49AA-BB73-3423FF18C009}" type="pres">
      <dgm:prSet presAssocID="{099090D0-8FFC-4010-99DD-EB57BC2C89B0}" presName="arrowWedge1" presStyleLbl="fgSibTrans2D1" presStyleIdx="0" presStyleCnt="5"/>
      <dgm:spPr/>
    </dgm:pt>
    <dgm:pt modelId="{FF1976E4-74BD-4C00-9C4B-17D749E9C6D0}" type="pres">
      <dgm:prSet presAssocID="{6667F497-9478-4B2D-AE49-98FA141D9B33}" presName="arrowWedge2" presStyleLbl="fgSibTrans2D1" presStyleIdx="1" presStyleCnt="5"/>
      <dgm:spPr/>
    </dgm:pt>
    <dgm:pt modelId="{9D7D3ED4-D7FE-4C99-8B13-700279C45802}" type="pres">
      <dgm:prSet presAssocID="{CBBA0BF0-1FA7-4A5C-BBA7-905A7A1435E7}" presName="arrowWedge3" presStyleLbl="fgSibTrans2D1" presStyleIdx="2" presStyleCnt="5"/>
      <dgm:spPr/>
    </dgm:pt>
    <dgm:pt modelId="{0A45C3E4-C948-47C5-B991-BFD26973F973}" type="pres">
      <dgm:prSet presAssocID="{596C70B6-2179-4FAD-8451-2FA376AC31F5}" presName="arrowWedge4" presStyleLbl="fgSibTrans2D1" presStyleIdx="3" presStyleCnt="5"/>
      <dgm:spPr/>
    </dgm:pt>
    <dgm:pt modelId="{D0A2F485-64A6-4B21-8F97-DDC61D613B69}" type="pres">
      <dgm:prSet presAssocID="{12A72CB8-A463-42C5-9601-61FF4C96135B}" presName="arrowWedge5" presStyleLbl="fgSibTrans2D1" presStyleIdx="4" presStyleCnt="5"/>
      <dgm:spPr/>
    </dgm:pt>
  </dgm:ptLst>
  <dgm:cxnLst>
    <dgm:cxn modelId="{17BBED30-8093-42BC-83F5-CA8FCCA00542}" type="presOf" srcId="{9D5A8FA6-3426-4D87-AF0E-B347597A8848}" destId="{4E3EE89F-A353-478D-A0C8-CEDFA4351E18}" srcOrd="0" destOrd="0" presId="urn:microsoft.com/office/officeart/2005/8/layout/cycle8"/>
    <dgm:cxn modelId="{5B0E0834-09D4-4944-9DDA-A73E77E31E72}" type="presOf" srcId="{A0F9DFD9-1271-4C48-91D4-1FBAB287DBC5}" destId="{8F999E58-1F15-49C6-9B43-5D06E759EF87}" srcOrd="0" destOrd="0" presId="urn:microsoft.com/office/officeart/2005/8/layout/cycle8"/>
    <dgm:cxn modelId="{93B3375F-7FBC-48E1-877E-8C0E6A5B83F2}" type="presOf" srcId="{48B190B0-0769-4AA2-8526-E196D6268351}" destId="{5F243411-4DBE-4396-9E34-F4D14C09BF73}" srcOrd="1" destOrd="0" presId="urn:microsoft.com/office/officeart/2005/8/layout/cycle8"/>
    <dgm:cxn modelId="{00039160-3DC5-4B09-9FD3-9417B11C21A2}" srcId="{AAC9BFBC-1D03-48F2-94FB-D3182602644D}" destId="{9D5A8FA6-3426-4D87-AF0E-B347597A8848}" srcOrd="1" destOrd="0" parTransId="{EA0D4631-F7E1-4D01-A6FC-5868783D45A7}" sibTransId="{6667F497-9478-4B2D-AE49-98FA141D9B33}"/>
    <dgm:cxn modelId="{DEFE4042-8072-4F1A-BBC3-050A29B3531E}" srcId="{AAC9BFBC-1D03-48F2-94FB-D3182602644D}" destId="{48B190B0-0769-4AA2-8526-E196D6268351}" srcOrd="0" destOrd="0" parTransId="{BA9CD2EF-439F-424B-990F-5F6979F2DD2A}" sibTransId="{099090D0-8FFC-4010-99DD-EB57BC2C89B0}"/>
    <dgm:cxn modelId="{6321EC63-B23B-4E5D-A967-6887C5467E31}" srcId="{AAC9BFBC-1D03-48F2-94FB-D3182602644D}" destId="{A0F9DFD9-1271-4C48-91D4-1FBAB287DBC5}" srcOrd="4" destOrd="0" parTransId="{8CD3DEEC-6FBB-4CAA-9DB5-4A624288A232}" sibTransId="{12A72CB8-A463-42C5-9601-61FF4C96135B}"/>
    <dgm:cxn modelId="{70288545-8568-4C0B-A6E4-6093504C3F92}" type="presOf" srcId="{FF4E0B99-058F-4782-BB01-6598B6AE8E53}" destId="{F999145D-F891-46EF-85EB-E847F30BBA4F}" srcOrd="1" destOrd="0" presId="urn:microsoft.com/office/officeart/2005/8/layout/cycle8"/>
    <dgm:cxn modelId="{5DD0C24D-3A1F-4D67-BEE5-07586B5775C5}" type="presOf" srcId="{655B6A20-4D1E-42E2-A9B2-F2F29EA4312D}" destId="{6159DF16-8840-48C4-AB4C-29F8F0D7CB21}" srcOrd="0" destOrd="0" presId="urn:microsoft.com/office/officeart/2005/8/layout/cycle8"/>
    <dgm:cxn modelId="{704E988B-CF14-4E80-9F7C-C8416DD8154D}" type="presOf" srcId="{48B190B0-0769-4AA2-8526-E196D6268351}" destId="{B88EB19D-9B65-4175-9A64-16824DD2EC0C}" srcOrd="0" destOrd="0" presId="urn:microsoft.com/office/officeart/2005/8/layout/cycle8"/>
    <dgm:cxn modelId="{3BE28F92-CE1C-4D0E-BD1B-E4E4844DDE36}" type="presOf" srcId="{655B6A20-4D1E-42E2-A9B2-F2F29EA4312D}" destId="{BB0F352A-FBC9-49F9-AFF6-9E93B1B63F3D}" srcOrd="1" destOrd="0" presId="urn:microsoft.com/office/officeart/2005/8/layout/cycle8"/>
    <dgm:cxn modelId="{BAB97EA8-F3A2-457A-9C0F-140E80FAC97F}" srcId="{AAC9BFBC-1D03-48F2-94FB-D3182602644D}" destId="{655B6A20-4D1E-42E2-A9B2-F2F29EA4312D}" srcOrd="2" destOrd="0" parTransId="{49D64243-AC04-4175-A40B-5724087C3B7B}" sibTransId="{CBBA0BF0-1FA7-4A5C-BBA7-905A7A1435E7}"/>
    <dgm:cxn modelId="{663C3DBE-A7AC-4C6F-8ACE-6B06F1344920}" srcId="{AAC9BFBC-1D03-48F2-94FB-D3182602644D}" destId="{FF4E0B99-058F-4782-BB01-6598B6AE8E53}" srcOrd="3" destOrd="0" parTransId="{0D176D3C-BB43-47D4-8591-C1289EB298D1}" sibTransId="{596C70B6-2179-4FAD-8451-2FA376AC31F5}"/>
    <dgm:cxn modelId="{174740C9-EF44-4F78-813F-9FA54EA29B03}" type="presOf" srcId="{FF4E0B99-058F-4782-BB01-6598B6AE8E53}" destId="{802A67B1-2D2D-4A3A-A675-6BE1D1976A26}" srcOrd="0" destOrd="0" presId="urn:microsoft.com/office/officeart/2005/8/layout/cycle8"/>
    <dgm:cxn modelId="{5C8CB7CE-DD94-415D-925E-7B6F4D0C48F0}" type="presOf" srcId="{AAC9BFBC-1D03-48F2-94FB-D3182602644D}" destId="{5FD07BEC-5E20-47BF-B39C-F3CBD3CF7DE6}" srcOrd="0" destOrd="0" presId="urn:microsoft.com/office/officeart/2005/8/layout/cycle8"/>
    <dgm:cxn modelId="{5FF9BAD9-31D6-4733-9E46-8F973A86D44A}" type="presOf" srcId="{A0F9DFD9-1271-4C48-91D4-1FBAB287DBC5}" destId="{E187B615-95FF-4E7D-8C7A-12AE973F786B}" srcOrd="1" destOrd="0" presId="urn:microsoft.com/office/officeart/2005/8/layout/cycle8"/>
    <dgm:cxn modelId="{0423AEFF-194F-4C04-9D59-2A650D6C2FF1}" type="presOf" srcId="{9D5A8FA6-3426-4D87-AF0E-B347597A8848}" destId="{547FF998-E120-4A6B-995D-58E6334F8133}" srcOrd="1" destOrd="0" presId="urn:microsoft.com/office/officeart/2005/8/layout/cycle8"/>
    <dgm:cxn modelId="{DE433A77-FA40-432E-8534-09CE4C3D92F5}" type="presParOf" srcId="{5FD07BEC-5E20-47BF-B39C-F3CBD3CF7DE6}" destId="{B88EB19D-9B65-4175-9A64-16824DD2EC0C}" srcOrd="0" destOrd="0" presId="urn:microsoft.com/office/officeart/2005/8/layout/cycle8"/>
    <dgm:cxn modelId="{BBCE29A0-7AA6-47D3-8915-B81903C831B5}" type="presParOf" srcId="{5FD07BEC-5E20-47BF-B39C-F3CBD3CF7DE6}" destId="{480F55D7-A453-4E7A-84E5-A22F7111C45D}" srcOrd="1" destOrd="0" presId="urn:microsoft.com/office/officeart/2005/8/layout/cycle8"/>
    <dgm:cxn modelId="{557B2F65-5CBA-4657-A745-E004D5A07E04}" type="presParOf" srcId="{5FD07BEC-5E20-47BF-B39C-F3CBD3CF7DE6}" destId="{D62C09BF-89D2-41BE-B101-6D18B5F0EEC2}" srcOrd="2" destOrd="0" presId="urn:microsoft.com/office/officeart/2005/8/layout/cycle8"/>
    <dgm:cxn modelId="{250CB009-9511-4E86-B44C-1915ECB19D13}" type="presParOf" srcId="{5FD07BEC-5E20-47BF-B39C-F3CBD3CF7DE6}" destId="{5F243411-4DBE-4396-9E34-F4D14C09BF73}" srcOrd="3" destOrd="0" presId="urn:microsoft.com/office/officeart/2005/8/layout/cycle8"/>
    <dgm:cxn modelId="{EFA29E5B-07CD-49C4-BC3B-E4B562115FD5}" type="presParOf" srcId="{5FD07BEC-5E20-47BF-B39C-F3CBD3CF7DE6}" destId="{4E3EE89F-A353-478D-A0C8-CEDFA4351E18}" srcOrd="4" destOrd="0" presId="urn:microsoft.com/office/officeart/2005/8/layout/cycle8"/>
    <dgm:cxn modelId="{49595411-94F7-4B52-8974-2657EADC116F}" type="presParOf" srcId="{5FD07BEC-5E20-47BF-B39C-F3CBD3CF7DE6}" destId="{3F73773F-A3F6-4F00-9ABE-37620F3FEBCB}" srcOrd="5" destOrd="0" presId="urn:microsoft.com/office/officeart/2005/8/layout/cycle8"/>
    <dgm:cxn modelId="{16A7DCEB-3C9C-499A-82B1-5FBC66C51F4E}" type="presParOf" srcId="{5FD07BEC-5E20-47BF-B39C-F3CBD3CF7DE6}" destId="{487FE685-63DB-4A76-89A9-162E6A0EB206}" srcOrd="6" destOrd="0" presId="urn:microsoft.com/office/officeart/2005/8/layout/cycle8"/>
    <dgm:cxn modelId="{A07CD04C-E05E-4334-835D-E5A7A23038CC}" type="presParOf" srcId="{5FD07BEC-5E20-47BF-B39C-F3CBD3CF7DE6}" destId="{547FF998-E120-4A6B-995D-58E6334F8133}" srcOrd="7" destOrd="0" presId="urn:microsoft.com/office/officeart/2005/8/layout/cycle8"/>
    <dgm:cxn modelId="{A60E0812-762C-4636-BB47-C4598E6303D8}" type="presParOf" srcId="{5FD07BEC-5E20-47BF-B39C-F3CBD3CF7DE6}" destId="{6159DF16-8840-48C4-AB4C-29F8F0D7CB21}" srcOrd="8" destOrd="0" presId="urn:microsoft.com/office/officeart/2005/8/layout/cycle8"/>
    <dgm:cxn modelId="{35C39307-7BA2-4248-AC49-9F8EDD15A9B8}" type="presParOf" srcId="{5FD07BEC-5E20-47BF-B39C-F3CBD3CF7DE6}" destId="{8C486DB6-A093-44A6-B4CE-8F6033F3D0F3}" srcOrd="9" destOrd="0" presId="urn:microsoft.com/office/officeart/2005/8/layout/cycle8"/>
    <dgm:cxn modelId="{22D3A110-CD37-4AD0-BB19-DEECDFB242AF}" type="presParOf" srcId="{5FD07BEC-5E20-47BF-B39C-F3CBD3CF7DE6}" destId="{B4731FDF-8637-4B8F-866A-158731605AFC}" srcOrd="10" destOrd="0" presId="urn:microsoft.com/office/officeart/2005/8/layout/cycle8"/>
    <dgm:cxn modelId="{BA89F646-A782-48BE-BFF4-CFEB549BEFDF}" type="presParOf" srcId="{5FD07BEC-5E20-47BF-B39C-F3CBD3CF7DE6}" destId="{BB0F352A-FBC9-49F9-AFF6-9E93B1B63F3D}" srcOrd="11" destOrd="0" presId="urn:microsoft.com/office/officeart/2005/8/layout/cycle8"/>
    <dgm:cxn modelId="{AB223B29-4EE0-4A56-AEB7-AEB3E963169F}" type="presParOf" srcId="{5FD07BEC-5E20-47BF-B39C-F3CBD3CF7DE6}" destId="{802A67B1-2D2D-4A3A-A675-6BE1D1976A26}" srcOrd="12" destOrd="0" presId="urn:microsoft.com/office/officeart/2005/8/layout/cycle8"/>
    <dgm:cxn modelId="{DE69897C-B6E8-4BAD-978D-DC1E7B092A69}" type="presParOf" srcId="{5FD07BEC-5E20-47BF-B39C-F3CBD3CF7DE6}" destId="{D4799C49-69A7-4DF0-AE77-70246A359CFD}" srcOrd="13" destOrd="0" presId="urn:microsoft.com/office/officeart/2005/8/layout/cycle8"/>
    <dgm:cxn modelId="{32A3FED5-4EC0-46E4-845D-D53F56E5AE70}" type="presParOf" srcId="{5FD07BEC-5E20-47BF-B39C-F3CBD3CF7DE6}" destId="{6D7D64A6-E1B7-4545-9750-CF6C6EB14F6C}" srcOrd="14" destOrd="0" presId="urn:microsoft.com/office/officeart/2005/8/layout/cycle8"/>
    <dgm:cxn modelId="{AE04FE44-C48C-40E1-9E78-220A40C86217}" type="presParOf" srcId="{5FD07BEC-5E20-47BF-B39C-F3CBD3CF7DE6}" destId="{F999145D-F891-46EF-85EB-E847F30BBA4F}" srcOrd="15" destOrd="0" presId="urn:microsoft.com/office/officeart/2005/8/layout/cycle8"/>
    <dgm:cxn modelId="{1AE16A91-9776-4DD3-AF61-658B3E6C7564}" type="presParOf" srcId="{5FD07BEC-5E20-47BF-B39C-F3CBD3CF7DE6}" destId="{8F999E58-1F15-49C6-9B43-5D06E759EF87}" srcOrd="16" destOrd="0" presId="urn:microsoft.com/office/officeart/2005/8/layout/cycle8"/>
    <dgm:cxn modelId="{D6D69A7C-EFD0-4BE7-8D0A-58BB50055590}" type="presParOf" srcId="{5FD07BEC-5E20-47BF-B39C-F3CBD3CF7DE6}" destId="{2E7700F1-0F22-4496-82F5-34F7C71037F8}" srcOrd="17" destOrd="0" presId="urn:microsoft.com/office/officeart/2005/8/layout/cycle8"/>
    <dgm:cxn modelId="{5C2D9F28-68E0-4648-AD51-55A3BCF09C51}" type="presParOf" srcId="{5FD07BEC-5E20-47BF-B39C-F3CBD3CF7DE6}" destId="{7DC8EB88-680A-467E-AFDC-FB320C08CAF7}" srcOrd="18" destOrd="0" presId="urn:microsoft.com/office/officeart/2005/8/layout/cycle8"/>
    <dgm:cxn modelId="{63FFC2AC-F0F6-46E4-B800-AC851775603F}" type="presParOf" srcId="{5FD07BEC-5E20-47BF-B39C-F3CBD3CF7DE6}" destId="{E187B615-95FF-4E7D-8C7A-12AE973F786B}" srcOrd="19" destOrd="0" presId="urn:microsoft.com/office/officeart/2005/8/layout/cycle8"/>
    <dgm:cxn modelId="{A7D3AF32-9BC2-4E77-95DF-6DDCB9063E02}" type="presParOf" srcId="{5FD07BEC-5E20-47BF-B39C-F3CBD3CF7DE6}" destId="{83665FD0-D12D-49AA-BB73-3423FF18C009}" srcOrd="20" destOrd="0" presId="urn:microsoft.com/office/officeart/2005/8/layout/cycle8"/>
    <dgm:cxn modelId="{0D54A209-E194-48FA-8490-360D6A578F25}" type="presParOf" srcId="{5FD07BEC-5E20-47BF-B39C-F3CBD3CF7DE6}" destId="{FF1976E4-74BD-4C00-9C4B-17D749E9C6D0}" srcOrd="21" destOrd="0" presId="urn:microsoft.com/office/officeart/2005/8/layout/cycle8"/>
    <dgm:cxn modelId="{BF1D0569-89C8-4BAD-8B77-F6E5E5F084DA}" type="presParOf" srcId="{5FD07BEC-5E20-47BF-B39C-F3CBD3CF7DE6}" destId="{9D7D3ED4-D7FE-4C99-8B13-700279C45802}" srcOrd="22" destOrd="0" presId="urn:microsoft.com/office/officeart/2005/8/layout/cycle8"/>
    <dgm:cxn modelId="{99E25B68-13E5-420D-A8BA-ADF9D7D66CC9}" type="presParOf" srcId="{5FD07BEC-5E20-47BF-B39C-F3CBD3CF7DE6}" destId="{0A45C3E4-C948-47C5-B991-BFD26973F973}" srcOrd="23" destOrd="0" presId="urn:microsoft.com/office/officeart/2005/8/layout/cycle8"/>
    <dgm:cxn modelId="{FDADE5CB-E133-4790-B3B3-11BA8F05A466}" type="presParOf" srcId="{5FD07BEC-5E20-47BF-B39C-F3CBD3CF7DE6}" destId="{D0A2F485-64A6-4B21-8F97-DDC61D613B69}" srcOrd="24" destOrd="0" presId="urn:microsoft.com/office/officeart/2005/8/layout/cycle8"/>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8CBA57D-693A-4EAC-88DA-417AF8DAE852}" type="doc">
      <dgm:prSet loTypeId="urn:microsoft.com/office/officeart/2008/layout/VerticalCurvedList" loCatId="list" qsTypeId="urn:microsoft.com/office/officeart/2005/8/quickstyle/simple1" qsCatId="simple" csTypeId="urn:microsoft.com/office/officeart/2005/8/colors/accent0_2" csCatId="mainScheme" phldr="1"/>
      <dgm:spPr/>
      <dgm:t>
        <a:bodyPr/>
        <a:lstStyle/>
        <a:p>
          <a:endParaRPr lang="nb-NO"/>
        </a:p>
      </dgm:t>
    </dgm:pt>
    <dgm:pt modelId="{8ED6FC9D-6BC9-4124-B33B-1D2E4D764954}">
      <dgm:prSet phldrT="[Tekst]"/>
      <dgm:spPr/>
      <dgm:t>
        <a:bodyPr/>
        <a:lstStyle/>
        <a:p>
          <a:r>
            <a:rPr lang="nb-NO" dirty="0"/>
            <a:t>Innbyggere</a:t>
          </a:r>
        </a:p>
      </dgm:t>
    </dgm:pt>
    <dgm:pt modelId="{36A6C88E-AC17-4393-86E5-363E54B91CB1}" type="parTrans" cxnId="{A4B7FCB7-B3C4-4033-AC01-65E49F488B89}">
      <dgm:prSet/>
      <dgm:spPr/>
      <dgm:t>
        <a:bodyPr/>
        <a:lstStyle/>
        <a:p>
          <a:endParaRPr lang="nb-NO"/>
        </a:p>
      </dgm:t>
    </dgm:pt>
    <dgm:pt modelId="{58B1F01F-CB34-4EFA-A3EF-DAFEA35DE8AF}" type="sibTrans" cxnId="{A4B7FCB7-B3C4-4033-AC01-65E49F488B89}">
      <dgm:prSet/>
      <dgm:spPr/>
      <dgm:t>
        <a:bodyPr/>
        <a:lstStyle/>
        <a:p>
          <a:endParaRPr lang="nb-NO"/>
        </a:p>
      </dgm:t>
    </dgm:pt>
    <dgm:pt modelId="{9B1731CB-F677-418B-A870-7AC373CB28A9}">
      <dgm:prSet phldrT="[Tekst]"/>
      <dgm:spPr/>
      <dgm:t>
        <a:bodyPr/>
        <a:lstStyle/>
        <a:p>
          <a:r>
            <a:rPr lang="nb-NO" dirty="0"/>
            <a:t>Brukere/Pårørende</a:t>
          </a:r>
        </a:p>
      </dgm:t>
    </dgm:pt>
    <dgm:pt modelId="{FDDF8229-3150-41BB-B637-A62E91AD3496}" type="parTrans" cxnId="{4CA6B339-DA10-40ED-AD55-B38A5792FF4B}">
      <dgm:prSet/>
      <dgm:spPr/>
      <dgm:t>
        <a:bodyPr/>
        <a:lstStyle/>
        <a:p>
          <a:endParaRPr lang="nb-NO"/>
        </a:p>
      </dgm:t>
    </dgm:pt>
    <dgm:pt modelId="{8B515593-0C7E-4B0E-8229-2C539278A4E3}" type="sibTrans" cxnId="{4CA6B339-DA10-40ED-AD55-B38A5792FF4B}">
      <dgm:prSet/>
      <dgm:spPr/>
      <dgm:t>
        <a:bodyPr/>
        <a:lstStyle/>
        <a:p>
          <a:endParaRPr lang="nb-NO"/>
        </a:p>
      </dgm:t>
    </dgm:pt>
    <dgm:pt modelId="{3BF12A1E-A13F-42D8-A4E1-1AA5E7FF17FC}">
      <dgm:prSet phldrT="[Tekst]"/>
      <dgm:spPr/>
      <dgm:t>
        <a:bodyPr/>
        <a:lstStyle/>
        <a:p>
          <a:r>
            <a:rPr lang="nb-NO" dirty="0"/>
            <a:t>Organisasjoner og frivilligheten</a:t>
          </a:r>
        </a:p>
      </dgm:t>
    </dgm:pt>
    <dgm:pt modelId="{2BBDA311-5E88-47D6-813C-113C6B1B65C6}" type="parTrans" cxnId="{D1D7358E-AC9F-4EDD-B65C-53561226C75F}">
      <dgm:prSet/>
      <dgm:spPr/>
      <dgm:t>
        <a:bodyPr/>
        <a:lstStyle/>
        <a:p>
          <a:endParaRPr lang="nb-NO"/>
        </a:p>
      </dgm:t>
    </dgm:pt>
    <dgm:pt modelId="{5A7F6BED-6E56-4CCF-B494-C538A128ED2B}" type="sibTrans" cxnId="{D1D7358E-AC9F-4EDD-B65C-53561226C75F}">
      <dgm:prSet/>
      <dgm:spPr/>
      <dgm:t>
        <a:bodyPr/>
        <a:lstStyle/>
        <a:p>
          <a:endParaRPr lang="nb-NO"/>
        </a:p>
      </dgm:t>
    </dgm:pt>
    <dgm:pt modelId="{DE15083C-15BD-4153-9106-29B90278B0F8}" type="pres">
      <dgm:prSet presAssocID="{08CBA57D-693A-4EAC-88DA-417AF8DAE852}" presName="Name0" presStyleCnt="0">
        <dgm:presLayoutVars>
          <dgm:chMax val="7"/>
          <dgm:chPref val="7"/>
          <dgm:dir/>
        </dgm:presLayoutVars>
      </dgm:prSet>
      <dgm:spPr/>
    </dgm:pt>
    <dgm:pt modelId="{4DE2477B-58B7-4D0F-8D7E-1F9108704927}" type="pres">
      <dgm:prSet presAssocID="{08CBA57D-693A-4EAC-88DA-417AF8DAE852}" presName="Name1" presStyleCnt="0"/>
      <dgm:spPr/>
    </dgm:pt>
    <dgm:pt modelId="{DBC74725-EE6F-45C8-BE74-2FF436FB8343}" type="pres">
      <dgm:prSet presAssocID="{08CBA57D-693A-4EAC-88DA-417AF8DAE852}" presName="cycle" presStyleCnt="0"/>
      <dgm:spPr/>
    </dgm:pt>
    <dgm:pt modelId="{DA8DC902-85DB-43D1-B0D5-2E8E78A4A2DD}" type="pres">
      <dgm:prSet presAssocID="{08CBA57D-693A-4EAC-88DA-417AF8DAE852}" presName="srcNode" presStyleLbl="node1" presStyleIdx="0" presStyleCnt="3"/>
      <dgm:spPr/>
    </dgm:pt>
    <dgm:pt modelId="{A30931E8-C080-4A17-88C4-DC1FA185A878}" type="pres">
      <dgm:prSet presAssocID="{08CBA57D-693A-4EAC-88DA-417AF8DAE852}" presName="conn" presStyleLbl="parChTrans1D2" presStyleIdx="0" presStyleCnt="1"/>
      <dgm:spPr/>
    </dgm:pt>
    <dgm:pt modelId="{D17EE874-4873-4F25-A6C3-AFF2A261C603}" type="pres">
      <dgm:prSet presAssocID="{08CBA57D-693A-4EAC-88DA-417AF8DAE852}" presName="extraNode" presStyleLbl="node1" presStyleIdx="0" presStyleCnt="3"/>
      <dgm:spPr/>
    </dgm:pt>
    <dgm:pt modelId="{311044B6-04D5-4F34-B30F-AD1EA8C8DCB5}" type="pres">
      <dgm:prSet presAssocID="{08CBA57D-693A-4EAC-88DA-417AF8DAE852}" presName="dstNode" presStyleLbl="node1" presStyleIdx="0" presStyleCnt="3"/>
      <dgm:spPr/>
    </dgm:pt>
    <dgm:pt modelId="{0E6AB6BD-C856-48C4-B334-EAA67DE0ED24}" type="pres">
      <dgm:prSet presAssocID="{8ED6FC9D-6BC9-4124-B33B-1D2E4D764954}" presName="text_1" presStyleLbl="node1" presStyleIdx="0" presStyleCnt="3">
        <dgm:presLayoutVars>
          <dgm:bulletEnabled val="1"/>
        </dgm:presLayoutVars>
      </dgm:prSet>
      <dgm:spPr/>
    </dgm:pt>
    <dgm:pt modelId="{EABCA6EB-A93E-47D5-AD27-622783ED3299}" type="pres">
      <dgm:prSet presAssocID="{8ED6FC9D-6BC9-4124-B33B-1D2E4D764954}" presName="accent_1" presStyleCnt="0"/>
      <dgm:spPr/>
    </dgm:pt>
    <dgm:pt modelId="{EA64BDCA-2817-450A-81A8-2050E22BE3CD}" type="pres">
      <dgm:prSet presAssocID="{8ED6FC9D-6BC9-4124-B33B-1D2E4D764954}" presName="accentRepeatNode" presStyleLbl="solidFgAcc1" presStyleIdx="0" presStyleCnt="3"/>
      <dgm:spPr/>
    </dgm:pt>
    <dgm:pt modelId="{A52ACA74-0CA6-43F4-A8B1-DC3889B77605}" type="pres">
      <dgm:prSet presAssocID="{9B1731CB-F677-418B-A870-7AC373CB28A9}" presName="text_2" presStyleLbl="node1" presStyleIdx="1" presStyleCnt="3">
        <dgm:presLayoutVars>
          <dgm:bulletEnabled val="1"/>
        </dgm:presLayoutVars>
      </dgm:prSet>
      <dgm:spPr/>
    </dgm:pt>
    <dgm:pt modelId="{8AB4F006-4A36-4C29-A14A-D10092F6655D}" type="pres">
      <dgm:prSet presAssocID="{9B1731CB-F677-418B-A870-7AC373CB28A9}" presName="accent_2" presStyleCnt="0"/>
      <dgm:spPr/>
    </dgm:pt>
    <dgm:pt modelId="{F3784E39-D5B0-4E08-8C4A-22DF67FAE024}" type="pres">
      <dgm:prSet presAssocID="{9B1731CB-F677-418B-A870-7AC373CB28A9}" presName="accentRepeatNode" presStyleLbl="solidFgAcc1" presStyleIdx="1" presStyleCnt="3"/>
      <dgm:spPr/>
    </dgm:pt>
    <dgm:pt modelId="{D312558C-6FAD-4804-AEC3-0AADCB822731}" type="pres">
      <dgm:prSet presAssocID="{3BF12A1E-A13F-42D8-A4E1-1AA5E7FF17FC}" presName="text_3" presStyleLbl="node1" presStyleIdx="2" presStyleCnt="3">
        <dgm:presLayoutVars>
          <dgm:bulletEnabled val="1"/>
        </dgm:presLayoutVars>
      </dgm:prSet>
      <dgm:spPr/>
    </dgm:pt>
    <dgm:pt modelId="{09F9C8E4-8193-486F-9295-CA96E7F8C892}" type="pres">
      <dgm:prSet presAssocID="{3BF12A1E-A13F-42D8-A4E1-1AA5E7FF17FC}" presName="accent_3" presStyleCnt="0"/>
      <dgm:spPr/>
    </dgm:pt>
    <dgm:pt modelId="{A6D3BA15-F08D-4210-A307-379260A8EA2D}" type="pres">
      <dgm:prSet presAssocID="{3BF12A1E-A13F-42D8-A4E1-1AA5E7FF17FC}" presName="accentRepeatNode" presStyleLbl="solidFgAcc1" presStyleIdx="2" presStyleCnt="3"/>
      <dgm:spPr/>
    </dgm:pt>
  </dgm:ptLst>
  <dgm:cxnLst>
    <dgm:cxn modelId="{29CC0C2C-573A-4209-AC7D-A32C798D554D}" type="presOf" srcId="{58B1F01F-CB34-4EFA-A3EF-DAFEA35DE8AF}" destId="{A30931E8-C080-4A17-88C4-DC1FA185A878}" srcOrd="0" destOrd="0" presId="urn:microsoft.com/office/officeart/2008/layout/VerticalCurvedList"/>
    <dgm:cxn modelId="{4CA6B339-DA10-40ED-AD55-B38A5792FF4B}" srcId="{08CBA57D-693A-4EAC-88DA-417AF8DAE852}" destId="{9B1731CB-F677-418B-A870-7AC373CB28A9}" srcOrd="1" destOrd="0" parTransId="{FDDF8229-3150-41BB-B637-A62E91AD3496}" sibTransId="{8B515593-0C7E-4B0E-8229-2C539278A4E3}"/>
    <dgm:cxn modelId="{2D4F4876-87DF-4C1C-8F76-09111493C402}" type="presOf" srcId="{3BF12A1E-A13F-42D8-A4E1-1AA5E7FF17FC}" destId="{D312558C-6FAD-4804-AEC3-0AADCB822731}" srcOrd="0" destOrd="0" presId="urn:microsoft.com/office/officeart/2008/layout/VerticalCurvedList"/>
    <dgm:cxn modelId="{D5F52F8C-9BED-41ED-887D-BE237612B869}" type="presOf" srcId="{9B1731CB-F677-418B-A870-7AC373CB28A9}" destId="{A52ACA74-0CA6-43F4-A8B1-DC3889B77605}" srcOrd="0" destOrd="0" presId="urn:microsoft.com/office/officeart/2008/layout/VerticalCurvedList"/>
    <dgm:cxn modelId="{D1D7358E-AC9F-4EDD-B65C-53561226C75F}" srcId="{08CBA57D-693A-4EAC-88DA-417AF8DAE852}" destId="{3BF12A1E-A13F-42D8-A4E1-1AA5E7FF17FC}" srcOrd="2" destOrd="0" parTransId="{2BBDA311-5E88-47D6-813C-113C6B1B65C6}" sibTransId="{5A7F6BED-6E56-4CCF-B494-C538A128ED2B}"/>
    <dgm:cxn modelId="{A4B7FCB7-B3C4-4033-AC01-65E49F488B89}" srcId="{08CBA57D-693A-4EAC-88DA-417AF8DAE852}" destId="{8ED6FC9D-6BC9-4124-B33B-1D2E4D764954}" srcOrd="0" destOrd="0" parTransId="{36A6C88E-AC17-4393-86E5-363E54B91CB1}" sibTransId="{58B1F01F-CB34-4EFA-A3EF-DAFEA35DE8AF}"/>
    <dgm:cxn modelId="{7423BCF4-83A6-4732-AB2B-6FD885446DE2}" type="presOf" srcId="{08CBA57D-693A-4EAC-88DA-417AF8DAE852}" destId="{DE15083C-15BD-4153-9106-29B90278B0F8}" srcOrd="0" destOrd="0" presId="urn:microsoft.com/office/officeart/2008/layout/VerticalCurvedList"/>
    <dgm:cxn modelId="{D050D1F7-BF0E-4499-8135-6A0CB3939C45}" type="presOf" srcId="{8ED6FC9D-6BC9-4124-B33B-1D2E4D764954}" destId="{0E6AB6BD-C856-48C4-B334-EAA67DE0ED24}" srcOrd="0" destOrd="0" presId="urn:microsoft.com/office/officeart/2008/layout/VerticalCurvedList"/>
    <dgm:cxn modelId="{DEDF4119-1F62-4C52-8E7C-B3286D5234AA}" type="presParOf" srcId="{DE15083C-15BD-4153-9106-29B90278B0F8}" destId="{4DE2477B-58B7-4D0F-8D7E-1F9108704927}" srcOrd="0" destOrd="0" presId="urn:microsoft.com/office/officeart/2008/layout/VerticalCurvedList"/>
    <dgm:cxn modelId="{F66752A1-993C-4EF4-85C5-10DA198F9B6E}" type="presParOf" srcId="{4DE2477B-58B7-4D0F-8D7E-1F9108704927}" destId="{DBC74725-EE6F-45C8-BE74-2FF436FB8343}" srcOrd="0" destOrd="0" presId="urn:microsoft.com/office/officeart/2008/layout/VerticalCurvedList"/>
    <dgm:cxn modelId="{5FC6FBC7-DB34-4237-A5BF-41F0A19BC389}" type="presParOf" srcId="{DBC74725-EE6F-45C8-BE74-2FF436FB8343}" destId="{DA8DC902-85DB-43D1-B0D5-2E8E78A4A2DD}" srcOrd="0" destOrd="0" presId="urn:microsoft.com/office/officeart/2008/layout/VerticalCurvedList"/>
    <dgm:cxn modelId="{B93818BB-441D-4542-AD6B-8A9B1DE8454A}" type="presParOf" srcId="{DBC74725-EE6F-45C8-BE74-2FF436FB8343}" destId="{A30931E8-C080-4A17-88C4-DC1FA185A878}" srcOrd="1" destOrd="0" presId="urn:microsoft.com/office/officeart/2008/layout/VerticalCurvedList"/>
    <dgm:cxn modelId="{4B7D59FE-91CB-46D9-A608-5ACA292FC11B}" type="presParOf" srcId="{DBC74725-EE6F-45C8-BE74-2FF436FB8343}" destId="{D17EE874-4873-4F25-A6C3-AFF2A261C603}" srcOrd="2" destOrd="0" presId="urn:microsoft.com/office/officeart/2008/layout/VerticalCurvedList"/>
    <dgm:cxn modelId="{CDA86EF3-BB16-4FEA-BAAF-751B01006F47}" type="presParOf" srcId="{DBC74725-EE6F-45C8-BE74-2FF436FB8343}" destId="{311044B6-04D5-4F34-B30F-AD1EA8C8DCB5}" srcOrd="3" destOrd="0" presId="urn:microsoft.com/office/officeart/2008/layout/VerticalCurvedList"/>
    <dgm:cxn modelId="{479F20AE-B6F1-427B-A148-44F4B2EB489A}" type="presParOf" srcId="{4DE2477B-58B7-4D0F-8D7E-1F9108704927}" destId="{0E6AB6BD-C856-48C4-B334-EAA67DE0ED24}" srcOrd="1" destOrd="0" presId="urn:microsoft.com/office/officeart/2008/layout/VerticalCurvedList"/>
    <dgm:cxn modelId="{CC65B547-29B4-4873-8193-2CA186F7F630}" type="presParOf" srcId="{4DE2477B-58B7-4D0F-8D7E-1F9108704927}" destId="{EABCA6EB-A93E-47D5-AD27-622783ED3299}" srcOrd="2" destOrd="0" presId="urn:microsoft.com/office/officeart/2008/layout/VerticalCurvedList"/>
    <dgm:cxn modelId="{EC7E5218-4B48-4768-9C3D-B5837CF9598B}" type="presParOf" srcId="{EABCA6EB-A93E-47D5-AD27-622783ED3299}" destId="{EA64BDCA-2817-450A-81A8-2050E22BE3CD}" srcOrd="0" destOrd="0" presId="urn:microsoft.com/office/officeart/2008/layout/VerticalCurvedList"/>
    <dgm:cxn modelId="{011E6EE9-AE0A-4F83-9375-58A44FA615B6}" type="presParOf" srcId="{4DE2477B-58B7-4D0F-8D7E-1F9108704927}" destId="{A52ACA74-0CA6-43F4-A8B1-DC3889B77605}" srcOrd="3" destOrd="0" presId="urn:microsoft.com/office/officeart/2008/layout/VerticalCurvedList"/>
    <dgm:cxn modelId="{37BFA1BE-5F40-4BFE-91D2-8B7F024CAA26}" type="presParOf" srcId="{4DE2477B-58B7-4D0F-8D7E-1F9108704927}" destId="{8AB4F006-4A36-4C29-A14A-D10092F6655D}" srcOrd="4" destOrd="0" presId="urn:microsoft.com/office/officeart/2008/layout/VerticalCurvedList"/>
    <dgm:cxn modelId="{9632BD9C-8310-4786-A4A4-43910AC5DE39}" type="presParOf" srcId="{8AB4F006-4A36-4C29-A14A-D10092F6655D}" destId="{F3784E39-D5B0-4E08-8C4A-22DF67FAE024}" srcOrd="0" destOrd="0" presId="urn:microsoft.com/office/officeart/2008/layout/VerticalCurvedList"/>
    <dgm:cxn modelId="{E17D4E8D-482D-41AB-B2C7-68982361AF80}" type="presParOf" srcId="{4DE2477B-58B7-4D0F-8D7E-1F9108704927}" destId="{D312558C-6FAD-4804-AEC3-0AADCB822731}" srcOrd="5" destOrd="0" presId="urn:microsoft.com/office/officeart/2008/layout/VerticalCurvedList"/>
    <dgm:cxn modelId="{B78CF5D5-E2DB-48CA-989C-0E168254CC27}" type="presParOf" srcId="{4DE2477B-58B7-4D0F-8D7E-1F9108704927}" destId="{09F9C8E4-8193-486F-9295-CA96E7F8C892}" srcOrd="6" destOrd="0" presId="urn:microsoft.com/office/officeart/2008/layout/VerticalCurvedList"/>
    <dgm:cxn modelId="{ACBFCE48-4AD0-4563-A051-F4199EAC2B00}" type="presParOf" srcId="{09F9C8E4-8193-486F-9295-CA96E7F8C892}" destId="{A6D3BA15-F08D-4210-A307-379260A8EA2D}" srcOrd="0" destOrd="0" presId="urn:microsoft.com/office/officeart/2008/layout/VerticalCurvedList"/>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C9BFBC-1D03-48F2-94FB-D3182602644D}" type="doc">
      <dgm:prSet loTypeId="urn:microsoft.com/office/officeart/2005/8/layout/cycle8" loCatId="cycle" qsTypeId="urn:microsoft.com/office/officeart/2005/8/quickstyle/simple2" qsCatId="simple" csTypeId="urn:microsoft.com/office/officeart/2005/8/colors/accent2_1" csCatId="accent2" phldr="1"/>
      <dgm:spPr/>
    </dgm:pt>
    <dgm:pt modelId="{48B190B0-0769-4AA2-8526-E196D6268351}">
      <dgm:prSet phldrT="[Tekst]"/>
      <dgm:spPr/>
      <dgm:t>
        <a:bodyPr/>
        <a:lstStyle/>
        <a:p>
          <a:r>
            <a:rPr lang="nb-NO" dirty="0"/>
            <a:t>Oppvekst og utdanning</a:t>
          </a:r>
        </a:p>
      </dgm:t>
    </dgm:pt>
    <dgm:pt modelId="{BA9CD2EF-439F-424B-990F-5F6979F2DD2A}" type="parTrans" cxnId="{DEFE4042-8072-4F1A-BBC3-050A29B3531E}">
      <dgm:prSet/>
      <dgm:spPr/>
      <dgm:t>
        <a:bodyPr/>
        <a:lstStyle/>
        <a:p>
          <a:endParaRPr lang="nb-NO"/>
        </a:p>
      </dgm:t>
    </dgm:pt>
    <dgm:pt modelId="{099090D0-8FFC-4010-99DD-EB57BC2C89B0}" type="sibTrans" cxnId="{DEFE4042-8072-4F1A-BBC3-050A29B3531E}">
      <dgm:prSet/>
      <dgm:spPr/>
      <dgm:t>
        <a:bodyPr/>
        <a:lstStyle/>
        <a:p>
          <a:endParaRPr lang="nb-NO"/>
        </a:p>
      </dgm:t>
    </dgm:pt>
    <dgm:pt modelId="{7AD464C3-D7A2-4D1B-9E3F-7F61A77C75A2}">
      <dgm:prSet phldrT="[Tekst]"/>
      <dgm:spPr/>
      <dgm:t>
        <a:bodyPr/>
        <a:lstStyle/>
        <a:p>
          <a:r>
            <a:rPr lang="nb-NO" dirty="0"/>
            <a:t>Folkehelse</a:t>
          </a:r>
        </a:p>
      </dgm:t>
    </dgm:pt>
    <dgm:pt modelId="{F467614C-397E-4A5B-83C4-747C7F3C4102}" type="parTrans" cxnId="{11C632AE-0419-4B5E-949B-19C1252BDDF4}">
      <dgm:prSet/>
      <dgm:spPr/>
      <dgm:t>
        <a:bodyPr/>
        <a:lstStyle/>
        <a:p>
          <a:endParaRPr lang="nb-NO"/>
        </a:p>
      </dgm:t>
    </dgm:pt>
    <dgm:pt modelId="{EBA3F83D-0BAD-4A55-B3E4-1D842BFA1D73}" type="sibTrans" cxnId="{11C632AE-0419-4B5E-949B-19C1252BDDF4}">
      <dgm:prSet/>
      <dgm:spPr/>
      <dgm:t>
        <a:bodyPr/>
        <a:lstStyle/>
        <a:p>
          <a:endParaRPr lang="nb-NO"/>
        </a:p>
      </dgm:t>
    </dgm:pt>
    <dgm:pt modelId="{A0F9DFD9-1271-4C48-91D4-1FBAB287DBC5}">
      <dgm:prSet phldrT="[Tekst]"/>
      <dgm:spPr/>
      <dgm:t>
        <a:bodyPr/>
        <a:lstStyle/>
        <a:p>
          <a:r>
            <a:rPr lang="nb-NO" dirty="0"/>
            <a:t>Helse og omsorg</a:t>
          </a:r>
        </a:p>
      </dgm:t>
    </dgm:pt>
    <dgm:pt modelId="{8CD3DEEC-6FBB-4CAA-9DB5-4A624288A232}" type="parTrans" cxnId="{6321EC63-B23B-4E5D-A967-6887C5467E31}">
      <dgm:prSet/>
      <dgm:spPr/>
      <dgm:t>
        <a:bodyPr/>
        <a:lstStyle/>
        <a:p>
          <a:endParaRPr lang="nb-NO"/>
        </a:p>
      </dgm:t>
    </dgm:pt>
    <dgm:pt modelId="{12A72CB8-A463-42C5-9601-61FF4C96135B}" type="sibTrans" cxnId="{6321EC63-B23B-4E5D-A967-6887C5467E31}">
      <dgm:prSet/>
      <dgm:spPr/>
      <dgm:t>
        <a:bodyPr/>
        <a:lstStyle/>
        <a:p>
          <a:endParaRPr lang="nb-NO"/>
        </a:p>
      </dgm:t>
    </dgm:pt>
    <dgm:pt modelId="{655B6A20-4D1E-42E2-A9B2-F2F29EA4312D}">
      <dgm:prSet phldrT="[Tekst]"/>
      <dgm:spPr/>
      <dgm:t>
        <a:bodyPr/>
        <a:lstStyle/>
        <a:p>
          <a:r>
            <a:rPr lang="nb-NO" dirty="0"/>
            <a:t>Andre sektorer</a:t>
          </a:r>
        </a:p>
      </dgm:t>
    </dgm:pt>
    <dgm:pt modelId="{49D64243-AC04-4175-A40B-5724087C3B7B}" type="parTrans" cxnId="{BAB97EA8-F3A2-457A-9C0F-140E80FAC97F}">
      <dgm:prSet/>
      <dgm:spPr/>
      <dgm:t>
        <a:bodyPr/>
        <a:lstStyle/>
        <a:p>
          <a:endParaRPr lang="nb-NO"/>
        </a:p>
      </dgm:t>
    </dgm:pt>
    <dgm:pt modelId="{CBBA0BF0-1FA7-4A5C-BBA7-905A7A1435E7}" type="sibTrans" cxnId="{BAB97EA8-F3A2-457A-9C0F-140E80FAC97F}">
      <dgm:prSet/>
      <dgm:spPr/>
      <dgm:t>
        <a:bodyPr/>
        <a:lstStyle/>
        <a:p>
          <a:endParaRPr lang="nb-NO"/>
        </a:p>
      </dgm:t>
    </dgm:pt>
    <dgm:pt modelId="{FF4E0B99-058F-4782-BB01-6598B6AE8E53}">
      <dgm:prSet phldrT="[Tekst]"/>
      <dgm:spPr/>
      <dgm:t>
        <a:bodyPr/>
        <a:lstStyle/>
        <a:p>
          <a:r>
            <a:rPr lang="nb-NO" dirty="0"/>
            <a:t>Teknisk</a:t>
          </a:r>
        </a:p>
      </dgm:t>
    </dgm:pt>
    <dgm:pt modelId="{0D176D3C-BB43-47D4-8591-C1289EB298D1}" type="parTrans" cxnId="{663C3DBE-A7AC-4C6F-8ACE-6B06F1344920}">
      <dgm:prSet/>
      <dgm:spPr/>
      <dgm:t>
        <a:bodyPr/>
        <a:lstStyle/>
        <a:p>
          <a:endParaRPr lang="nb-NO"/>
        </a:p>
      </dgm:t>
    </dgm:pt>
    <dgm:pt modelId="{596C70B6-2179-4FAD-8451-2FA376AC31F5}" type="sibTrans" cxnId="{663C3DBE-A7AC-4C6F-8ACE-6B06F1344920}">
      <dgm:prSet/>
      <dgm:spPr/>
      <dgm:t>
        <a:bodyPr/>
        <a:lstStyle/>
        <a:p>
          <a:endParaRPr lang="nb-NO"/>
        </a:p>
      </dgm:t>
    </dgm:pt>
    <dgm:pt modelId="{435A671A-9EFB-4E5A-BB91-CBA72F22F2E4}">
      <dgm:prSet phldrT="[Tekst]"/>
      <dgm:spPr/>
      <dgm:t>
        <a:bodyPr/>
        <a:lstStyle/>
        <a:p>
          <a:r>
            <a:rPr lang="nb-NO" dirty="0"/>
            <a:t>Kultur</a:t>
          </a:r>
        </a:p>
      </dgm:t>
    </dgm:pt>
    <dgm:pt modelId="{9A544079-41D6-4812-A81E-6D24A5ECCA73}" type="parTrans" cxnId="{20BB869E-8863-4AD4-AA07-C9894CF72E4B}">
      <dgm:prSet/>
      <dgm:spPr/>
      <dgm:t>
        <a:bodyPr/>
        <a:lstStyle/>
        <a:p>
          <a:endParaRPr lang="nb-NO"/>
        </a:p>
      </dgm:t>
    </dgm:pt>
    <dgm:pt modelId="{5653F6DF-8A64-4269-A1AA-EC34E6F71D23}" type="sibTrans" cxnId="{20BB869E-8863-4AD4-AA07-C9894CF72E4B}">
      <dgm:prSet/>
      <dgm:spPr/>
      <dgm:t>
        <a:bodyPr/>
        <a:lstStyle/>
        <a:p>
          <a:endParaRPr lang="nb-NO"/>
        </a:p>
      </dgm:t>
    </dgm:pt>
    <dgm:pt modelId="{5FD07BEC-5E20-47BF-B39C-F3CBD3CF7DE6}" type="pres">
      <dgm:prSet presAssocID="{AAC9BFBC-1D03-48F2-94FB-D3182602644D}" presName="compositeShape" presStyleCnt="0">
        <dgm:presLayoutVars>
          <dgm:chMax val="7"/>
          <dgm:dir/>
          <dgm:resizeHandles val="exact"/>
        </dgm:presLayoutVars>
      </dgm:prSet>
      <dgm:spPr/>
    </dgm:pt>
    <dgm:pt modelId="{B88EB19D-9B65-4175-9A64-16824DD2EC0C}" type="pres">
      <dgm:prSet presAssocID="{AAC9BFBC-1D03-48F2-94FB-D3182602644D}" presName="wedge1" presStyleLbl="node1" presStyleIdx="0" presStyleCnt="6"/>
      <dgm:spPr/>
    </dgm:pt>
    <dgm:pt modelId="{480F55D7-A453-4E7A-84E5-A22F7111C45D}" type="pres">
      <dgm:prSet presAssocID="{AAC9BFBC-1D03-48F2-94FB-D3182602644D}" presName="dummy1a" presStyleCnt="0"/>
      <dgm:spPr/>
    </dgm:pt>
    <dgm:pt modelId="{D62C09BF-89D2-41BE-B101-6D18B5F0EEC2}" type="pres">
      <dgm:prSet presAssocID="{AAC9BFBC-1D03-48F2-94FB-D3182602644D}" presName="dummy1b" presStyleCnt="0"/>
      <dgm:spPr/>
    </dgm:pt>
    <dgm:pt modelId="{5F243411-4DBE-4396-9E34-F4D14C09BF73}" type="pres">
      <dgm:prSet presAssocID="{AAC9BFBC-1D03-48F2-94FB-D3182602644D}" presName="wedge1Tx" presStyleLbl="node1" presStyleIdx="0" presStyleCnt="6">
        <dgm:presLayoutVars>
          <dgm:chMax val="0"/>
          <dgm:chPref val="0"/>
          <dgm:bulletEnabled val="1"/>
        </dgm:presLayoutVars>
      </dgm:prSet>
      <dgm:spPr/>
    </dgm:pt>
    <dgm:pt modelId="{4E3EE89F-A353-478D-A0C8-CEDFA4351E18}" type="pres">
      <dgm:prSet presAssocID="{AAC9BFBC-1D03-48F2-94FB-D3182602644D}" presName="wedge2" presStyleLbl="node1" presStyleIdx="1" presStyleCnt="6"/>
      <dgm:spPr/>
    </dgm:pt>
    <dgm:pt modelId="{3F73773F-A3F6-4F00-9ABE-37620F3FEBCB}" type="pres">
      <dgm:prSet presAssocID="{AAC9BFBC-1D03-48F2-94FB-D3182602644D}" presName="dummy2a" presStyleCnt="0"/>
      <dgm:spPr/>
    </dgm:pt>
    <dgm:pt modelId="{487FE685-63DB-4A76-89A9-162E6A0EB206}" type="pres">
      <dgm:prSet presAssocID="{AAC9BFBC-1D03-48F2-94FB-D3182602644D}" presName="dummy2b" presStyleCnt="0"/>
      <dgm:spPr/>
    </dgm:pt>
    <dgm:pt modelId="{547FF998-E120-4A6B-995D-58E6334F8133}" type="pres">
      <dgm:prSet presAssocID="{AAC9BFBC-1D03-48F2-94FB-D3182602644D}" presName="wedge2Tx" presStyleLbl="node1" presStyleIdx="1" presStyleCnt="6">
        <dgm:presLayoutVars>
          <dgm:chMax val="0"/>
          <dgm:chPref val="0"/>
          <dgm:bulletEnabled val="1"/>
        </dgm:presLayoutVars>
      </dgm:prSet>
      <dgm:spPr/>
    </dgm:pt>
    <dgm:pt modelId="{6159DF16-8840-48C4-AB4C-29F8F0D7CB21}" type="pres">
      <dgm:prSet presAssocID="{AAC9BFBC-1D03-48F2-94FB-D3182602644D}" presName="wedge3" presStyleLbl="node1" presStyleIdx="2" presStyleCnt="6"/>
      <dgm:spPr/>
    </dgm:pt>
    <dgm:pt modelId="{8C486DB6-A093-44A6-B4CE-8F6033F3D0F3}" type="pres">
      <dgm:prSet presAssocID="{AAC9BFBC-1D03-48F2-94FB-D3182602644D}" presName="dummy3a" presStyleCnt="0"/>
      <dgm:spPr/>
    </dgm:pt>
    <dgm:pt modelId="{B4731FDF-8637-4B8F-866A-158731605AFC}" type="pres">
      <dgm:prSet presAssocID="{AAC9BFBC-1D03-48F2-94FB-D3182602644D}" presName="dummy3b" presStyleCnt="0"/>
      <dgm:spPr/>
    </dgm:pt>
    <dgm:pt modelId="{BB0F352A-FBC9-49F9-AFF6-9E93B1B63F3D}" type="pres">
      <dgm:prSet presAssocID="{AAC9BFBC-1D03-48F2-94FB-D3182602644D}" presName="wedge3Tx" presStyleLbl="node1" presStyleIdx="2" presStyleCnt="6">
        <dgm:presLayoutVars>
          <dgm:chMax val="0"/>
          <dgm:chPref val="0"/>
          <dgm:bulletEnabled val="1"/>
        </dgm:presLayoutVars>
      </dgm:prSet>
      <dgm:spPr/>
    </dgm:pt>
    <dgm:pt modelId="{802A67B1-2D2D-4A3A-A675-6BE1D1976A26}" type="pres">
      <dgm:prSet presAssocID="{AAC9BFBC-1D03-48F2-94FB-D3182602644D}" presName="wedge4" presStyleLbl="node1" presStyleIdx="3" presStyleCnt="6"/>
      <dgm:spPr/>
    </dgm:pt>
    <dgm:pt modelId="{D4799C49-69A7-4DF0-AE77-70246A359CFD}" type="pres">
      <dgm:prSet presAssocID="{AAC9BFBC-1D03-48F2-94FB-D3182602644D}" presName="dummy4a" presStyleCnt="0"/>
      <dgm:spPr/>
    </dgm:pt>
    <dgm:pt modelId="{6D7D64A6-E1B7-4545-9750-CF6C6EB14F6C}" type="pres">
      <dgm:prSet presAssocID="{AAC9BFBC-1D03-48F2-94FB-D3182602644D}" presName="dummy4b" presStyleCnt="0"/>
      <dgm:spPr/>
    </dgm:pt>
    <dgm:pt modelId="{F999145D-F891-46EF-85EB-E847F30BBA4F}" type="pres">
      <dgm:prSet presAssocID="{AAC9BFBC-1D03-48F2-94FB-D3182602644D}" presName="wedge4Tx" presStyleLbl="node1" presStyleIdx="3" presStyleCnt="6">
        <dgm:presLayoutVars>
          <dgm:chMax val="0"/>
          <dgm:chPref val="0"/>
          <dgm:bulletEnabled val="1"/>
        </dgm:presLayoutVars>
      </dgm:prSet>
      <dgm:spPr/>
    </dgm:pt>
    <dgm:pt modelId="{8F999E58-1F15-49C6-9B43-5D06E759EF87}" type="pres">
      <dgm:prSet presAssocID="{AAC9BFBC-1D03-48F2-94FB-D3182602644D}" presName="wedge5" presStyleLbl="node1" presStyleIdx="4" presStyleCnt="6"/>
      <dgm:spPr/>
    </dgm:pt>
    <dgm:pt modelId="{2E7700F1-0F22-4496-82F5-34F7C71037F8}" type="pres">
      <dgm:prSet presAssocID="{AAC9BFBC-1D03-48F2-94FB-D3182602644D}" presName="dummy5a" presStyleCnt="0"/>
      <dgm:spPr/>
    </dgm:pt>
    <dgm:pt modelId="{7DC8EB88-680A-467E-AFDC-FB320C08CAF7}" type="pres">
      <dgm:prSet presAssocID="{AAC9BFBC-1D03-48F2-94FB-D3182602644D}" presName="dummy5b" presStyleCnt="0"/>
      <dgm:spPr/>
    </dgm:pt>
    <dgm:pt modelId="{E187B615-95FF-4E7D-8C7A-12AE973F786B}" type="pres">
      <dgm:prSet presAssocID="{AAC9BFBC-1D03-48F2-94FB-D3182602644D}" presName="wedge5Tx" presStyleLbl="node1" presStyleIdx="4" presStyleCnt="6">
        <dgm:presLayoutVars>
          <dgm:chMax val="0"/>
          <dgm:chPref val="0"/>
          <dgm:bulletEnabled val="1"/>
        </dgm:presLayoutVars>
      </dgm:prSet>
      <dgm:spPr/>
    </dgm:pt>
    <dgm:pt modelId="{7F52346A-E731-457D-804C-2855E8AE83A8}" type="pres">
      <dgm:prSet presAssocID="{AAC9BFBC-1D03-48F2-94FB-D3182602644D}" presName="wedge6" presStyleLbl="node1" presStyleIdx="5" presStyleCnt="6"/>
      <dgm:spPr/>
    </dgm:pt>
    <dgm:pt modelId="{6AFFB719-C190-4AD4-9B79-962C1F875E3A}" type="pres">
      <dgm:prSet presAssocID="{AAC9BFBC-1D03-48F2-94FB-D3182602644D}" presName="dummy6a" presStyleCnt="0"/>
      <dgm:spPr/>
    </dgm:pt>
    <dgm:pt modelId="{8560F054-42C6-4CD1-A82A-31AE2E2E3EA5}" type="pres">
      <dgm:prSet presAssocID="{AAC9BFBC-1D03-48F2-94FB-D3182602644D}" presName="dummy6b" presStyleCnt="0"/>
      <dgm:spPr/>
    </dgm:pt>
    <dgm:pt modelId="{B91F514B-0B91-4218-910D-710AC819583A}" type="pres">
      <dgm:prSet presAssocID="{AAC9BFBC-1D03-48F2-94FB-D3182602644D}" presName="wedge6Tx" presStyleLbl="node1" presStyleIdx="5" presStyleCnt="6">
        <dgm:presLayoutVars>
          <dgm:chMax val="0"/>
          <dgm:chPref val="0"/>
          <dgm:bulletEnabled val="1"/>
        </dgm:presLayoutVars>
      </dgm:prSet>
      <dgm:spPr/>
    </dgm:pt>
    <dgm:pt modelId="{83665FD0-D12D-49AA-BB73-3423FF18C009}" type="pres">
      <dgm:prSet presAssocID="{099090D0-8FFC-4010-99DD-EB57BC2C89B0}" presName="arrowWedge1" presStyleLbl="fgSibTrans2D1" presStyleIdx="0" presStyleCnt="6"/>
      <dgm:spPr/>
    </dgm:pt>
    <dgm:pt modelId="{26C66775-1CFC-4285-9458-B6D175FA30A0}" type="pres">
      <dgm:prSet presAssocID="{EBA3F83D-0BAD-4A55-B3E4-1D842BFA1D73}" presName="arrowWedge2" presStyleLbl="fgSibTrans2D1" presStyleIdx="1" presStyleCnt="6"/>
      <dgm:spPr/>
    </dgm:pt>
    <dgm:pt modelId="{35AE1307-F174-4B92-96F4-76E9F4A0DACE}" type="pres">
      <dgm:prSet presAssocID="{CBBA0BF0-1FA7-4A5C-BBA7-905A7A1435E7}" presName="arrowWedge3" presStyleLbl="fgSibTrans2D1" presStyleIdx="2" presStyleCnt="6"/>
      <dgm:spPr/>
    </dgm:pt>
    <dgm:pt modelId="{784A7EA2-D2EC-478D-944F-36A4B02D4785}" type="pres">
      <dgm:prSet presAssocID="{596C70B6-2179-4FAD-8451-2FA376AC31F5}" presName="arrowWedge4" presStyleLbl="fgSibTrans2D1" presStyleIdx="3" presStyleCnt="6"/>
      <dgm:spPr/>
    </dgm:pt>
    <dgm:pt modelId="{7D79C046-35E1-46C0-9B30-958C655ADF9B}" type="pres">
      <dgm:prSet presAssocID="{12A72CB8-A463-42C5-9601-61FF4C96135B}" presName="arrowWedge5" presStyleLbl="fgSibTrans2D1" presStyleIdx="4" presStyleCnt="6"/>
      <dgm:spPr/>
    </dgm:pt>
    <dgm:pt modelId="{EEA7900B-A8A1-4919-88F7-5F017241FDD3}" type="pres">
      <dgm:prSet presAssocID="{5653F6DF-8A64-4269-A1AA-EC34E6F71D23}" presName="arrowWedge6" presStyleLbl="fgSibTrans2D1" presStyleIdx="5" presStyleCnt="6"/>
      <dgm:spPr/>
    </dgm:pt>
  </dgm:ptLst>
  <dgm:cxnLst>
    <dgm:cxn modelId="{A15F9B09-C7F2-44E9-A090-33320B90BF36}" type="presOf" srcId="{655B6A20-4D1E-42E2-A9B2-F2F29EA4312D}" destId="{6159DF16-8840-48C4-AB4C-29F8F0D7CB21}" srcOrd="0" destOrd="0" presId="urn:microsoft.com/office/officeart/2005/8/layout/cycle8"/>
    <dgm:cxn modelId="{0D431621-F734-4BBF-B492-467BA13EEC20}" type="presOf" srcId="{435A671A-9EFB-4E5A-BB91-CBA72F22F2E4}" destId="{7F52346A-E731-457D-804C-2855E8AE83A8}" srcOrd="0" destOrd="0" presId="urn:microsoft.com/office/officeart/2005/8/layout/cycle8"/>
    <dgm:cxn modelId="{B5D3BF23-EB12-4400-AF0C-10419D6C9F44}" type="presOf" srcId="{FF4E0B99-058F-4782-BB01-6598B6AE8E53}" destId="{802A67B1-2D2D-4A3A-A675-6BE1D1976A26}" srcOrd="0" destOrd="0" presId="urn:microsoft.com/office/officeart/2005/8/layout/cycle8"/>
    <dgm:cxn modelId="{AAB2763B-3AD4-43FB-9109-31A756E22834}" type="presOf" srcId="{435A671A-9EFB-4E5A-BB91-CBA72F22F2E4}" destId="{B91F514B-0B91-4218-910D-710AC819583A}" srcOrd="1" destOrd="0" presId="urn:microsoft.com/office/officeart/2005/8/layout/cycle8"/>
    <dgm:cxn modelId="{DEFE4042-8072-4F1A-BBC3-050A29B3531E}" srcId="{AAC9BFBC-1D03-48F2-94FB-D3182602644D}" destId="{48B190B0-0769-4AA2-8526-E196D6268351}" srcOrd="0" destOrd="0" parTransId="{BA9CD2EF-439F-424B-990F-5F6979F2DD2A}" sibTransId="{099090D0-8FFC-4010-99DD-EB57BC2C89B0}"/>
    <dgm:cxn modelId="{6321EC63-B23B-4E5D-A967-6887C5467E31}" srcId="{AAC9BFBC-1D03-48F2-94FB-D3182602644D}" destId="{A0F9DFD9-1271-4C48-91D4-1FBAB287DBC5}" srcOrd="4" destOrd="0" parTransId="{8CD3DEEC-6FBB-4CAA-9DB5-4A624288A232}" sibTransId="{12A72CB8-A463-42C5-9601-61FF4C96135B}"/>
    <dgm:cxn modelId="{4A989B47-1D65-4AEA-B359-006F7A6C056E}" type="presOf" srcId="{48B190B0-0769-4AA2-8526-E196D6268351}" destId="{5F243411-4DBE-4396-9E34-F4D14C09BF73}" srcOrd="1" destOrd="0" presId="urn:microsoft.com/office/officeart/2005/8/layout/cycle8"/>
    <dgm:cxn modelId="{0595B047-1D35-4ED1-AF35-B6CCCEBA5CCC}" type="presOf" srcId="{A0F9DFD9-1271-4C48-91D4-1FBAB287DBC5}" destId="{E187B615-95FF-4E7D-8C7A-12AE973F786B}" srcOrd="1" destOrd="0" presId="urn:microsoft.com/office/officeart/2005/8/layout/cycle8"/>
    <dgm:cxn modelId="{65D51E91-84A6-4FA6-9DC8-9ECADD2C0781}" type="presOf" srcId="{7AD464C3-D7A2-4D1B-9E3F-7F61A77C75A2}" destId="{4E3EE89F-A353-478D-A0C8-CEDFA4351E18}" srcOrd="0" destOrd="0" presId="urn:microsoft.com/office/officeart/2005/8/layout/cycle8"/>
    <dgm:cxn modelId="{AC069C93-9F08-48D8-A84F-DC392C25DFCE}" type="presOf" srcId="{FF4E0B99-058F-4782-BB01-6598B6AE8E53}" destId="{F999145D-F891-46EF-85EB-E847F30BBA4F}" srcOrd="1" destOrd="0" presId="urn:microsoft.com/office/officeart/2005/8/layout/cycle8"/>
    <dgm:cxn modelId="{20BB869E-8863-4AD4-AA07-C9894CF72E4B}" srcId="{AAC9BFBC-1D03-48F2-94FB-D3182602644D}" destId="{435A671A-9EFB-4E5A-BB91-CBA72F22F2E4}" srcOrd="5" destOrd="0" parTransId="{9A544079-41D6-4812-A81E-6D24A5ECCA73}" sibTransId="{5653F6DF-8A64-4269-A1AA-EC34E6F71D23}"/>
    <dgm:cxn modelId="{BAB97EA8-F3A2-457A-9C0F-140E80FAC97F}" srcId="{AAC9BFBC-1D03-48F2-94FB-D3182602644D}" destId="{655B6A20-4D1E-42E2-A9B2-F2F29EA4312D}" srcOrd="2" destOrd="0" parTransId="{49D64243-AC04-4175-A40B-5724087C3B7B}" sibTransId="{CBBA0BF0-1FA7-4A5C-BBA7-905A7A1435E7}"/>
    <dgm:cxn modelId="{11C632AE-0419-4B5E-949B-19C1252BDDF4}" srcId="{AAC9BFBC-1D03-48F2-94FB-D3182602644D}" destId="{7AD464C3-D7A2-4D1B-9E3F-7F61A77C75A2}" srcOrd="1" destOrd="0" parTransId="{F467614C-397E-4A5B-83C4-747C7F3C4102}" sibTransId="{EBA3F83D-0BAD-4A55-B3E4-1D842BFA1D73}"/>
    <dgm:cxn modelId="{663C3DBE-A7AC-4C6F-8ACE-6B06F1344920}" srcId="{AAC9BFBC-1D03-48F2-94FB-D3182602644D}" destId="{FF4E0B99-058F-4782-BB01-6598B6AE8E53}" srcOrd="3" destOrd="0" parTransId="{0D176D3C-BB43-47D4-8591-C1289EB298D1}" sibTransId="{596C70B6-2179-4FAD-8451-2FA376AC31F5}"/>
    <dgm:cxn modelId="{6E065CD7-C8DD-4CB6-A896-81F1F2A55509}" type="presOf" srcId="{AAC9BFBC-1D03-48F2-94FB-D3182602644D}" destId="{5FD07BEC-5E20-47BF-B39C-F3CBD3CF7DE6}" srcOrd="0" destOrd="0" presId="urn:microsoft.com/office/officeart/2005/8/layout/cycle8"/>
    <dgm:cxn modelId="{BE3A82DB-C964-4E4C-ACE9-E70B3C58A635}" type="presOf" srcId="{48B190B0-0769-4AA2-8526-E196D6268351}" destId="{B88EB19D-9B65-4175-9A64-16824DD2EC0C}" srcOrd="0" destOrd="0" presId="urn:microsoft.com/office/officeart/2005/8/layout/cycle8"/>
    <dgm:cxn modelId="{B7A8F7DE-2FC5-4FE1-B0FC-C874B469E743}" type="presOf" srcId="{655B6A20-4D1E-42E2-A9B2-F2F29EA4312D}" destId="{BB0F352A-FBC9-49F9-AFF6-9E93B1B63F3D}" srcOrd="1" destOrd="0" presId="urn:microsoft.com/office/officeart/2005/8/layout/cycle8"/>
    <dgm:cxn modelId="{011B3DF5-18E0-403E-8BB0-802A5EC383D0}" type="presOf" srcId="{A0F9DFD9-1271-4C48-91D4-1FBAB287DBC5}" destId="{8F999E58-1F15-49C6-9B43-5D06E759EF87}" srcOrd="0" destOrd="0" presId="urn:microsoft.com/office/officeart/2005/8/layout/cycle8"/>
    <dgm:cxn modelId="{8B126EF8-3687-424F-8C26-E23CFB9DBB95}" type="presOf" srcId="{7AD464C3-D7A2-4D1B-9E3F-7F61A77C75A2}" destId="{547FF998-E120-4A6B-995D-58E6334F8133}" srcOrd="1" destOrd="0" presId="urn:microsoft.com/office/officeart/2005/8/layout/cycle8"/>
    <dgm:cxn modelId="{67F142BA-AF89-4EDC-9712-2E41BFF7FF2E}" type="presParOf" srcId="{5FD07BEC-5E20-47BF-B39C-F3CBD3CF7DE6}" destId="{B88EB19D-9B65-4175-9A64-16824DD2EC0C}" srcOrd="0" destOrd="0" presId="urn:microsoft.com/office/officeart/2005/8/layout/cycle8"/>
    <dgm:cxn modelId="{72497BD2-788C-4D10-A90B-1B304347C5E8}" type="presParOf" srcId="{5FD07BEC-5E20-47BF-B39C-F3CBD3CF7DE6}" destId="{480F55D7-A453-4E7A-84E5-A22F7111C45D}" srcOrd="1" destOrd="0" presId="urn:microsoft.com/office/officeart/2005/8/layout/cycle8"/>
    <dgm:cxn modelId="{B12EA17C-6B1E-4139-9FA7-85A73BD82440}" type="presParOf" srcId="{5FD07BEC-5E20-47BF-B39C-F3CBD3CF7DE6}" destId="{D62C09BF-89D2-41BE-B101-6D18B5F0EEC2}" srcOrd="2" destOrd="0" presId="urn:microsoft.com/office/officeart/2005/8/layout/cycle8"/>
    <dgm:cxn modelId="{23534400-CBF3-47D5-9612-13702F0C8206}" type="presParOf" srcId="{5FD07BEC-5E20-47BF-B39C-F3CBD3CF7DE6}" destId="{5F243411-4DBE-4396-9E34-F4D14C09BF73}" srcOrd="3" destOrd="0" presId="urn:microsoft.com/office/officeart/2005/8/layout/cycle8"/>
    <dgm:cxn modelId="{53594EC1-C22B-404E-9ECC-A29F312590FB}" type="presParOf" srcId="{5FD07BEC-5E20-47BF-B39C-F3CBD3CF7DE6}" destId="{4E3EE89F-A353-478D-A0C8-CEDFA4351E18}" srcOrd="4" destOrd="0" presId="urn:microsoft.com/office/officeart/2005/8/layout/cycle8"/>
    <dgm:cxn modelId="{DD0087D7-2CBB-46C7-9A8B-106AA077B459}" type="presParOf" srcId="{5FD07BEC-5E20-47BF-B39C-F3CBD3CF7DE6}" destId="{3F73773F-A3F6-4F00-9ABE-37620F3FEBCB}" srcOrd="5" destOrd="0" presId="urn:microsoft.com/office/officeart/2005/8/layout/cycle8"/>
    <dgm:cxn modelId="{4CCC5C32-E60E-4EA5-9452-2CC8F28796BE}" type="presParOf" srcId="{5FD07BEC-5E20-47BF-B39C-F3CBD3CF7DE6}" destId="{487FE685-63DB-4A76-89A9-162E6A0EB206}" srcOrd="6" destOrd="0" presId="urn:microsoft.com/office/officeart/2005/8/layout/cycle8"/>
    <dgm:cxn modelId="{5FC39271-B7FE-46A0-A30B-9670B0590CF9}" type="presParOf" srcId="{5FD07BEC-5E20-47BF-B39C-F3CBD3CF7DE6}" destId="{547FF998-E120-4A6B-995D-58E6334F8133}" srcOrd="7" destOrd="0" presId="urn:microsoft.com/office/officeart/2005/8/layout/cycle8"/>
    <dgm:cxn modelId="{29BEB297-98EF-4BC6-A5BB-FD7E98B4A004}" type="presParOf" srcId="{5FD07BEC-5E20-47BF-B39C-F3CBD3CF7DE6}" destId="{6159DF16-8840-48C4-AB4C-29F8F0D7CB21}" srcOrd="8" destOrd="0" presId="urn:microsoft.com/office/officeart/2005/8/layout/cycle8"/>
    <dgm:cxn modelId="{B350C874-560B-4D28-8EC4-4811F5038D57}" type="presParOf" srcId="{5FD07BEC-5E20-47BF-B39C-F3CBD3CF7DE6}" destId="{8C486DB6-A093-44A6-B4CE-8F6033F3D0F3}" srcOrd="9" destOrd="0" presId="urn:microsoft.com/office/officeart/2005/8/layout/cycle8"/>
    <dgm:cxn modelId="{38BA5A91-BE4B-4097-8B8E-4D065FA17623}" type="presParOf" srcId="{5FD07BEC-5E20-47BF-B39C-F3CBD3CF7DE6}" destId="{B4731FDF-8637-4B8F-866A-158731605AFC}" srcOrd="10" destOrd="0" presId="urn:microsoft.com/office/officeart/2005/8/layout/cycle8"/>
    <dgm:cxn modelId="{EC7F1699-03A7-40BB-8CC2-67F7A5FF8D03}" type="presParOf" srcId="{5FD07BEC-5E20-47BF-B39C-F3CBD3CF7DE6}" destId="{BB0F352A-FBC9-49F9-AFF6-9E93B1B63F3D}" srcOrd="11" destOrd="0" presId="urn:microsoft.com/office/officeart/2005/8/layout/cycle8"/>
    <dgm:cxn modelId="{B15310E7-7A4B-4C1C-886B-4C5FE502BB1D}" type="presParOf" srcId="{5FD07BEC-5E20-47BF-B39C-F3CBD3CF7DE6}" destId="{802A67B1-2D2D-4A3A-A675-6BE1D1976A26}" srcOrd="12" destOrd="0" presId="urn:microsoft.com/office/officeart/2005/8/layout/cycle8"/>
    <dgm:cxn modelId="{43DCBFA9-ED19-4D36-AFCF-8F8DC6DD2481}" type="presParOf" srcId="{5FD07BEC-5E20-47BF-B39C-F3CBD3CF7DE6}" destId="{D4799C49-69A7-4DF0-AE77-70246A359CFD}" srcOrd="13" destOrd="0" presId="urn:microsoft.com/office/officeart/2005/8/layout/cycle8"/>
    <dgm:cxn modelId="{78E8440E-43B4-4BB7-8254-2F6CB45CB733}" type="presParOf" srcId="{5FD07BEC-5E20-47BF-B39C-F3CBD3CF7DE6}" destId="{6D7D64A6-E1B7-4545-9750-CF6C6EB14F6C}" srcOrd="14" destOrd="0" presId="urn:microsoft.com/office/officeart/2005/8/layout/cycle8"/>
    <dgm:cxn modelId="{A8A7FA0D-CB7A-4C6E-A278-6255EF593710}" type="presParOf" srcId="{5FD07BEC-5E20-47BF-B39C-F3CBD3CF7DE6}" destId="{F999145D-F891-46EF-85EB-E847F30BBA4F}" srcOrd="15" destOrd="0" presId="urn:microsoft.com/office/officeart/2005/8/layout/cycle8"/>
    <dgm:cxn modelId="{82547562-82AB-402E-A0F9-D53C698B3CCA}" type="presParOf" srcId="{5FD07BEC-5E20-47BF-B39C-F3CBD3CF7DE6}" destId="{8F999E58-1F15-49C6-9B43-5D06E759EF87}" srcOrd="16" destOrd="0" presId="urn:microsoft.com/office/officeart/2005/8/layout/cycle8"/>
    <dgm:cxn modelId="{6ABCE238-264D-4EB6-8121-592A0FCBA698}" type="presParOf" srcId="{5FD07BEC-5E20-47BF-B39C-F3CBD3CF7DE6}" destId="{2E7700F1-0F22-4496-82F5-34F7C71037F8}" srcOrd="17" destOrd="0" presId="urn:microsoft.com/office/officeart/2005/8/layout/cycle8"/>
    <dgm:cxn modelId="{E51B3147-CDA4-4E87-97C6-E170CFAAA69C}" type="presParOf" srcId="{5FD07BEC-5E20-47BF-B39C-F3CBD3CF7DE6}" destId="{7DC8EB88-680A-467E-AFDC-FB320C08CAF7}" srcOrd="18" destOrd="0" presId="urn:microsoft.com/office/officeart/2005/8/layout/cycle8"/>
    <dgm:cxn modelId="{EB865D8F-ACFF-4960-ABD3-3916EA7A572B}" type="presParOf" srcId="{5FD07BEC-5E20-47BF-B39C-F3CBD3CF7DE6}" destId="{E187B615-95FF-4E7D-8C7A-12AE973F786B}" srcOrd="19" destOrd="0" presId="urn:microsoft.com/office/officeart/2005/8/layout/cycle8"/>
    <dgm:cxn modelId="{2F8E2E25-A8A4-4541-B222-27CE26560B34}" type="presParOf" srcId="{5FD07BEC-5E20-47BF-B39C-F3CBD3CF7DE6}" destId="{7F52346A-E731-457D-804C-2855E8AE83A8}" srcOrd="20" destOrd="0" presId="urn:microsoft.com/office/officeart/2005/8/layout/cycle8"/>
    <dgm:cxn modelId="{6CABCEB0-1A2F-4DB6-8880-E5086410C932}" type="presParOf" srcId="{5FD07BEC-5E20-47BF-B39C-F3CBD3CF7DE6}" destId="{6AFFB719-C190-4AD4-9B79-962C1F875E3A}" srcOrd="21" destOrd="0" presId="urn:microsoft.com/office/officeart/2005/8/layout/cycle8"/>
    <dgm:cxn modelId="{49D9F25C-F406-467E-9CAB-EFFC22738819}" type="presParOf" srcId="{5FD07BEC-5E20-47BF-B39C-F3CBD3CF7DE6}" destId="{8560F054-42C6-4CD1-A82A-31AE2E2E3EA5}" srcOrd="22" destOrd="0" presId="urn:microsoft.com/office/officeart/2005/8/layout/cycle8"/>
    <dgm:cxn modelId="{94C9B8FA-7F91-48AE-A5DC-E71CF6748850}" type="presParOf" srcId="{5FD07BEC-5E20-47BF-B39C-F3CBD3CF7DE6}" destId="{B91F514B-0B91-4218-910D-710AC819583A}" srcOrd="23" destOrd="0" presId="urn:microsoft.com/office/officeart/2005/8/layout/cycle8"/>
    <dgm:cxn modelId="{03258FC6-4BDA-4C6D-BC4A-EAB484CFDE0F}" type="presParOf" srcId="{5FD07BEC-5E20-47BF-B39C-F3CBD3CF7DE6}" destId="{83665FD0-D12D-49AA-BB73-3423FF18C009}" srcOrd="24" destOrd="0" presId="urn:microsoft.com/office/officeart/2005/8/layout/cycle8"/>
    <dgm:cxn modelId="{A699BE44-8A3E-46BC-AC4B-EF1D7BDC9B03}" type="presParOf" srcId="{5FD07BEC-5E20-47BF-B39C-F3CBD3CF7DE6}" destId="{26C66775-1CFC-4285-9458-B6D175FA30A0}" srcOrd="25" destOrd="0" presId="urn:microsoft.com/office/officeart/2005/8/layout/cycle8"/>
    <dgm:cxn modelId="{0C0C0106-2BB2-49C1-86F3-4ED3CC96996D}" type="presParOf" srcId="{5FD07BEC-5E20-47BF-B39C-F3CBD3CF7DE6}" destId="{35AE1307-F174-4B92-96F4-76E9F4A0DACE}" srcOrd="26" destOrd="0" presId="urn:microsoft.com/office/officeart/2005/8/layout/cycle8"/>
    <dgm:cxn modelId="{70FE33DC-0A91-4F97-9C71-2E0C68777A7E}" type="presParOf" srcId="{5FD07BEC-5E20-47BF-B39C-F3CBD3CF7DE6}" destId="{784A7EA2-D2EC-478D-944F-36A4B02D4785}" srcOrd="27" destOrd="0" presId="urn:microsoft.com/office/officeart/2005/8/layout/cycle8"/>
    <dgm:cxn modelId="{9AC0405E-BB3D-43B4-973A-080FBB1FD0F5}" type="presParOf" srcId="{5FD07BEC-5E20-47BF-B39C-F3CBD3CF7DE6}" destId="{7D79C046-35E1-46C0-9B30-958C655ADF9B}" srcOrd="28" destOrd="0" presId="urn:microsoft.com/office/officeart/2005/8/layout/cycle8"/>
    <dgm:cxn modelId="{76E83C18-6B0A-41C7-A442-1997DD067287}" type="presParOf" srcId="{5FD07BEC-5E20-47BF-B39C-F3CBD3CF7DE6}" destId="{EEA7900B-A8A1-4919-88F7-5F017241FDD3}" srcOrd="29" destOrd="0" presId="urn:microsoft.com/office/officeart/2005/8/layout/cycle8"/>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6662F61-4950-4E0D-896B-91F6A18541B6}" type="doc">
      <dgm:prSet loTypeId="urn:microsoft.com/office/officeart/2005/8/layout/pyramid3" loCatId="pyramid" qsTypeId="urn:microsoft.com/office/officeart/2005/8/quickstyle/simple5" qsCatId="simple" csTypeId="urn:microsoft.com/office/officeart/2005/8/colors/accent0_1" csCatId="mainScheme" phldr="1"/>
      <dgm:spPr/>
    </dgm:pt>
    <dgm:pt modelId="{5E0492F2-7627-4703-96CC-639A377D133D}">
      <dgm:prSet phldrT="[Tekst]" custT="1"/>
      <dgm:spPr/>
      <dgm:t>
        <a:bodyPr/>
        <a:lstStyle/>
        <a:p>
          <a:r>
            <a:rPr lang="nb-NO" sz="1400" dirty="0"/>
            <a:t>Helse- og omsorgsdepartementet</a:t>
          </a:r>
        </a:p>
      </dgm:t>
    </dgm:pt>
    <dgm:pt modelId="{D0AAA390-52D0-4076-9C71-3CF95C448D39}" type="parTrans" cxnId="{95014E95-7122-4A2E-A1C2-CA6AEC53987B}">
      <dgm:prSet/>
      <dgm:spPr/>
      <dgm:t>
        <a:bodyPr/>
        <a:lstStyle/>
        <a:p>
          <a:endParaRPr lang="nb-NO" sz="1400"/>
        </a:p>
      </dgm:t>
    </dgm:pt>
    <dgm:pt modelId="{E4877031-04E3-4EDD-A029-C370FCD98854}" type="sibTrans" cxnId="{95014E95-7122-4A2E-A1C2-CA6AEC53987B}">
      <dgm:prSet/>
      <dgm:spPr/>
      <dgm:t>
        <a:bodyPr/>
        <a:lstStyle/>
        <a:p>
          <a:endParaRPr lang="nb-NO" sz="1400"/>
        </a:p>
      </dgm:t>
    </dgm:pt>
    <dgm:pt modelId="{91F12E0F-A5D5-4B8B-B9A4-57294B976E69}">
      <dgm:prSet phldrT="[Tekst]" custT="1"/>
      <dgm:spPr/>
      <dgm:t>
        <a:bodyPr/>
        <a:lstStyle/>
        <a:p>
          <a:r>
            <a:rPr lang="nb-NO" sz="1400" dirty="0"/>
            <a:t>Fylkesmannen</a:t>
          </a:r>
        </a:p>
      </dgm:t>
    </dgm:pt>
    <dgm:pt modelId="{BE049377-2C5C-4A93-80FD-B56CD0C0968F}" type="parTrans" cxnId="{2260463C-C6C9-4BA2-9B9E-3A46D4FF4130}">
      <dgm:prSet/>
      <dgm:spPr/>
      <dgm:t>
        <a:bodyPr/>
        <a:lstStyle/>
        <a:p>
          <a:endParaRPr lang="nb-NO" sz="1400"/>
        </a:p>
      </dgm:t>
    </dgm:pt>
    <dgm:pt modelId="{182E2934-CF9F-4318-AD24-9F546FAEC693}" type="sibTrans" cxnId="{2260463C-C6C9-4BA2-9B9E-3A46D4FF4130}">
      <dgm:prSet/>
      <dgm:spPr/>
      <dgm:t>
        <a:bodyPr/>
        <a:lstStyle/>
        <a:p>
          <a:endParaRPr lang="nb-NO" sz="1400"/>
        </a:p>
      </dgm:t>
    </dgm:pt>
    <dgm:pt modelId="{B156715D-4A2B-4D20-A217-6201A6C91E42}">
      <dgm:prSet phldrT="[Tekst]" custT="1"/>
      <dgm:spPr>
        <a:solidFill>
          <a:schemeClr val="accent6">
            <a:lumMod val="60000"/>
            <a:lumOff val="40000"/>
          </a:schemeClr>
        </a:solidFill>
      </dgm:spPr>
      <dgm:t>
        <a:bodyPr/>
        <a:lstStyle/>
        <a:p>
          <a:r>
            <a:rPr lang="nb-NO" sz="1400" dirty="0"/>
            <a:t>Kommune</a:t>
          </a:r>
        </a:p>
      </dgm:t>
    </dgm:pt>
    <dgm:pt modelId="{059ECC9C-D109-4D1B-9F7E-29FAFCCD40AC}" type="parTrans" cxnId="{F47E3DF7-1AF1-4AB8-B439-CA5F9A8CF281}">
      <dgm:prSet/>
      <dgm:spPr/>
      <dgm:t>
        <a:bodyPr/>
        <a:lstStyle/>
        <a:p>
          <a:endParaRPr lang="nb-NO" sz="1400"/>
        </a:p>
      </dgm:t>
    </dgm:pt>
    <dgm:pt modelId="{D847DF2F-BA00-4D6B-9B0D-B445C57569C4}" type="sibTrans" cxnId="{F47E3DF7-1AF1-4AB8-B439-CA5F9A8CF281}">
      <dgm:prSet/>
      <dgm:spPr/>
      <dgm:t>
        <a:bodyPr/>
        <a:lstStyle/>
        <a:p>
          <a:endParaRPr lang="nb-NO" sz="1400"/>
        </a:p>
      </dgm:t>
    </dgm:pt>
    <dgm:pt modelId="{87BFC506-F5F6-4E3B-9BB1-68001966C9C6}">
      <dgm:prSet phldrT="[Teks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nb-NO" sz="1400" dirty="0"/>
            <a:t>Helsedirektoratet</a:t>
          </a:r>
        </a:p>
      </dgm:t>
    </dgm:pt>
    <dgm:pt modelId="{F4AA7FB1-C486-4989-B25B-86089316BA40}" type="parTrans" cxnId="{1133DC6E-6F0F-4505-AD26-DD231D223CBF}">
      <dgm:prSet/>
      <dgm:spPr/>
      <dgm:t>
        <a:bodyPr/>
        <a:lstStyle/>
        <a:p>
          <a:endParaRPr lang="nb-NO" sz="1400"/>
        </a:p>
      </dgm:t>
    </dgm:pt>
    <dgm:pt modelId="{8729A30B-EC30-4E22-B0B2-DB37E3F18362}" type="sibTrans" cxnId="{1133DC6E-6F0F-4505-AD26-DD231D223CBF}">
      <dgm:prSet/>
      <dgm:spPr/>
      <dgm:t>
        <a:bodyPr/>
        <a:lstStyle/>
        <a:p>
          <a:endParaRPr lang="nb-NO" sz="1400"/>
        </a:p>
      </dgm:t>
    </dgm:pt>
    <dgm:pt modelId="{C684032A-BDAE-2441-8BB7-327D168CB75F}">
      <dgm:prSet phldrT="[Tekst]" custT="1"/>
      <dgm:spPr>
        <a:solidFill>
          <a:schemeClr val="accent6">
            <a:lumMod val="60000"/>
            <a:lumOff val="40000"/>
          </a:schemeClr>
        </a:solidFill>
      </dgm:spPr>
      <dgm:t>
        <a:bodyPr/>
        <a:lstStyle/>
        <a:p>
          <a:endParaRPr lang="nb-NO" sz="1400" dirty="0"/>
        </a:p>
      </dgm:t>
    </dgm:pt>
    <dgm:pt modelId="{ADDA6514-C929-4940-B6DA-4914080C1FCF}" type="parTrans" cxnId="{B445672A-8F7A-3049-B76F-455B78A2D123}">
      <dgm:prSet/>
      <dgm:spPr/>
      <dgm:t>
        <a:bodyPr/>
        <a:lstStyle/>
        <a:p>
          <a:endParaRPr lang="nb-NO"/>
        </a:p>
      </dgm:t>
    </dgm:pt>
    <dgm:pt modelId="{8B591D71-8A61-0A40-90C4-F92929D57A4E}" type="sibTrans" cxnId="{B445672A-8F7A-3049-B76F-455B78A2D123}">
      <dgm:prSet/>
      <dgm:spPr/>
      <dgm:t>
        <a:bodyPr/>
        <a:lstStyle/>
        <a:p>
          <a:endParaRPr lang="nb-NO"/>
        </a:p>
      </dgm:t>
    </dgm:pt>
    <dgm:pt modelId="{9F1371F4-AC64-4F36-BC21-D01AB4CA8A6E}" type="pres">
      <dgm:prSet presAssocID="{B6662F61-4950-4E0D-896B-91F6A18541B6}" presName="Name0" presStyleCnt="0">
        <dgm:presLayoutVars>
          <dgm:dir/>
          <dgm:animLvl val="lvl"/>
          <dgm:resizeHandles val="exact"/>
        </dgm:presLayoutVars>
      </dgm:prSet>
      <dgm:spPr/>
    </dgm:pt>
    <dgm:pt modelId="{5FD7BE87-4926-4147-9645-C4B69EEB354A}" type="pres">
      <dgm:prSet presAssocID="{5E0492F2-7627-4703-96CC-639A377D133D}" presName="Name8" presStyleCnt="0"/>
      <dgm:spPr/>
    </dgm:pt>
    <dgm:pt modelId="{F28319D2-2FB0-4C20-A004-CBFD5327565D}" type="pres">
      <dgm:prSet presAssocID="{5E0492F2-7627-4703-96CC-639A377D133D}" presName="level" presStyleLbl="node1" presStyleIdx="0" presStyleCnt="5" custLinFactNeighborX="45057" custLinFactNeighborY="2318">
        <dgm:presLayoutVars>
          <dgm:chMax val="1"/>
          <dgm:bulletEnabled val="1"/>
        </dgm:presLayoutVars>
      </dgm:prSet>
      <dgm:spPr/>
    </dgm:pt>
    <dgm:pt modelId="{2C4AC5FC-A055-4D2A-89E1-B2DC68586971}" type="pres">
      <dgm:prSet presAssocID="{5E0492F2-7627-4703-96CC-639A377D133D}" presName="levelTx" presStyleLbl="revTx" presStyleIdx="0" presStyleCnt="0">
        <dgm:presLayoutVars>
          <dgm:chMax val="1"/>
          <dgm:bulletEnabled val="1"/>
        </dgm:presLayoutVars>
      </dgm:prSet>
      <dgm:spPr/>
    </dgm:pt>
    <dgm:pt modelId="{4AF2BDE2-2449-4EE9-AFA9-7F15EB89F564}" type="pres">
      <dgm:prSet presAssocID="{87BFC506-F5F6-4E3B-9BB1-68001966C9C6}" presName="Name8" presStyleCnt="0"/>
      <dgm:spPr/>
    </dgm:pt>
    <dgm:pt modelId="{F07CB38F-413A-4FE4-8A4D-0D2D0552C313}" type="pres">
      <dgm:prSet presAssocID="{87BFC506-F5F6-4E3B-9BB1-68001966C9C6}" presName="level" presStyleLbl="node1" presStyleIdx="1" presStyleCnt="5">
        <dgm:presLayoutVars>
          <dgm:chMax val="1"/>
          <dgm:bulletEnabled val="1"/>
        </dgm:presLayoutVars>
      </dgm:prSet>
      <dgm:spPr/>
    </dgm:pt>
    <dgm:pt modelId="{FCF487CB-45A2-487C-8458-E325E14BA619}" type="pres">
      <dgm:prSet presAssocID="{87BFC506-F5F6-4E3B-9BB1-68001966C9C6}" presName="levelTx" presStyleLbl="revTx" presStyleIdx="0" presStyleCnt="0">
        <dgm:presLayoutVars>
          <dgm:chMax val="1"/>
          <dgm:bulletEnabled val="1"/>
        </dgm:presLayoutVars>
      </dgm:prSet>
      <dgm:spPr/>
    </dgm:pt>
    <dgm:pt modelId="{6F0B07DB-622B-4375-8768-675BF882B626}" type="pres">
      <dgm:prSet presAssocID="{91F12E0F-A5D5-4B8B-B9A4-57294B976E69}" presName="Name8" presStyleCnt="0"/>
      <dgm:spPr/>
    </dgm:pt>
    <dgm:pt modelId="{BEB6AE39-F6F4-479D-9084-C272BA3F9448}" type="pres">
      <dgm:prSet presAssocID="{91F12E0F-A5D5-4B8B-B9A4-57294B976E69}" presName="level" presStyleLbl="node1" presStyleIdx="2" presStyleCnt="5">
        <dgm:presLayoutVars>
          <dgm:chMax val="1"/>
          <dgm:bulletEnabled val="1"/>
        </dgm:presLayoutVars>
      </dgm:prSet>
      <dgm:spPr/>
    </dgm:pt>
    <dgm:pt modelId="{127FF34C-F549-42E6-BC0A-26B7106BC9BB}" type="pres">
      <dgm:prSet presAssocID="{91F12E0F-A5D5-4B8B-B9A4-57294B976E69}" presName="levelTx" presStyleLbl="revTx" presStyleIdx="0" presStyleCnt="0">
        <dgm:presLayoutVars>
          <dgm:chMax val="1"/>
          <dgm:bulletEnabled val="1"/>
        </dgm:presLayoutVars>
      </dgm:prSet>
      <dgm:spPr/>
    </dgm:pt>
    <dgm:pt modelId="{FDC17A7E-8B6B-425F-82EF-78CE4E7121FE}" type="pres">
      <dgm:prSet presAssocID="{B156715D-4A2B-4D20-A217-6201A6C91E42}" presName="Name8" presStyleCnt="0"/>
      <dgm:spPr/>
    </dgm:pt>
    <dgm:pt modelId="{01D9AC19-20A9-4774-859A-62AC81C5BED1}" type="pres">
      <dgm:prSet presAssocID="{B156715D-4A2B-4D20-A217-6201A6C91E42}" presName="level" presStyleLbl="node1" presStyleIdx="3" presStyleCnt="5">
        <dgm:presLayoutVars>
          <dgm:chMax val="1"/>
          <dgm:bulletEnabled val="1"/>
        </dgm:presLayoutVars>
      </dgm:prSet>
      <dgm:spPr/>
    </dgm:pt>
    <dgm:pt modelId="{C213784E-9436-4C91-837C-81651D3A0143}" type="pres">
      <dgm:prSet presAssocID="{B156715D-4A2B-4D20-A217-6201A6C91E42}" presName="levelTx" presStyleLbl="revTx" presStyleIdx="0" presStyleCnt="0">
        <dgm:presLayoutVars>
          <dgm:chMax val="1"/>
          <dgm:bulletEnabled val="1"/>
        </dgm:presLayoutVars>
      </dgm:prSet>
      <dgm:spPr/>
    </dgm:pt>
    <dgm:pt modelId="{AA7B9C35-4924-1949-AE09-02A38DD4788D}" type="pres">
      <dgm:prSet presAssocID="{C684032A-BDAE-2441-8BB7-327D168CB75F}" presName="Name8" presStyleCnt="0"/>
      <dgm:spPr/>
    </dgm:pt>
    <dgm:pt modelId="{10A94CAC-C542-7F45-A955-C39298002BD1}" type="pres">
      <dgm:prSet presAssocID="{C684032A-BDAE-2441-8BB7-327D168CB75F}" presName="level" presStyleLbl="node1" presStyleIdx="4" presStyleCnt="5">
        <dgm:presLayoutVars>
          <dgm:chMax val="1"/>
          <dgm:bulletEnabled val="1"/>
        </dgm:presLayoutVars>
      </dgm:prSet>
      <dgm:spPr/>
    </dgm:pt>
    <dgm:pt modelId="{853389C5-2C58-654E-ABD3-8F2ED1C857D3}" type="pres">
      <dgm:prSet presAssocID="{C684032A-BDAE-2441-8BB7-327D168CB75F}" presName="levelTx" presStyleLbl="revTx" presStyleIdx="0" presStyleCnt="0">
        <dgm:presLayoutVars>
          <dgm:chMax val="1"/>
          <dgm:bulletEnabled val="1"/>
        </dgm:presLayoutVars>
      </dgm:prSet>
      <dgm:spPr/>
    </dgm:pt>
  </dgm:ptLst>
  <dgm:cxnLst>
    <dgm:cxn modelId="{7E7F300A-99F1-3B42-A26B-15E45474D39D}" type="presOf" srcId="{C684032A-BDAE-2441-8BB7-327D168CB75F}" destId="{853389C5-2C58-654E-ABD3-8F2ED1C857D3}" srcOrd="1" destOrd="0" presId="urn:microsoft.com/office/officeart/2005/8/layout/pyramid3"/>
    <dgm:cxn modelId="{D9D12E15-A956-4CBB-A029-355B729E694D}" type="presOf" srcId="{91F12E0F-A5D5-4B8B-B9A4-57294B976E69}" destId="{127FF34C-F549-42E6-BC0A-26B7106BC9BB}" srcOrd="1" destOrd="0" presId="urn:microsoft.com/office/officeart/2005/8/layout/pyramid3"/>
    <dgm:cxn modelId="{7E155B17-2D8B-4A74-B14F-9BDB4A560BD7}" type="presOf" srcId="{5E0492F2-7627-4703-96CC-639A377D133D}" destId="{F28319D2-2FB0-4C20-A004-CBFD5327565D}" srcOrd="0" destOrd="0" presId="urn:microsoft.com/office/officeart/2005/8/layout/pyramid3"/>
    <dgm:cxn modelId="{B445672A-8F7A-3049-B76F-455B78A2D123}" srcId="{B6662F61-4950-4E0D-896B-91F6A18541B6}" destId="{C684032A-BDAE-2441-8BB7-327D168CB75F}" srcOrd="4" destOrd="0" parTransId="{ADDA6514-C929-4940-B6DA-4914080C1FCF}" sibTransId="{8B591D71-8A61-0A40-90C4-F92929D57A4E}"/>
    <dgm:cxn modelId="{BB3BB32E-AA2E-4231-9887-7BF6440D3873}" type="presOf" srcId="{B156715D-4A2B-4D20-A217-6201A6C91E42}" destId="{01D9AC19-20A9-4774-859A-62AC81C5BED1}" srcOrd="0" destOrd="0" presId="urn:microsoft.com/office/officeart/2005/8/layout/pyramid3"/>
    <dgm:cxn modelId="{2E347434-C4D9-4707-958B-9C375C4729DB}" type="presOf" srcId="{5E0492F2-7627-4703-96CC-639A377D133D}" destId="{2C4AC5FC-A055-4D2A-89E1-B2DC68586971}" srcOrd="1" destOrd="0" presId="urn:microsoft.com/office/officeart/2005/8/layout/pyramid3"/>
    <dgm:cxn modelId="{2260463C-C6C9-4BA2-9B9E-3A46D4FF4130}" srcId="{B6662F61-4950-4E0D-896B-91F6A18541B6}" destId="{91F12E0F-A5D5-4B8B-B9A4-57294B976E69}" srcOrd="2" destOrd="0" parTransId="{BE049377-2C5C-4A93-80FD-B56CD0C0968F}" sibTransId="{182E2934-CF9F-4318-AD24-9F546FAEC693}"/>
    <dgm:cxn modelId="{1133DC6E-6F0F-4505-AD26-DD231D223CBF}" srcId="{B6662F61-4950-4E0D-896B-91F6A18541B6}" destId="{87BFC506-F5F6-4E3B-9BB1-68001966C9C6}" srcOrd="1" destOrd="0" parTransId="{F4AA7FB1-C486-4989-B25B-86089316BA40}" sibTransId="{8729A30B-EC30-4E22-B0B2-DB37E3F18362}"/>
    <dgm:cxn modelId="{4053E472-62FE-4A5A-B060-B5E6E2713E32}" type="presOf" srcId="{91F12E0F-A5D5-4B8B-B9A4-57294B976E69}" destId="{BEB6AE39-F6F4-479D-9084-C272BA3F9448}" srcOrd="0" destOrd="0" presId="urn:microsoft.com/office/officeart/2005/8/layout/pyramid3"/>
    <dgm:cxn modelId="{3DCFEB8A-95C0-4D0A-87AF-94C213249BAC}" type="presOf" srcId="{87BFC506-F5F6-4E3B-9BB1-68001966C9C6}" destId="{FCF487CB-45A2-487C-8458-E325E14BA619}" srcOrd="1" destOrd="0" presId="urn:microsoft.com/office/officeart/2005/8/layout/pyramid3"/>
    <dgm:cxn modelId="{95014E95-7122-4A2E-A1C2-CA6AEC53987B}" srcId="{B6662F61-4950-4E0D-896B-91F6A18541B6}" destId="{5E0492F2-7627-4703-96CC-639A377D133D}" srcOrd="0" destOrd="0" parTransId="{D0AAA390-52D0-4076-9C71-3CF95C448D39}" sibTransId="{E4877031-04E3-4EDD-A029-C370FCD98854}"/>
    <dgm:cxn modelId="{6BD18AA7-8F76-403D-A3EC-FF66BCD5BC3E}" type="presOf" srcId="{B156715D-4A2B-4D20-A217-6201A6C91E42}" destId="{C213784E-9436-4C91-837C-81651D3A0143}" srcOrd="1" destOrd="0" presId="urn:microsoft.com/office/officeart/2005/8/layout/pyramid3"/>
    <dgm:cxn modelId="{0504E2E0-F048-4CB4-9F61-45DF42FC9528}" type="presOf" srcId="{87BFC506-F5F6-4E3B-9BB1-68001966C9C6}" destId="{F07CB38F-413A-4FE4-8A4D-0D2D0552C313}" srcOrd="0" destOrd="0" presId="urn:microsoft.com/office/officeart/2005/8/layout/pyramid3"/>
    <dgm:cxn modelId="{7A9085F1-04B2-4656-95B8-8785D6DA56D6}" type="presOf" srcId="{B6662F61-4950-4E0D-896B-91F6A18541B6}" destId="{9F1371F4-AC64-4F36-BC21-D01AB4CA8A6E}" srcOrd="0" destOrd="0" presId="urn:microsoft.com/office/officeart/2005/8/layout/pyramid3"/>
    <dgm:cxn modelId="{02EEB0F1-675E-0D4E-A51B-46EA51A44746}" type="presOf" srcId="{C684032A-BDAE-2441-8BB7-327D168CB75F}" destId="{10A94CAC-C542-7F45-A955-C39298002BD1}" srcOrd="0" destOrd="0" presId="urn:microsoft.com/office/officeart/2005/8/layout/pyramid3"/>
    <dgm:cxn modelId="{F47E3DF7-1AF1-4AB8-B439-CA5F9A8CF281}" srcId="{B6662F61-4950-4E0D-896B-91F6A18541B6}" destId="{B156715D-4A2B-4D20-A217-6201A6C91E42}" srcOrd="3" destOrd="0" parTransId="{059ECC9C-D109-4D1B-9F7E-29FAFCCD40AC}" sibTransId="{D847DF2F-BA00-4D6B-9B0D-B445C57569C4}"/>
    <dgm:cxn modelId="{3EFBEDF2-F79E-46C8-AD53-1E9EFF5DBA90}" type="presParOf" srcId="{9F1371F4-AC64-4F36-BC21-D01AB4CA8A6E}" destId="{5FD7BE87-4926-4147-9645-C4B69EEB354A}" srcOrd="0" destOrd="0" presId="urn:microsoft.com/office/officeart/2005/8/layout/pyramid3"/>
    <dgm:cxn modelId="{7F49EA51-622A-425A-9BE3-4AA0044C6E08}" type="presParOf" srcId="{5FD7BE87-4926-4147-9645-C4B69EEB354A}" destId="{F28319D2-2FB0-4C20-A004-CBFD5327565D}" srcOrd="0" destOrd="0" presId="urn:microsoft.com/office/officeart/2005/8/layout/pyramid3"/>
    <dgm:cxn modelId="{33D299FA-E6E7-48F5-9CE0-1D8662784B35}" type="presParOf" srcId="{5FD7BE87-4926-4147-9645-C4B69EEB354A}" destId="{2C4AC5FC-A055-4D2A-89E1-B2DC68586971}" srcOrd="1" destOrd="0" presId="urn:microsoft.com/office/officeart/2005/8/layout/pyramid3"/>
    <dgm:cxn modelId="{97A8A095-9C9B-4F9D-9FAD-CAAF2FC92351}" type="presParOf" srcId="{9F1371F4-AC64-4F36-BC21-D01AB4CA8A6E}" destId="{4AF2BDE2-2449-4EE9-AFA9-7F15EB89F564}" srcOrd="1" destOrd="0" presId="urn:microsoft.com/office/officeart/2005/8/layout/pyramid3"/>
    <dgm:cxn modelId="{05D449D6-F99C-4573-9CD6-9C403626582B}" type="presParOf" srcId="{4AF2BDE2-2449-4EE9-AFA9-7F15EB89F564}" destId="{F07CB38F-413A-4FE4-8A4D-0D2D0552C313}" srcOrd="0" destOrd="0" presId="urn:microsoft.com/office/officeart/2005/8/layout/pyramid3"/>
    <dgm:cxn modelId="{688F3DDA-1564-412D-B446-96E10824AB5F}" type="presParOf" srcId="{4AF2BDE2-2449-4EE9-AFA9-7F15EB89F564}" destId="{FCF487CB-45A2-487C-8458-E325E14BA619}" srcOrd="1" destOrd="0" presId="urn:microsoft.com/office/officeart/2005/8/layout/pyramid3"/>
    <dgm:cxn modelId="{EE7ADC5F-6FED-47A2-8796-9BBAB3B79B1D}" type="presParOf" srcId="{9F1371F4-AC64-4F36-BC21-D01AB4CA8A6E}" destId="{6F0B07DB-622B-4375-8768-675BF882B626}" srcOrd="2" destOrd="0" presId="urn:microsoft.com/office/officeart/2005/8/layout/pyramid3"/>
    <dgm:cxn modelId="{DC491930-84C1-4A7A-954E-0B64BFC04D2C}" type="presParOf" srcId="{6F0B07DB-622B-4375-8768-675BF882B626}" destId="{BEB6AE39-F6F4-479D-9084-C272BA3F9448}" srcOrd="0" destOrd="0" presId="urn:microsoft.com/office/officeart/2005/8/layout/pyramid3"/>
    <dgm:cxn modelId="{FE73D11F-B8B0-427C-94BA-7156612D7952}" type="presParOf" srcId="{6F0B07DB-622B-4375-8768-675BF882B626}" destId="{127FF34C-F549-42E6-BC0A-26B7106BC9BB}" srcOrd="1" destOrd="0" presId="urn:microsoft.com/office/officeart/2005/8/layout/pyramid3"/>
    <dgm:cxn modelId="{F4B27671-8B8B-4323-9A2B-FBEEAC00DAAA}" type="presParOf" srcId="{9F1371F4-AC64-4F36-BC21-D01AB4CA8A6E}" destId="{FDC17A7E-8B6B-425F-82EF-78CE4E7121FE}" srcOrd="3" destOrd="0" presId="urn:microsoft.com/office/officeart/2005/8/layout/pyramid3"/>
    <dgm:cxn modelId="{67F14280-168F-4240-B8F5-1C4A10861F14}" type="presParOf" srcId="{FDC17A7E-8B6B-425F-82EF-78CE4E7121FE}" destId="{01D9AC19-20A9-4774-859A-62AC81C5BED1}" srcOrd="0" destOrd="0" presId="urn:microsoft.com/office/officeart/2005/8/layout/pyramid3"/>
    <dgm:cxn modelId="{D057CC0D-C8BB-4998-A500-00E0B5C40961}" type="presParOf" srcId="{FDC17A7E-8B6B-425F-82EF-78CE4E7121FE}" destId="{C213784E-9436-4C91-837C-81651D3A0143}" srcOrd="1" destOrd="0" presId="urn:microsoft.com/office/officeart/2005/8/layout/pyramid3"/>
    <dgm:cxn modelId="{0C5CD972-65CB-174E-8BD7-84B2F95684A1}" type="presParOf" srcId="{9F1371F4-AC64-4F36-BC21-D01AB4CA8A6E}" destId="{AA7B9C35-4924-1949-AE09-02A38DD4788D}" srcOrd="4" destOrd="0" presId="urn:microsoft.com/office/officeart/2005/8/layout/pyramid3"/>
    <dgm:cxn modelId="{649E4A65-FD78-7147-880A-722C8807DB51}" type="presParOf" srcId="{AA7B9C35-4924-1949-AE09-02A38DD4788D}" destId="{10A94CAC-C542-7F45-A955-C39298002BD1}" srcOrd="0" destOrd="0" presId="urn:microsoft.com/office/officeart/2005/8/layout/pyramid3"/>
    <dgm:cxn modelId="{A327DA7D-0118-CE43-BF35-5A610F6ABDED}" type="presParOf" srcId="{AA7B9C35-4924-1949-AE09-02A38DD4788D}" destId="{853389C5-2C58-654E-ABD3-8F2ED1C857D3}" srcOrd="1" destOrd="0" presId="urn:microsoft.com/office/officeart/2005/8/layout/pyramid3"/>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CD953C-BE82-4AE4-8546-03756A9BDAFC}" type="doc">
      <dgm:prSet loTypeId="urn:microsoft.com/office/officeart/2009/3/layout/HorizontalOrganizationChart" loCatId="hierarchy" qsTypeId="urn:microsoft.com/office/officeart/2005/8/quickstyle/simple1" qsCatId="simple" csTypeId="urn:microsoft.com/office/officeart/2005/8/colors/accent2_1" csCatId="accent2" phldr="1"/>
      <dgm:spPr/>
      <dgm:t>
        <a:bodyPr/>
        <a:lstStyle/>
        <a:p>
          <a:endParaRPr lang="nb-NO"/>
        </a:p>
      </dgm:t>
    </dgm:pt>
    <dgm:pt modelId="{06DF4D52-4310-4320-9806-C9E65A732112}">
      <dgm:prSet phldrT="[Tekst]"/>
      <dgm:spPr/>
      <dgm:t>
        <a:bodyPr/>
        <a:lstStyle/>
        <a:p>
          <a:r>
            <a:rPr lang="nb-NO" dirty="0"/>
            <a:t>Helse og omsorg</a:t>
          </a:r>
        </a:p>
      </dgm:t>
    </dgm:pt>
    <dgm:pt modelId="{652D0C1B-8EBC-466E-884A-082F964F04DA}" type="parTrans" cxnId="{BADEC626-0019-4AFD-B922-5AC024B09099}">
      <dgm:prSet/>
      <dgm:spPr/>
      <dgm:t>
        <a:bodyPr/>
        <a:lstStyle/>
        <a:p>
          <a:endParaRPr lang="nb-NO"/>
        </a:p>
      </dgm:t>
    </dgm:pt>
    <dgm:pt modelId="{10D2FB2B-6878-411A-970E-4919CA2EC3E2}" type="sibTrans" cxnId="{BADEC626-0019-4AFD-B922-5AC024B09099}">
      <dgm:prSet/>
      <dgm:spPr/>
      <dgm:t>
        <a:bodyPr/>
        <a:lstStyle/>
        <a:p>
          <a:endParaRPr lang="nb-NO"/>
        </a:p>
      </dgm:t>
    </dgm:pt>
    <dgm:pt modelId="{52856526-B158-42E1-B96C-4011B57EAA41}">
      <dgm:prSet phldrT="[Tekst]" custT="1"/>
      <dgm:spPr/>
      <dgm:t>
        <a:bodyPr/>
        <a:lstStyle/>
        <a:p>
          <a:r>
            <a:rPr lang="nb-NO" sz="1000" dirty="0"/>
            <a:t>Legetjeneste</a:t>
          </a:r>
        </a:p>
      </dgm:t>
    </dgm:pt>
    <dgm:pt modelId="{64A25B73-1253-4919-B596-503DACEA25EF}" type="parTrans" cxnId="{15F551F0-184D-442A-B4AC-986A03CB8032}">
      <dgm:prSet/>
      <dgm:spPr/>
      <dgm:t>
        <a:bodyPr/>
        <a:lstStyle/>
        <a:p>
          <a:endParaRPr lang="nb-NO"/>
        </a:p>
      </dgm:t>
    </dgm:pt>
    <dgm:pt modelId="{F0358F7C-20FB-4D2F-9C5E-12638C102716}" type="sibTrans" cxnId="{15F551F0-184D-442A-B4AC-986A03CB8032}">
      <dgm:prSet/>
      <dgm:spPr/>
      <dgm:t>
        <a:bodyPr/>
        <a:lstStyle/>
        <a:p>
          <a:endParaRPr lang="nb-NO"/>
        </a:p>
      </dgm:t>
    </dgm:pt>
    <dgm:pt modelId="{F3EC9F77-6370-4CF8-A483-936512045F6B}">
      <dgm:prSet phldrT="[Tekst]"/>
      <dgm:spPr/>
      <dgm:t>
        <a:bodyPr/>
        <a:lstStyle/>
        <a:p>
          <a:r>
            <a:rPr lang="nb-NO" dirty="0"/>
            <a:t>Re-Habiliteringstjenesten</a:t>
          </a:r>
        </a:p>
      </dgm:t>
    </dgm:pt>
    <dgm:pt modelId="{F27AC2C3-7F82-4FD3-8158-4C805C58F00F}" type="parTrans" cxnId="{1575EDE0-49D3-4999-AF4B-921689BBE46E}">
      <dgm:prSet/>
      <dgm:spPr/>
      <dgm:t>
        <a:bodyPr/>
        <a:lstStyle/>
        <a:p>
          <a:endParaRPr lang="nb-NO"/>
        </a:p>
      </dgm:t>
    </dgm:pt>
    <dgm:pt modelId="{C78D9A2B-CC29-40F7-972F-05EEBA25FDF8}" type="sibTrans" cxnId="{1575EDE0-49D3-4999-AF4B-921689BBE46E}">
      <dgm:prSet/>
      <dgm:spPr/>
      <dgm:t>
        <a:bodyPr/>
        <a:lstStyle/>
        <a:p>
          <a:endParaRPr lang="nb-NO"/>
        </a:p>
      </dgm:t>
    </dgm:pt>
    <dgm:pt modelId="{17999025-7140-4953-A19A-AB518E95DBFF}">
      <dgm:prSet phldrT="[Tekst]"/>
      <dgm:spPr/>
      <dgm:t>
        <a:bodyPr/>
        <a:lstStyle/>
        <a:p>
          <a:r>
            <a:rPr lang="nb-NO" dirty="0"/>
            <a:t>Sosiale tjenester</a:t>
          </a:r>
        </a:p>
      </dgm:t>
    </dgm:pt>
    <dgm:pt modelId="{50C3E08E-5376-4ACD-BFD6-3E6F31CD9247}" type="parTrans" cxnId="{925B4933-82CE-4D29-9982-EED658B7E3E9}">
      <dgm:prSet/>
      <dgm:spPr/>
      <dgm:t>
        <a:bodyPr/>
        <a:lstStyle/>
        <a:p>
          <a:endParaRPr lang="nb-NO"/>
        </a:p>
      </dgm:t>
    </dgm:pt>
    <dgm:pt modelId="{56E5FCEC-E007-4A49-8188-37F1D3EF9198}" type="sibTrans" cxnId="{925B4933-82CE-4D29-9982-EED658B7E3E9}">
      <dgm:prSet/>
      <dgm:spPr/>
      <dgm:t>
        <a:bodyPr/>
        <a:lstStyle/>
        <a:p>
          <a:endParaRPr lang="nb-NO"/>
        </a:p>
      </dgm:t>
    </dgm:pt>
    <dgm:pt modelId="{2D6315A8-698C-4E8A-B0E0-BAA7ED585DAC}">
      <dgm:prSet phldrT="[Tekst]"/>
      <dgm:spPr/>
      <dgm:t>
        <a:bodyPr/>
        <a:lstStyle/>
        <a:p>
          <a:r>
            <a:rPr lang="nb-NO" dirty="0"/>
            <a:t>Institusjon</a:t>
          </a:r>
        </a:p>
      </dgm:t>
    </dgm:pt>
    <dgm:pt modelId="{A084AD37-8FED-4EF1-837C-93FAB6B5AC00}" type="parTrans" cxnId="{8C0A77B9-F1E2-45C4-A180-698A85D4AAB6}">
      <dgm:prSet/>
      <dgm:spPr/>
      <dgm:t>
        <a:bodyPr/>
        <a:lstStyle/>
        <a:p>
          <a:endParaRPr lang="nb-NO"/>
        </a:p>
      </dgm:t>
    </dgm:pt>
    <dgm:pt modelId="{A030F394-EBD5-40F7-802A-9C01E0F57E26}" type="sibTrans" cxnId="{8C0A77B9-F1E2-45C4-A180-698A85D4AAB6}">
      <dgm:prSet/>
      <dgm:spPr/>
      <dgm:t>
        <a:bodyPr/>
        <a:lstStyle/>
        <a:p>
          <a:endParaRPr lang="nb-NO"/>
        </a:p>
      </dgm:t>
    </dgm:pt>
    <dgm:pt modelId="{FFF8E094-8F8C-41F9-8EB1-181806363402}">
      <dgm:prSet phldrT="[Tekst]"/>
      <dgm:spPr/>
      <dgm:t>
        <a:bodyPr/>
        <a:lstStyle/>
        <a:p>
          <a:r>
            <a:rPr lang="nb-NO" dirty="0"/>
            <a:t>Hjemmetjeneste</a:t>
          </a:r>
        </a:p>
      </dgm:t>
    </dgm:pt>
    <dgm:pt modelId="{70FB96EA-D33F-4559-9B27-10E2F4E8F83B}" type="parTrans" cxnId="{9F7F67AF-1BD7-45DA-8A98-FAF93B12DF7A}">
      <dgm:prSet/>
      <dgm:spPr/>
      <dgm:t>
        <a:bodyPr/>
        <a:lstStyle/>
        <a:p>
          <a:endParaRPr lang="nb-NO"/>
        </a:p>
      </dgm:t>
    </dgm:pt>
    <dgm:pt modelId="{3B071839-46A6-4C9E-8541-7B2ED8EFF809}" type="sibTrans" cxnId="{9F7F67AF-1BD7-45DA-8A98-FAF93B12DF7A}">
      <dgm:prSet/>
      <dgm:spPr/>
      <dgm:t>
        <a:bodyPr/>
        <a:lstStyle/>
        <a:p>
          <a:endParaRPr lang="nb-NO"/>
        </a:p>
      </dgm:t>
    </dgm:pt>
    <dgm:pt modelId="{DB964F04-E276-4988-88D5-B31870114CA0}">
      <dgm:prSet phldrT="[Tekst]"/>
      <dgm:spPr/>
      <dgm:t>
        <a:bodyPr/>
        <a:lstStyle/>
        <a:p>
          <a:r>
            <a:rPr lang="nb-NO" dirty="0"/>
            <a:t>Helsefremmende og forebyggende tjenester</a:t>
          </a:r>
        </a:p>
      </dgm:t>
    </dgm:pt>
    <dgm:pt modelId="{7B75894F-3F87-48D5-8209-685A3C9E6D15}" type="parTrans" cxnId="{ABA821A9-6936-4048-AAB5-B90A85B8D9FA}">
      <dgm:prSet/>
      <dgm:spPr/>
      <dgm:t>
        <a:bodyPr/>
        <a:lstStyle/>
        <a:p>
          <a:endParaRPr lang="nb-NO"/>
        </a:p>
      </dgm:t>
    </dgm:pt>
    <dgm:pt modelId="{1A075AAA-40F1-4750-8672-2B079517ABA9}" type="sibTrans" cxnId="{ABA821A9-6936-4048-AAB5-B90A85B8D9FA}">
      <dgm:prSet/>
      <dgm:spPr/>
      <dgm:t>
        <a:bodyPr/>
        <a:lstStyle/>
        <a:p>
          <a:endParaRPr lang="nb-NO"/>
        </a:p>
      </dgm:t>
    </dgm:pt>
    <dgm:pt modelId="{819E199D-D260-499A-8EEF-5BCF65635A9D}" type="pres">
      <dgm:prSet presAssocID="{B1CD953C-BE82-4AE4-8546-03756A9BDAFC}" presName="hierChild1" presStyleCnt="0">
        <dgm:presLayoutVars>
          <dgm:orgChart val="1"/>
          <dgm:chPref val="1"/>
          <dgm:dir/>
          <dgm:animOne val="branch"/>
          <dgm:animLvl val="lvl"/>
          <dgm:resizeHandles/>
        </dgm:presLayoutVars>
      </dgm:prSet>
      <dgm:spPr/>
    </dgm:pt>
    <dgm:pt modelId="{0A58E494-06F8-48E4-B0B5-F0229D20DCEA}" type="pres">
      <dgm:prSet presAssocID="{06DF4D52-4310-4320-9806-C9E65A732112}" presName="hierRoot1" presStyleCnt="0">
        <dgm:presLayoutVars>
          <dgm:hierBranch val="init"/>
        </dgm:presLayoutVars>
      </dgm:prSet>
      <dgm:spPr/>
    </dgm:pt>
    <dgm:pt modelId="{4DA9AC32-1D73-44E5-A795-E586BBDB157F}" type="pres">
      <dgm:prSet presAssocID="{06DF4D52-4310-4320-9806-C9E65A732112}" presName="rootComposite1" presStyleCnt="0"/>
      <dgm:spPr/>
    </dgm:pt>
    <dgm:pt modelId="{F5219893-6A8D-4394-A059-443F6856052E}" type="pres">
      <dgm:prSet presAssocID="{06DF4D52-4310-4320-9806-C9E65A732112}" presName="rootText1" presStyleLbl="node0" presStyleIdx="0" presStyleCnt="1">
        <dgm:presLayoutVars>
          <dgm:chPref val="3"/>
        </dgm:presLayoutVars>
      </dgm:prSet>
      <dgm:spPr/>
    </dgm:pt>
    <dgm:pt modelId="{A37DD5FE-FDB5-4C9E-87DC-13783A46CC84}" type="pres">
      <dgm:prSet presAssocID="{06DF4D52-4310-4320-9806-C9E65A732112}" presName="rootConnector1" presStyleLbl="node1" presStyleIdx="0" presStyleCnt="0"/>
      <dgm:spPr/>
    </dgm:pt>
    <dgm:pt modelId="{5A7747BB-DD35-41D9-9F73-B780BD10550C}" type="pres">
      <dgm:prSet presAssocID="{06DF4D52-4310-4320-9806-C9E65A732112}" presName="hierChild2" presStyleCnt="0"/>
      <dgm:spPr/>
    </dgm:pt>
    <dgm:pt modelId="{459E22C8-88C5-40B4-9D23-41F98E6AB0E6}" type="pres">
      <dgm:prSet presAssocID="{64A25B73-1253-4919-B596-503DACEA25EF}" presName="Name64" presStyleLbl="parChTrans1D2" presStyleIdx="0" presStyleCnt="6"/>
      <dgm:spPr/>
    </dgm:pt>
    <dgm:pt modelId="{16FEAC7D-76B2-4A35-99E6-A7671017B6C4}" type="pres">
      <dgm:prSet presAssocID="{52856526-B158-42E1-B96C-4011B57EAA41}" presName="hierRoot2" presStyleCnt="0">
        <dgm:presLayoutVars>
          <dgm:hierBranch val="init"/>
        </dgm:presLayoutVars>
      </dgm:prSet>
      <dgm:spPr/>
    </dgm:pt>
    <dgm:pt modelId="{A059327C-640A-461D-A864-7797E0D2378E}" type="pres">
      <dgm:prSet presAssocID="{52856526-B158-42E1-B96C-4011B57EAA41}" presName="rootComposite" presStyleCnt="0"/>
      <dgm:spPr/>
    </dgm:pt>
    <dgm:pt modelId="{002D4D92-BDF1-4AEB-9D48-0E2E4357A0B6}" type="pres">
      <dgm:prSet presAssocID="{52856526-B158-42E1-B96C-4011B57EAA41}" presName="rootText" presStyleLbl="node2" presStyleIdx="0" presStyleCnt="6">
        <dgm:presLayoutVars>
          <dgm:chPref val="3"/>
        </dgm:presLayoutVars>
      </dgm:prSet>
      <dgm:spPr/>
    </dgm:pt>
    <dgm:pt modelId="{0FC9CCC1-7C18-416E-A708-48B853194C1A}" type="pres">
      <dgm:prSet presAssocID="{52856526-B158-42E1-B96C-4011B57EAA41}" presName="rootConnector" presStyleLbl="node2" presStyleIdx="0" presStyleCnt="6"/>
      <dgm:spPr/>
    </dgm:pt>
    <dgm:pt modelId="{38BFC97A-BB00-4862-8370-F45AB8905B85}" type="pres">
      <dgm:prSet presAssocID="{52856526-B158-42E1-B96C-4011B57EAA41}" presName="hierChild4" presStyleCnt="0"/>
      <dgm:spPr/>
    </dgm:pt>
    <dgm:pt modelId="{DA1D54C6-21D5-45D8-A852-943ACC74A4D3}" type="pres">
      <dgm:prSet presAssocID="{52856526-B158-42E1-B96C-4011B57EAA41}" presName="hierChild5" presStyleCnt="0"/>
      <dgm:spPr/>
    </dgm:pt>
    <dgm:pt modelId="{DD7F02AC-6543-4894-ACC1-271E99CCA1E2}" type="pres">
      <dgm:prSet presAssocID="{F27AC2C3-7F82-4FD3-8158-4C805C58F00F}" presName="Name64" presStyleLbl="parChTrans1D2" presStyleIdx="1" presStyleCnt="6"/>
      <dgm:spPr/>
    </dgm:pt>
    <dgm:pt modelId="{5B4544C9-B5C3-4261-BD47-BC061DF3F873}" type="pres">
      <dgm:prSet presAssocID="{F3EC9F77-6370-4CF8-A483-936512045F6B}" presName="hierRoot2" presStyleCnt="0">
        <dgm:presLayoutVars>
          <dgm:hierBranch val="init"/>
        </dgm:presLayoutVars>
      </dgm:prSet>
      <dgm:spPr/>
    </dgm:pt>
    <dgm:pt modelId="{849E2FC8-57B0-45B6-905D-DE6B64093439}" type="pres">
      <dgm:prSet presAssocID="{F3EC9F77-6370-4CF8-A483-936512045F6B}" presName="rootComposite" presStyleCnt="0"/>
      <dgm:spPr/>
    </dgm:pt>
    <dgm:pt modelId="{2401BA2D-9613-4F43-A332-CE2BDE97F592}" type="pres">
      <dgm:prSet presAssocID="{F3EC9F77-6370-4CF8-A483-936512045F6B}" presName="rootText" presStyleLbl="node2" presStyleIdx="1" presStyleCnt="6">
        <dgm:presLayoutVars>
          <dgm:chPref val="3"/>
        </dgm:presLayoutVars>
      </dgm:prSet>
      <dgm:spPr/>
    </dgm:pt>
    <dgm:pt modelId="{DB5B9CDC-12B1-4F73-AA91-53892FCCF4EF}" type="pres">
      <dgm:prSet presAssocID="{F3EC9F77-6370-4CF8-A483-936512045F6B}" presName="rootConnector" presStyleLbl="node2" presStyleIdx="1" presStyleCnt="6"/>
      <dgm:spPr/>
    </dgm:pt>
    <dgm:pt modelId="{40965DC3-5924-4993-AAB1-A46AB3707505}" type="pres">
      <dgm:prSet presAssocID="{F3EC9F77-6370-4CF8-A483-936512045F6B}" presName="hierChild4" presStyleCnt="0"/>
      <dgm:spPr/>
    </dgm:pt>
    <dgm:pt modelId="{0DA2178C-68DB-4A71-9A12-347AFB36AC2C}" type="pres">
      <dgm:prSet presAssocID="{F3EC9F77-6370-4CF8-A483-936512045F6B}" presName="hierChild5" presStyleCnt="0"/>
      <dgm:spPr/>
    </dgm:pt>
    <dgm:pt modelId="{9647DE1B-A227-4B73-A283-CDC9748D10CC}" type="pres">
      <dgm:prSet presAssocID="{50C3E08E-5376-4ACD-BFD6-3E6F31CD9247}" presName="Name64" presStyleLbl="parChTrans1D2" presStyleIdx="2" presStyleCnt="6"/>
      <dgm:spPr/>
    </dgm:pt>
    <dgm:pt modelId="{21FAB340-73AD-47F2-8433-56CA879AE118}" type="pres">
      <dgm:prSet presAssocID="{17999025-7140-4953-A19A-AB518E95DBFF}" presName="hierRoot2" presStyleCnt="0">
        <dgm:presLayoutVars>
          <dgm:hierBranch val="init"/>
        </dgm:presLayoutVars>
      </dgm:prSet>
      <dgm:spPr/>
    </dgm:pt>
    <dgm:pt modelId="{6ABA2C21-8651-41B4-A7FA-8432C2638F54}" type="pres">
      <dgm:prSet presAssocID="{17999025-7140-4953-A19A-AB518E95DBFF}" presName="rootComposite" presStyleCnt="0"/>
      <dgm:spPr/>
    </dgm:pt>
    <dgm:pt modelId="{F4E14F2B-0132-49B0-9D83-6D7262B1B0D8}" type="pres">
      <dgm:prSet presAssocID="{17999025-7140-4953-A19A-AB518E95DBFF}" presName="rootText" presStyleLbl="node2" presStyleIdx="2" presStyleCnt="6">
        <dgm:presLayoutVars>
          <dgm:chPref val="3"/>
        </dgm:presLayoutVars>
      </dgm:prSet>
      <dgm:spPr/>
    </dgm:pt>
    <dgm:pt modelId="{B9C65894-D8A3-4EFC-A11C-4978EEED2177}" type="pres">
      <dgm:prSet presAssocID="{17999025-7140-4953-A19A-AB518E95DBFF}" presName="rootConnector" presStyleLbl="node2" presStyleIdx="2" presStyleCnt="6"/>
      <dgm:spPr/>
    </dgm:pt>
    <dgm:pt modelId="{90565FFB-6069-4F5D-BD83-FC955F6C01DF}" type="pres">
      <dgm:prSet presAssocID="{17999025-7140-4953-A19A-AB518E95DBFF}" presName="hierChild4" presStyleCnt="0"/>
      <dgm:spPr/>
    </dgm:pt>
    <dgm:pt modelId="{0CDE7385-B644-481C-A464-BC0BD96425E7}" type="pres">
      <dgm:prSet presAssocID="{17999025-7140-4953-A19A-AB518E95DBFF}" presName="hierChild5" presStyleCnt="0"/>
      <dgm:spPr/>
    </dgm:pt>
    <dgm:pt modelId="{91834CB4-9D9D-4BF7-9B3D-E48C5568415F}" type="pres">
      <dgm:prSet presAssocID="{A084AD37-8FED-4EF1-837C-93FAB6B5AC00}" presName="Name64" presStyleLbl="parChTrans1D2" presStyleIdx="3" presStyleCnt="6"/>
      <dgm:spPr/>
    </dgm:pt>
    <dgm:pt modelId="{4342B043-256E-4FBB-949B-CB43B23C58CE}" type="pres">
      <dgm:prSet presAssocID="{2D6315A8-698C-4E8A-B0E0-BAA7ED585DAC}" presName="hierRoot2" presStyleCnt="0">
        <dgm:presLayoutVars>
          <dgm:hierBranch val="init"/>
        </dgm:presLayoutVars>
      </dgm:prSet>
      <dgm:spPr/>
    </dgm:pt>
    <dgm:pt modelId="{6CD5FE4F-E96D-44B3-88FD-DF6290C6FFCE}" type="pres">
      <dgm:prSet presAssocID="{2D6315A8-698C-4E8A-B0E0-BAA7ED585DAC}" presName="rootComposite" presStyleCnt="0"/>
      <dgm:spPr/>
    </dgm:pt>
    <dgm:pt modelId="{63016CC8-7669-4D6F-83BA-B4C6ADDA6748}" type="pres">
      <dgm:prSet presAssocID="{2D6315A8-698C-4E8A-B0E0-BAA7ED585DAC}" presName="rootText" presStyleLbl="node2" presStyleIdx="3" presStyleCnt="6">
        <dgm:presLayoutVars>
          <dgm:chPref val="3"/>
        </dgm:presLayoutVars>
      </dgm:prSet>
      <dgm:spPr/>
    </dgm:pt>
    <dgm:pt modelId="{B312C6B5-EC97-4D0D-8AD8-CF04ED80A8DF}" type="pres">
      <dgm:prSet presAssocID="{2D6315A8-698C-4E8A-B0E0-BAA7ED585DAC}" presName="rootConnector" presStyleLbl="node2" presStyleIdx="3" presStyleCnt="6"/>
      <dgm:spPr/>
    </dgm:pt>
    <dgm:pt modelId="{1DAC5AB9-10D6-4D21-970C-D5B8CE4E0A67}" type="pres">
      <dgm:prSet presAssocID="{2D6315A8-698C-4E8A-B0E0-BAA7ED585DAC}" presName="hierChild4" presStyleCnt="0"/>
      <dgm:spPr/>
    </dgm:pt>
    <dgm:pt modelId="{A3D30D3F-5379-4F7D-9C1C-B02E416DE38E}" type="pres">
      <dgm:prSet presAssocID="{2D6315A8-698C-4E8A-B0E0-BAA7ED585DAC}" presName="hierChild5" presStyleCnt="0"/>
      <dgm:spPr/>
    </dgm:pt>
    <dgm:pt modelId="{1E6BBAC7-B86E-4148-9C20-03BE3D2E1EA4}" type="pres">
      <dgm:prSet presAssocID="{70FB96EA-D33F-4559-9B27-10E2F4E8F83B}" presName="Name64" presStyleLbl="parChTrans1D2" presStyleIdx="4" presStyleCnt="6"/>
      <dgm:spPr/>
    </dgm:pt>
    <dgm:pt modelId="{CB317EB3-9770-481A-B795-829B0AC0CDCB}" type="pres">
      <dgm:prSet presAssocID="{FFF8E094-8F8C-41F9-8EB1-181806363402}" presName="hierRoot2" presStyleCnt="0">
        <dgm:presLayoutVars>
          <dgm:hierBranch val="init"/>
        </dgm:presLayoutVars>
      </dgm:prSet>
      <dgm:spPr/>
    </dgm:pt>
    <dgm:pt modelId="{56D77ED4-F582-47BE-95B2-B6878B0677D8}" type="pres">
      <dgm:prSet presAssocID="{FFF8E094-8F8C-41F9-8EB1-181806363402}" presName="rootComposite" presStyleCnt="0"/>
      <dgm:spPr/>
    </dgm:pt>
    <dgm:pt modelId="{69EF477C-0F59-448E-8813-4E9C2B4956E5}" type="pres">
      <dgm:prSet presAssocID="{FFF8E094-8F8C-41F9-8EB1-181806363402}" presName="rootText" presStyleLbl="node2" presStyleIdx="4" presStyleCnt="6">
        <dgm:presLayoutVars>
          <dgm:chPref val="3"/>
        </dgm:presLayoutVars>
      </dgm:prSet>
      <dgm:spPr/>
    </dgm:pt>
    <dgm:pt modelId="{6ED19D73-B3EA-49D7-BE69-1CB03A32E1E1}" type="pres">
      <dgm:prSet presAssocID="{FFF8E094-8F8C-41F9-8EB1-181806363402}" presName="rootConnector" presStyleLbl="node2" presStyleIdx="4" presStyleCnt="6"/>
      <dgm:spPr/>
    </dgm:pt>
    <dgm:pt modelId="{C820046F-1B93-4891-962A-B8E7D9E1D100}" type="pres">
      <dgm:prSet presAssocID="{FFF8E094-8F8C-41F9-8EB1-181806363402}" presName="hierChild4" presStyleCnt="0"/>
      <dgm:spPr/>
    </dgm:pt>
    <dgm:pt modelId="{492D9DE0-3191-4FE9-B68D-DE80220145D4}" type="pres">
      <dgm:prSet presAssocID="{FFF8E094-8F8C-41F9-8EB1-181806363402}" presName="hierChild5" presStyleCnt="0"/>
      <dgm:spPr/>
    </dgm:pt>
    <dgm:pt modelId="{73A7F188-529C-4FBE-A95A-5502213BB29C}" type="pres">
      <dgm:prSet presAssocID="{7B75894F-3F87-48D5-8209-685A3C9E6D15}" presName="Name64" presStyleLbl="parChTrans1D2" presStyleIdx="5" presStyleCnt="6"/>
      <dgm:spPr/>
    </dgm:pt>
    <dgm:pt modelId="{43091188-C39C-4C5B-9248-639AC4CEE9B1}" type="pres">
      <dgm:prSet presAssocID="{DB964F04-E276-4988-88D5-B31870114CA0}" presName="hierRoot2" presStyleCnt="0">
        <dgm:presLayoutVars>
          <dgm:hierBranch val="init"/>
        </dgm:presLayoutVars>
      </dgm:prSet>
      <dgm:spPr/>
    </dgm:pt>
    <dgm:pt modelId="{260438B7-463F-40C0-BBCF-288A5E1178A4}" type="pres">
      <dgm:prSet presAssocID="{DB964F04-E276-4988-88D5-B31870114CA0}" presName="rootComposite" presStyleCnt="0"/>
      <dgm:spPr/>
    </dgm:pt>
    <dgm:pt modelId="{4B38B65A-DC46-49A4-8B9D-C6AF25EB4781}" type="pres">
      <dgm:prSet presAssocID="{DB964F04-E276-4988-88D5-B31870114CA0}" presName="rootText" presStyleLbl="node2" presStyleIdx="5" presStyleCnt="6">
        <dgm:presLayoutVars>
          <dgm:chPref val="3"/>
        </dgm:presLayoutVars>
      </dgm:prSet>
      <dgm:spPr/>
    </dgm:pt>
    <dgm:pt modelId="{B2C4DB5D-5214-4B9E-B29E-568F9C6BE59A}" type="pres">
      <dgm:prSet presAssocID="{DB964F04-E276-4988-88D5-B31870114CA0}" presName="rootConnector" presStyleLbl="node2" presStyleIdx="5" presStyleCnt="6"/>
      <dgm:spPr/>
    </dgm:pt>
    <dgm:pt modelId="{F87EED6B-65B4-4D8A-912F-0A683A5A8942}" type="pres">
      <dgm:prSet presAssocID="{DB964F04-E276-4988-88D5-B31870114CA0}" presName="hierChild4" presStyleCnt="0"/>
      <dgm:spPr/>
    </dgm:pt>
    <dgm:pt modelId="{D60B14C1-972F-44AC-9AF9-D0506C50598F}" type="pres">
      <dgm:prSet presAssocID="{DB964F04-E276-4988-88D5-B31870114CA0}" presName="hierChild5" presStyleCnt="0"/>
      <dgm:spPr/>
    </dgm:pt>
    <dgm:pt modelId="{67FE566C-6353-4491-9753-BC2F4FE4985B}" type="pres">
      <dgm:prSet presAssocID="{06DF4D52-4310-4320-9806-C9E65A732112}" presName="hierChild3" presStyleCnt="0"/>
      <dgm:spPr/>
    </dgm:pt>
  </dgm:ptLst>
  <dgm:cxnLst>
    <dgm:cxn modelId="{8947A20E-36CF-4BE5-8313-8CD73B857EE0}" type="presOf" srcId="{F3EC9F77-6370-4CF8-A483-936512045F6B}" destId="{DB5B9CDC-12B1-4F73-AA91-53892FCCF4EF}" srcOrd="1" destOrd="0" presId="urn:microsoft.com/office/officeart/2009/3/layout/HorizontalOrganizationChart"/>
    <dgm:cxn modelId="{44B2DB0F-2B9C-408F-9719-0127E0D16D02}" type="presOf" srcId="{17999025-7140-4953-A19A-AB518E95DBFF}" destId="{F4E14F2B-0132-49B0-9D83-6D7262B1B0D8}" srcOrd="0" destOrd="0" presId="urn:microsoft.com/office/officeart/2009/3/layout/HorizontalOrganizationChart"/>
    <dgm:cxn modelId="{40878825-896E-44C2-A574-47A01CB3B40D}" type="presOf" srcId="{06DF4D52-4310-4320-9806-C9E65A732112}" destId="{A37DD5FE-FDB5-4C9E-87DC-13783A46CC84}" srcOrd="1" destOrd="0" presId="urn:microsoft.com/office/officeart/2009/3/layout/HorizontalOrganizationChart"/>
    <dgm:cxn modelId="{BADEC626-0019-4AFD-B922-5AC024B09099}" srcId="{B1CD953C-BE82-4AE4-8546-03756A9BDAFC}" destId="{06DF4D52-4310-4320-9806-C9E65A732112}" srcOrd="0" destOrd="0" parTransId="{652D0C1B-8EBC-466E-884A-082F964F04DA}" sibTransId="{10D2FB2B-6878-411A-970E-4919CA2EC3E2}"/>
    <dgm:cxn modelId="{FBAC1132-ECFF-448E-A3E7-C2EA272A8E4A}" type="presOf" srcId="{06DF4D52-4310-4320-9806-C9E65A732112}" destId="{F5219893-6A8D-4394-A059-443F6856052E}" srcOrd="0" destOrd="0" presId="urn:microsoft.com/office/officeart/2009/3/layout/HorizontalOrganizationChart"/>
    <dgm:cxn modelId="{925B4933-82CE-4D29-9982-EED658B7E3E9}" srcId="{06DF4D52-4310-4320-9806-C9E65A732112}" destId="{17999025-7140-4953-A19A-AB518E95DBFF}" srcOrd="2" destOrd="0" parTransId="{50C3E08E-5376-4ACD-BFD6-3E6F31CD9247}" sibTransId="{56E5FCEC-E007-4A49-8188-37F1D3EF9198}"/>
    <dgm:cxn modelId="{C783EB5C-731B-4322-942A-990E0BB86085}" type="presOf" srcId="{52856526-B158-42E1-B96C-4011B57EAA41}" destId="{0FC9CCC1-7C18-416E-A708-48B853194C1A}" srcOrd="1" destOrd="0" presId="urn:microsoft.com/office/officeart/2009/3/layout/HorizontalOrganizationChart"/>
    <dgm:cxn modelId="{D4D5F767-B9F2-4830-8B2A-3D56BEDDFC42}" type="presOf" srcId="{64A25B73-1253-4919-B596-503DACEA25EF}" destId="{459E22C8-88C5-40B4-9D23-41F98E6AB0E6}" srcOrd="0" destOrd="0" presId="urn:microsoft.com/office/officeart/2009/3/layout/HorizontalOrganizationChart"/>
    <dgm:cxn modelId="{5E1D8859-FA13-4695-81A9-05CAE1AAAEB3}" type="presOf" srcId="{2D6315A8-698C-4E8A-B0E0-BAA7ED585DAC}" destId="{63016CC8-7669-4D6F-83BA-B4C6ADDA6748}" srcOrd="0" destOrd="0" presId="urn:microsoft.com/office/officeart/2009/3/layout/HorizontalOrganizationChart"/>
    <dgm:cxn modelId="{72D4845A-CD9D-424B-8444-16FA53FA1A81}" type="presOf" srcId="{FFF8E094-8F8C-41F9-8EB1-181806363402}" destId="{69EF477C-0F59-448E-8813-4E9C2B4956E5}" srcOrd="0" destOrd="0" presId="urn:microsoft.com/office/officeart/2009/3/layout/HorizontalOrganizationChart"/>
    <dgm:cxn modelId="{B1AA4488-D109-4010-94ED-423282574997}" type="presOf" srcId="{A084AD37-8FED-4EF1-837C-93FAB6B5AC00}" destId="{91834CB4-9D9D-4BF7-9B3D-E48C5568415F}" srcOrd="0" destOrd="0" presId="urn:microsoft.com/office/officeart/2009/3/layout/HorizontalOrganizationChart"/>
    <dgm:cxn modelId="{7456D68A-F186-4CB1-AD36-D1FACF2E21B1}" type="presOf" srcId="{F3EC9F77-6370-4CF8-A483-936512045F6B}" destId="{2401BA2D-9613-4F43-A332-CE2BDE97F592}" srcOrd="0" destOrd="0" presId="urn:microsoft.com/office/officeart/2009/3/layout/HorizontalOrganizationChart"/>
    <dgm:cxn modelId="{41F70190-9C02-4431-9CE5-CD07D00CF4D1}" type="presOf" srcId="{2D6315A8-698C-4E8A-B0E0-BAA7ED585DAC}" destId="{B312C6B5-EC97-4D0D-8AD8-CF04ED80A8DF}" srcOrd="1" destOrd="0" presId="urn:microsoft.com/office/officeart/2009/3/layout/HorizontalOrganizationChart"/>
    <dgm:cxn modelId="{D6374396-708E-45AA-8ED1-BB4573BA8489}" type="presOf" srcId="{FFF8E094-8F8C-41F9-8EB1-181806363402}" destId="{6ED19D73-B3EA-49D7-BE69-1CB03A32E1E1}" srcOrd="1" destOrd="0" presId="urn:microsoft.com/office/officeart/2009/3/layout/HorizontalOrganizationChart"/>
    <dgm:cxn modelId="{5E44379F-A707-4DA7-B743-98668637D759}" type="presOf" srcId="{52856526-B158-42E1-B96C-4011B57EAA41}" destId="{002D4D92-BDF1-4AEB-9D48-0E2E4357A0B6}" srcOrd="0" destOrd="0" presId="urn:microsoft.com/office/officeart/2009/3/layout/HorizontalOrganizationChart"/>
    <dgm:cxn modelId="{ABA821A9-6936-4048-AAB5-B90A85B8D9FA}" srcId="{06DF4D52-4310-4320-9806-C9E65A732112}" destId="{DB964F04-E276-4988-88D5-B31870114CA0}" srcOrd="5" destOrd="0" parTransId="{7B75894F-3F87-48D5-8209-685A3C9E6D15}" sibTransId="{1A075AAA-40F1-4750-8672-2B079517ABA9}"/>
    <dgm:cxn modelId="{44AE6BA9-A31F-4803-9EBE-2968838D0FE1}" type="presOf" srcId="{B1CD953C-BE82-4AE4-8546-03756A9BDAFC}" destId="{819E199D-D260-499A-8EEF-5BCF65635A9D}" srcOrd="0" destOrd="0" presId="urn:microsoft.com/office/officeart/2009/3/layout/HorizontalOrganizationChart"/>
    <dgm:cxn modelId="{55A4E0AB-E0C5-4923-A710-F224669DE07C}" type="presOf" srcId="{50C3E08E-5376-4ACD-BFD6-3E6F31CD9247}" destId="{9647DE1B-A227-4B73-A283-CDC9748D10CC}" srcOrd="0" destOrd="0" presId="urn:microsoft.com/office/officeart/2009/3/layout/HorizontalOrganizationChart"/>
    <dgm:cxn modelId="{3B4417AC-8136-4B38-B327-6035B7B7A006}" type="presOf" srcId="{DB964F04-E276-4988-88D5-B31870114CA0}" destId="{B2C4DB5D-5214-4B9E-B29E-568F9C6BE59A}" srcOrd="1" destOrd="0" presId="urn:microsoft.com/office/officeart/2009/3/layout/HorizontalOrganizationChart"/>
    <dgm:cxn modelId="{9F7F67AF-1BD7-45DA-8A98-FAF93B12DF7A}" srcId="{06DF4D52-4310-4320-9806-C9E65A732112}" destId="{FFF8E094-8F8C-41F9-8EB1-181806363402}" srcOrd="4" destOrd="0" parTransId="{70FB96EA-D33F-4559-9B27-10E2F4E8F83B}" sibTransId="{3B071839-46A6-4C9E-8541-7B2ED8EFF809}"/>
    <dgm:cxn modelId="{11EFE2B0-B189-44A9-ABAB-EA517C076AFD}" type="presOf" srcId="{DB964F04-E276-4988-88D5-B31870114CA0}" destId="{4B38B65A-DC46-49A4-8B9D-C6AF25EB4781}" srcOrd="0" destOrd="0" presId="urn:microsoft.com/office/officeart/2009/3/layout/HorizontalOrganizationChart"/>
    <dgm:cxn modelId="{8C0A77B9-F1E2-45C4-A180-698A85D4AAB6}" srcId="{06DF4D52-4310-4320-9806-C9E65A732112}" destId="{2D6315A8-698C-4E8A-B0E0-BAA7ED585DAC}" srcOrd="3" destOrd="0" parTransId="{A084AD37-8FED-4EF1-837C-93FAB6B5AC00}" sibTransId="{A030F394-EBD5-40F7-802A-9C01E0F57E26}"/>
    <dgm:cxn modelId="{837734CE-11D7-4E58-8F50-F4AB4AA8E095}" type="presOf" srcId="{70FB96EA-D33F-4559-9B27-10E2F4E8F83B}" destId="{1E6BBAC7-B86E-4148-9C20-03BE3D2E1EA4}" srcOrd="0" destOrd="0" presId="urn:microsoft.com/office/officeart/2009/3/layout/HorizontalOrganizationChart"/>
    <dgm:cxn modelId="{EBB1CACF-AB81-431B-ABD6-ADEDFA4EDEFE}" type="presOf" srcId="{17999025-7140-4953-A19A-AB518E95DBFF}" destId="{B9C65894-D8A3-4EFC-A11C-4978EEED2177}" srcOrd="1" destOrd="0" presId="urn:microsoft.com/office/officeart/2009/3/layout/HorizontalOrganizationChart"/>
    <dgm:cxn modelId="{3EF0A1D3-6CD6-43D5-9CC8-4560F87B9B8E}" type="presOf" srcId="{7B75894F-3F87-48D5-8209-685A3C9E6D15}" destId="{73A7F188-529C-4FBE-A95A-5502213BB29C}" srcOrd="0" destOrd="0" presId="urn:microsoft.com/office/officeart/2009/3/layout/HorizontalOrganizationChart"/>
    <dgm:cxn modelId="{1575EDE0-49D3-4999-AF4B-921689BBE46E}" srcId="{06DF4D52-4310-4320-9806-C9E65A732112}" destId="{F3EC9F77-6370-4CF8-A483-936512045F6B}" srcOrd="1" destOrd="0" parTransId="{F27AC2C3-7F82-4FD3-8158-4C805C58F00F}" sibTransId="{C78D9A2B-CC29-40F7-972F-05EEBA25FDF8}"/>
    <dgm:cxn modelId="{15BF50E3-F58A-4B91-86E5-B4557AF41563}" type="presOf" srcId="{F27AC2C3-7F82-4FD3-8158-4C805C58F00F}" destId="{DD7F02AC-6543-4894-ACC1-271E99CCA1E2}" srcOrd="0" destOrd="0" presId="urn:microsoft.com/office/officeart/2009/3/layout/HorizontalOrganizationChart"/>
    <dgm:cxn modelId="{15F551F0-184D-442A-B4AC-986A03CB8032}" srcId="{06DF4D52-4310-4320-9806-C9E65A732112}" destId="{52856526-B158-42E1-B96C-4011B57EAA41}" srcOrd="0" destOrd="0" parTransId="{64A25B73-1253-4919-B596-503DACEA25EF}" sibTransId="{F0358F7C-20FB-4D2F-9C5E-12638C102716}"/>
    <dgm:cxn modelId="{355CEEF3-F69E-4E15-9C5D-D6EE0FD7AF95}" type="presParOf" srcId="{819E199D-D260-499A-8EEF-5BCF65635A9D}" destId="{0A58E494-06F8-48E4-B0B5-F0229D20DCEA}" srcOrd="0" destOrd="0" presId="urn:microsoft.com/office/officeart/2009/3/layout/HorizontalOrganizationChart"/>
    <dgm:cxn modelId="{2B33E4C5-6B63-4583-8B64-5D77425968BE}" type="presParOf" srcId="{0A58E494-06F8-48E4-B0B5-F0229D20DCEA}" destId="{4DA9AC32-1D73-44E5-A795-E586BBDB157F}" srcOrd="0" destOrd="0" presId="urn:microsoft.com/office/officeart/2009/3/layout/HorizontalOrganizationChart"/>
    <dgm:cxn modelId="{E7880EAD-ADA5-4E7C-9612-0A924B62B638}" type="presParOf" srcId="{4DA9AC32-1D73-44E5-A795-E586BBDB157F}" destId="{F5219893-6A8D-4394-A059-443F6856052E}" srcOrd="0" destOrd="0" presId="urn:microsoft.com/office/officeart/2009/3/layout/HorizontalOrganizationChart"/>
    <dgm:cxn modelId="{005BB3DC-A51E-429F-A866-B3CE71F06AE6}" type="presParOf" srcId="{4DA9AC32-1D73-44E5-A795-E586BBDB157F}" destId="{A37DD5FE-FDB5-4C9E-87DC-13783A46CC84}" srcOrd="1" destOrd="0" presId="urn:microsoft.com/office/officeart/2009/3/layout/HorizontalOrganizationChart"/>
    <dgm:cxn modelId="{7D45A564-23CD-4517-9534-5899C52156A2}" type="presParOf" srcId="{0A58E494-06F8-48E4-B0B5-F0229D20DCEA}" destId="{5A7747BB-DD35-41D9-9F73-B780BD10550C}" srcOrd="1" destOrd="0" presId="urn:microsoft.com/office/officeart/2009/3/layout/HorizontalOrganizationChart"/>
    <dgm:cxn modelId="{5FDB2A2E-CBEE-4ABB-833C-FC6B66678324}" type="presParOf" srcId="{5A7747BB-DD35-41D9-9F73-B780BD10550C}" destId="{459E22C8-88C5-40B4-9D23-41F98E6AB0E6}" srcOrd="0" destOrd="0" presId="urn:microsoft.com/office/officeart/2009/3/layout/HorizontalOrganizationChart"/>
    <dgm:cxn modelId="{F13B034C-4396-4060-8E66-802768FF62AD}" type="presParOf" srcId="{5A7747BB-DD35-41D9-9F73-B780BD10550C}" destId="{16FEAC7D-76B2-4A35-99E6-A7671017B6C4}" srcOrd="1" destOrd="0" presId="urn:microsoft.com/office/officeart/2009/3/layout/HorizontalOrganizationChart"/>
    <dgm:cxn modelId="{5EC22A6C-20D8-4040-BF83-4DD01100D444}" type="presParOf" srcId="{16FEAC7D-76B2-4A35-99E6-A7671017B6C4}" destId="{A059327C-640A-461D-A864-7797E0D2378E}" srcOrd="0" destOrd="0" presId="urn:microsoft.com/office/officeart/2009/3/layout/HorizontalOrganizationChart"/>
    <dgm:cxn modelId="{D5ADF649-F2FE-4345-9DCE-49B233B7B87F}" type="presParOf" srcId="{A059327C-640A-461D-A864-7797E0D2378E}" destId="{002D4D92-BDF1-4AEB-9D48-0E2E4357A0B6}" srcOrd="0" destOrd="0" presId="urn:microsoft.com/office/officeart/2009/3/layout/HorizontalOrganizationChart"/>
    <dgm:cxn modelId="{AF843312-44EB-4F60-A3C2-D88647E20C10}" type="presParOf" srcId="{A059327C-640A-461D-A864-7797E0D2378E}" destId="{0FC9CCC1-7C18-416E-A708-48B853194C1A}" srcOrd="1" destOrd="0" presId="urn:microsoft.com/office/officeart/2009/3/layout/HorizontalOrganizationChart"/>
    <dgm:cxn modelId="{453BC5DE-E90B-4F6A-9AAA-F7FD61ABAEA6}" type="presParOf" srcId="{16FEAC7D-76B2-4A35-99E6-A7671017B6C4}" destId="{38BFC97A-BB00-4862-8370-F45AB8905B85}" srcOrd="1" destOrd="0" presId="urn:microsoft.com/office/officeart/2009/3/layout/HorizontalOrganizationChart"/>
    <dgm:cxn modelId="{790D1191-CA0C-491E-A5ED-99AD15D6E2B8}" type="presParOf" srcId="{16FEAC7D-76B2-4A35-99E6-A7671017B6C4}" destId="{DA1D54C6-21D5-45D8-A852-943ACC74A4D3}" srcOrd="2" destOrd="0" presId="urn:microsoft.com/office/officeart/2009/3/layout/HorizontalOrganizationChart"/>
    <dgm:cxn modelId="{8A9AC026-5377-4DB7-A332-75EB3A80D037}" type="presParOf" srcId="{5A7747BB-DD35-41D9-9F73-B780BD10550C}" destId="{DD7F02AC-6543-4894-ACC1-271E99CCA1E2}" srcOrd="2" destOrd="0" presId="urn:microsoft.com/office/officeart/2009/3/layout/HorizontalOrganizationChart"/>
    <dgm:cxn modelId="{EFD6DEB2-8FF3-47B6-9390-59AE2A2267AF}" type="presParOf" srcId="{5A7747BB-DD35-41D9-9F73-B780BD10550C}" destId="{5B4544C9-B5C3-4261-BD47-BC061DF3F873}" srcOrd="3" destOrd="0" presId="urn:microsoft.com/office/officeart/2009/3/layout/HorizontalOrganizationChart"/>
    <dgm:cxn modelId="{D8AB29E5-CBFD-4CF2-A0A8-31AE814FAC00}" type="presParOf" srcId="{5B4544C9-B5C3-4261-BD47-BC061DF3F873}" destId="{849E2FC8-57B0-45B6-905D-DE6B64093439}" srcOrd="0" destOrd="0" presId="urn:microsoft.com/office/officeart/2009/3/layout/HorizontalOrganizationChart"/>
    <dgm:cxn modelId="{6F3BCF62-9746-4528-B013-79AC4E6B6C0D}" type="presParOf" srcId="{849E2FC8-57B0-45B6-905D-DE6B64093439}" destId="{2401BA2D-9613-4F43-A332-CE2BDE97F592}" srcOrd="0" destOrd="0" presId="urn:microsoft.com/office/officeart/2009/3/layout/HorizontalOrganizationChart"/>
    <dgm:cxn modelId="{AD2C1A85-AFED-4D52-9E26-559A75E01F5A}" type="presParOf" srcId="{849E2FC8-57B0-45B6-905D-DE6B64093439}" destId="{DB5B9CDC-12B1-4F73-AA91-53892FCCF4EF}" srcOrd="1" destOrd="0" presId="urn:microsoft.com/office/officeart/2009/3/layout/HorizontalOrganizationChart"/>
    <dgm:cxn modelId="{F95854EC-D3E2-4E2D-B34D-3A4A128A50C6}" type="presParOf" srcId="{5B4544C9-B5C3-4261-BD47-BC061DF3F873}" destId="{40965DC3-5924-4993-AAB1-A46AB3707505}" srcOrd="1" destOrd="0" presId="urn:microsoft.com/office/officeart/2009/3/layout/HorizontalOrganizationChart"/>
    <dgm:cxn modelId="{EDF705C4-3F05-4123-9558-708973E241A3}" type="presParOf" srcId="{5B4544C9-B5C3-4261-BD47-BC061DF3F873}" destId="{0DA2178C-68DB-4A71-9A12-347AFB36AC2C}" srcOrd="2" destOrd="0" presId="urn:microsoft.com/office/officeart/2009/3/layout/HorizontalOrganizationChart"/>
    <dgm:cxn modelId="{BCC2DC54-3DC0-4D31-967B-F89A92ADD4E8}" type="presParOf" srcId="{5A7747BB-DD35-41D9-9F73-B780BD10550C}" destId="{9647DE1B-A227-4B73-A283-CDC9748D10CC}" srcOrd="4" destOrd="0" presId="urn:microsoft.com/office/officeart/2009/3/layout/HorizontalOrganizationChart"/>
    <dgm:cxn modelId="{6BBDB1FB-C9C0-48C5-A18B-116AF168202E}" type="presParOf" srcId="{5A7747BB-DD35-41D9-9F73-B780BD10550C}" destId="{21FAB340-73AD-47F2-8433-56CA879AE118}" srcOrd="5" destOrd="0" presId="urn:microsoft.com/office/officeart/2009/3/layout/HorizontalOrganizationChart"/>
    <dgm:cxn modelId="{F8B36CD5-3855-490C-B5B7-4C12B113450C}" type="presParOf" srcId="{21FAB340-73AD-47F2-8433-56CA879AE118}" destId="{6ABA2C21-8651-41B4-A7FA-8432C2638F54}" srcOrd="0" destOrd="0" presId="urn:microsoft.com/office/officeart/2009/3/layout/HorizontalOrganizationChart"/>
    <dgm:cxn modelId="{78B2D5DA-476B-4972-96FA-8B7C8253F845}" type="presParOf" srcId="{6ABA2C21-8651-41B4-A7FA-8432C2638F54}" destId="{F4E14F2B-0132-49B0-9D83-6D7262B1B0D8}" srcOrd="0" destOrd="0" presId="urn:microsoft.com/office/officeart/2009/3/layout/HorizontalOrganizationChart"/>
    <dgm:cxn modelId="{CFC68575-C7C8-4C06-8A02-A0BDF203E946}" type="presParOf" srcId="{6ABA2C21-8651-41B4-A7FA-8432C2638F54}" destId="{B9C65894-D8A3-4EFC-A11C-4978EEED2177}" srcOrd="1" destOrd="0" presId="urn:microsoft.com/office/officeart/2009/3/layout/HorizontalOrganizationChart"/>
    <dgm:cxn modelId="{0CBA4048-A583-4DF6-B16C-975011FD0F85}" type="presParOf" srcId="{21FAB340-73AD-47F2-8433-56CA879AE118}" destId="{90565FFB-6069-4F5D-BD83-FC955F6C01DF}" srcOrd="1" destOrd="0" presId="urn:microsoft.com/office/officeart/2009/3/layout/HorizontalOrganizationChart"/>
    <dgm:cxn modelId="{562F4EDD-359F-4D61-B48F-BBB2BF899F2F}" type="presParOf" srcId="{21FAB340-73AD-47F2-8433-56CA879AE118}" destId="{0CDE7385-B644-481C-A464-BC0BD96425E7}" srcOrd="2" destOrd="0" presId="urn:microsoft.com/office/officeart/2009/3/layout/HorizontalOrganizationChart"/>
    <dgm:cxn modelId="{C4361F81-7C61-4479-937A-5091E0DD0ADB}" type="presParOf" srcId="{5A7747BB-DD35-41D9-9F73-B780BD10550C}" destId="{91834CB4-9D9D-4BF7-9B3D-E48C5568415F}" srcOrd="6" destOrd="0" presId="urn:microsoft.com/office/officeart/2009/3/layout/HorizontalOrganizationChart"/>
    <dgm:cxn modelId="{9CDA9345-E83F-412C-9B95-88485A9F6213}" type="presParOf" srcId="{5A7747BB-DD35-41D9-9F73-B780BD10550C}" destId="{4342B043-256E-4FBB-949B-CB43B23C58CE}" srcOrd="7" destOrd="0" presId="urn:microsoft.com/office/officeart/2009/3/layout/HorizontalOrganizationChart"/>
    <dgm:cxn modelId="{CF8CB689-C2E5-4A18-B136-9EAF74E0014E}" type="presParOf" srcId="{4342B043-256E-4FBB-949B-CB43B23C58CE}" destId="{6CD5FE4F-E96D-44B3-88FD-DF6290C6FFCE}" srcOrd="0" destOrd="0" presId="urn:microsoft.com/office/officeart/2009/3/layout/HorizontalOrganizationChart"/>
    <dgm:cxn modelId="{79471674-105E-430E-ADB3-2D44BA4E4CF9}" type="presParOf" srcId="{6CD5FE4F-E96D-44B3-88FD-DF6290C6FFCE}" destId="{63016CC8-7669-4D6F-83BA-B4C6ADDA6748}" srcOrd="0" destOrd="0" presId="urn:microsoft.com/office/officeart/2009/3/layout/HorizontalOrganizationChart"/>
    <dgm:cxn modelId="{A0FAF3A6-D1B0-49A2-8EBA-3CAD1D9B7EEE}" type="presParOf" srcId="{6CD5FE4F-E96D-44B3-88FD-DF6290C6FFCE}" destId="{B312C6B5-EC97-4D0D-8AD8-CF04ED80A8DF}" srcOrd="1" destOrd="0" presId="urn:microsoft.com/office/officeart/2009/3/layout/HorizontalOrganizationChart"/>
    <dgm:cxn modelId="{4F6443D0-1771-4F45-BDDB-D19E45098801}" type="presParOf" srcId="{4342B043-256E-4FBB-949B-CB43B23C58CE}" destId="{1DAC5AB9-10D6-4D21-970C-D5B8CE4E0A67}" srcOrd="1" destOrd="0" presId="urn:microsoft.com/office/officeart/2009/3/layout/HorizontalOrganizationChart"/>
    <dgm:cxn modelId="{CE40CD83-C998-41F0-A768-4A4F47BBA81D}" type="presParOf" srcId="{4342B043-256E-4FBB-949B-CB43B23C58CE}" destId="{A3D30D3F-5379-4F7D-9C1C-B02E416DE38E}" srcOrd="2" destOrd="0" presId="urn:microsoft.com/office/officeart/2009/3/layout/HorizontalOrganizationChart"/>
    <dgm:cxn modelId="{E311DB7F-F8F0-4849-82B9-716C22359A50}" type="presParOf" srcId="{5A7747BB-DD35-41D9-9F73-B780BD10550C}" destId="{1E6BBAC7-B86E-4148-9C20-03BE3D2E1EA4}" srcOrd="8" destOrd="0" presId="urn:microsoft.com/office/officeart/2009/3/layout/HorizontalOrganizationChart"/>
    <dgm:cxn modelId="{D7A9BF13-31F8-443D-9231-2B1DE88E82D5}" type="presParOf" srcId="{5A7747BB-DD35-41D9-9F73-B780BD10550C}" destId="{CB317EB3-9770-481A-B795-829B0AC0CDCB}" srcOrd="9" destOrd="0" presId="urn:microsoft.com/office/officeart/2009/3/layout/HorizontalOrganizationChart"/>
    <dgm:cxn modelId="{AD29AB65-74C9-4445-BB1C-F8B290C07BDA}" type="presParOf" srcId="{CB317EB3-9770-481A-B795-829B0AC0CDCB}" destId="{56D77ED4-F582-47BE-95B2-B6878B0677D8}" srcOrd="0" destOrd="0" presId="urn:microsoft.com/office/officeart/2009/3/layout/HorizontalOrganizationChart"/>
    <dgm:cxn modelId="{BD3B1E48-74BC-4265-B864-8D40732495A6}" type="presParOf" srcId="{56D77ED4-F582-47BE-95B2-B6878B0677D8}" destId="{69EF477C-0F59-448E-8813-4E9C2B4956E5}" srcOrd="0" destOrd="0" presId="urn:microsoft.com/office/officeart/2009/3/layout/HorizontalOrganizationChart"/>
    <dgm:cxn modelId="{4A7EDBEF-B56C-411F-ACFB-AC97D5C079BC}" type="presParOf" srcId="{56D77ED4-F582-47BE-95B2-B6878B0677D8}" destId="{6ED19D73-B3EA-49D7-BE69-1CB03A32E1E1}" srcOrd="1" destOrd="0" presId="urn:microsoft.com/office/officeart/2009/3/layout/HorizontalOrganizationChart"/>
    <dgm:cxn modelId="{50392967-9E06-4145-9355-095B3D70EECC}" type="presParOf" srcId="{CB317EB3-9770-481A-B795-829B0AC0CDCB}" destId="{C820046F-1B93-4891-962A-B8E7D9E1D100}" srcOrd="1" destOrd="0" presId="urn:microsoft.com/office/officeart/2009/3/layout/HorizontalOrganizationChart"/>
    <dgm:cxn modelId="{F1DE2215-7404-4567-A191-60739D502BCB}" type="presParOf" srcId="{CB317EB3-9770-481A-B795-829B0AC0CDCB}" destId="{492D9DE0-3191-4FE9-B68D-DE80220145D4}" srcOrd="2" destOrd="0" presId="urn:microsoft.com/office/officeart/2009/3/layout/HorizontalOrganizationChart"/>
    <dgm:cxn modelId="{27354523-E48C-4788-BB2B-F0686446EFD7}" type="presParOf" srcId="{5A7747BB-DD35-41D9-9F73-B780BD10550C}" destId="{73A7F188-529C-4FBE-A95A-5502213BB29C}" srcOrd="10" destOrd="0" presId="urn:microsoft.com/office/officeart/2009/3/layout/HorizontalOrganizationChart"/>
    <dgm:cxn modelId="{1D0FDD32-240C-4655-8AD1-BA6EFCBE3414}" type="presParOf" srcId="{5A7747BB-DD35-41D9-9F73-B780BD10550C}" destId="{43091188-C39C-4C5B-9248-639AC4CEE9B1}" srcOrd="11" destOrd="0" presId="urn:microsoft.com/office/officeart/2009/3/layout/HorizontalOrganizationChart"/>
    <dgm:cxn modelId="{7C64CE39-2FF1-445F-B6FD-2F5AC0213D0F}" type="presParOf" srcId="{43091188-C39C-4C5B-9248-639AC4CEE9B1}" destId="{260438B7-463F-40C0-BBCF-288A5E1178A4}" srcOrd="0" destOrd="0" presId="urn:microsoft.com/office/officeart/2009/3/layout/HorizontalOrganizationChart"/>
    <dgm:cxn modelId="{79C87645-E598-4574-A2BC-514EDE9BA561}" type="presParOf" srcId="{260438B7-463F-40C0-BBCF-288A5E1178A4}" destId="{4B38B65A-DC46-49A4-8B9D-C6AF25EB4781}" srcOrd="0" destOrd="0" presId="urn:microsoft.com/office/officeart/2009/3/layout/HorizontalOrganizationChart"/>
    <dgm:cxn modelId="{A7C6F7C1-8B94-4936-8464-D12D7E3ABE07}" type="presParOf" srcId="{260438B7-463F-40C0-BBCF-288A5E1178A4}" destId="{B2C4DB5D-5214-4B9E-B29E-568F9C6BE59A}" srcOrd="1" destOrd="0" presId="urn:microsoft.com/office/officeart/2009/3/layout/HorizontalOrganizationChart"/>
    <dgm:cxn modelId="{9CA67D6B-7544-4802-8CC7-972BBC1E03C2}" type="presParOf" srcId="{43091188-C39C-4C5B-9248-639AC4CEE9B1}" destId="{F87EED6B-65B4-4D8A-912F-0A683A5A8942}" srcOrd="1" destOrd="0" presId="urn:microsoft.com/office/officeart/2009/3/layout/HorizontalOrganizationChart"/>
    <dgm:cxn modelId="{B0957A7F-3DCF-459B-8468-1C77B3C4BDC2}" type="presParOf" srcId="{43091188-C39C-4C5B-9248-639AC4CEE9B1}" destId="{D60B14C1-972F-44AC-9AF9-D0506C50598F}" srcOrd="2" destOrd="0" presId="urn:microsoft.com/office/officeart/2009/3/layout/HorizontalOrganizationChart"/>
    <dgm:cxn modelId="{A9E56D86-E57C-4F9D-9C51-48108BCB973F}" type="presParOf" srcId="{0A58E494-06F8-48E4-B0B5-F0229D20DCEA}" destId="{67FE566C-6353-4491-9753-BC2F4FE4985B}" srcOrd="2" destOrd="0" presId="urn:microsoft.com/office/officeart/2009/3/layout/HorizontalOrganizationChar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AC9BFBC-1D03-48F2-94FB-D3182602644D}" type="doc">
      <dgm:prSet loTypeId="urn:microsoft.com/office/officeart/2005/8/layout/cycle8" loCatId="cycle" qsTypeId="urn:microsoft.com/office/officeart/2005/8/quickstyle/simple1" qsCatId="simple" csTypeId="urn:microsoft.com/office/officeart/2005/8/colors/accent3_1" csCatId="accent3" phldr="1"/>
      <dgm:spPr/>
    </dgm:pt>
    <dgm:pt modelId="{48B190B0-0769-4AA2-8526-E196D6268351}">
      <dgm:prSet phldrT="[Tekst]" custT="1"/>
      <dgm:spPr/>
      <dgm:t>
        <a:bodyPr/>
        <a:lstStyle/>
        <a:p>
          <a:r>
            <a:rPr lang="nb-NO" sz="1200" dirty="0"/>
            <a:t>Spesialist-helse-tjeneste</a:t>
          </a:r>
        </a:p>
      </dgm:t>
    </dgm:pt>
    <dgm:pt modelId="{BA9CD2EF-439F-424B-990F-5F6979F2DD2A}" type="parTrans" cxnId="{DEFE4042-8072-4F1A-BBC3-050A29B3531E}">
      <dgm:prSet/>
      <dgm:spPr/>
      <dgm:t>
        <a:bodyPr/>
        <a:lstStyle/>
        <a:p>
          <a:endParaRPr lang="nb-NO" sz="1200"/>
        </a:p>
      </dgm:t>
    </dgm:pt>
    <dgm:pt modelId="{099090D0-8FFC-4010-99DD-EB57BC2C89B0}" type="sibTrans" cxnId="{DEFE4042-8072-4F1A-BBC3-050A29B3531E}">
      <dgm:prSet/>
      <dgm:spPr/>
      <dgm:t>
        <a:bodyPr/>
        <a:lstStyle/>
        <a:p>
          <a:endParaRPr lang="nb-NO" sz="1200"/>
        </a:p>
      </dgm:t>
    </dgm:pt>
    <dgm:pt modelId="{A0F9DFD9-1271-4C48-91D4-1FBAB287DBC5}">
      <dgm:prSet phldrT="[Tekst]" custT="1"/>
      <dgm:spPr/>
      <dgm:t>
        <a:bodyPr/>
        <a:lstStyle/>
        <a:p>
          <a:r>
            <a:rPr lang="nb-NO" sz="1200" dirty="0"/>
            <a:t>Andre aktører</a:t>
          </a:r>
        </a:p>
      </dgm:t>
    </dgm:pt>
    <dgm:pt modelId="{8CD3DEEC-6FBB-4CAA-9DB5-4A624288A232}" type="parTrans" cxnId="{6321EC63-B23B-4E5D-A967-6887C5467E31}">
      <dgm:prSet/>
      <dgm:spPr/>
      <dgm:t>
        <a:bodyPr/>
        <a:lstStyle/>
        <a:p>
          <a:endParaRPr lang="nb-NO" sz="1200"/>
        </a:p>
      </dgm:t>
    </dgm:pt>
    <dgm:pt modelId="{12A72CB8-A463-42C5-9601-61FF4C96135B}" type="sibTrans" cxnId="{6321EC63-B23B-4E5D-A967-6887C5467E31}">
      <dgm:prSet/>
      <dgm:spPr/>
      <dgm:t>
        <a:bodyPr/>
        <a:lstStyle/>
        <a:p>
          <a:endParaRPr lang="nb-NO" sz="1200"/>
        </a:p>
      </dgm:t>
    </dgm:pt>
    <dgm:pt modelId="{655B6A20-4D1E-42E2-A9B2-F2F29EA4312D}">
      <dgm:prSet phldrT="[Tekst]" custT="1"/>
      <dgm:spPr/>
      <dgm:t>
        <a:bodyPr/>
        <a:lstStyle/>
        <a:p>
          <a:r>
            <a:rPr lang="nb-NO" sz="1200" dirty="0"/>
            <a:t>Næringsliv</a:t>
          </a:r>
        </a:p>
      </dgm:t>
    </dgm:pt>
    <dgm:pt modelId="{49D64243-AC04-4175-A40B-5724087C3B7B}" type="parTrans" cxnId="{BAB97EA8-F3A2-457A-9C0F-140E80FAC97F}">
      <dgm:prSet/>
      <dgm:spPr/>
      <dgm:t>
        <a:bodyPr/>
        <a:lstStyle/>
        <a:p>
          <a:endParaRPr lang="nb-NO" sz="1200"/>
        </a:p>
      </dgm:t>
    </dgm:pt>
    <dgm:pt modelId="{CBBA0BF0-1FA7-4A5C-BBA7-905A7A1435E7}" type="sibTrans" cxnId="{BAB97EA8-F3A2-457A-9C0F-140E80FAC97F}">
      <dgm:prSet/>
      <dgm:spPr/>
      <dgm:t>
        <a:bodyPr/>
        <a:lstStyle/>
        <a:p>
          <a:endParaRPr lang="nb-NO" sz="1200"/>
        </a:p>
      </dgm:t>
    </dgm:pt>
    <dgm:pt modelId="{FF4E0B99-058F-4782-BB01-6598B6AE8E53}">
      <dgm:prSet phldrT="[Tekst]" custT="1"/>
      <dgm:spPr/>
      <dgm:t>
        <a:bodyPr/>
        <a:lstStyle/>
        <a:p>
          <a:r>
            <a:rPr lang="nb-NO" sz="1200" dirty="0"/>
            <a:t>Forskning og utdanning</a:t>
          </a:r>
        </a:p>
      </dgm:t>
    </dgm:pt>
    <dgm:pt modelId="{0D176D3C-BB43-47D4-8591-C1289EB298D1}" type="parTrans" cxnId="{663C3DBE-A7AC-4C6F-8ACE-6B06F1344920}">
      <dgm:prSet/>
      <dgm:spPr/>
      <dgm:t>
        <a:bodyPr/>
        <a:lstStyle/>
        <a:p>
          <a:endParaRPr lang="nb-NO" sz="1200"/>
        </a:p>
      </dgm:t>
    </dgm:pt>
    <dgm:pt modelId="{596C70B6-2179-4FAD-8451-2FA376AC31F5}" type="sibTrans" cxnId="{663C3DBE-A7AC-4C6F-8ACE-6B06F1344920}">
      <dgm:prSet/>
      <dgm:spPr/>
      <dgm:t>
        <a:bodyPr/>
        <a:lstStyle/>
        <a:p>
          <a:endParaRPr lang="nb-NO" sz="1200"/>
        </a:p>
      </dgm:t>
    </dgm:pt>
    <dgm:pt modelId="{9D5A8FA6-3426-4D87-AF0E-B347597A8848}">
      <dgm:prSet phldrT="[Tekst]" custT="1"/>
      <dgm:spPr/>
      <dgm:t>
        <a:bodyPr/>
        <a:lstStyle/>
        <a:p>
          <a:r>
            <a:rPr lang="nb-NO" sz="1200" dirty="0"/>
            <a:t>Fylkes- kommune</a:t>
          </a:r>
        </a:p>
      </dgm:t>
    </dgm:pt>
    <dgm:pt modelId="{EA0D4631-F7E1-4D01-A6FC-5868783D45A7}" type="parTrans" cxnId="{00039160-3DC5-4B09-9FD3-9417B11C21A2}">
      <dgm:prSet/>
      <dgm:spPr/>
      <dgm:t>
        <a:bodyPr/>
        <a:lstStyle/>
        <a:p>
          <a:endParaRPr lang="nb-NO"/>
        </a:p>
      </dgm:t>
    </dgm:pt>
    <dgm:pt modelId="{6667F497-9478-4B2D-AE49-98FA141D9B33}" type="sibTrans" cxnId="{00039160-3DC5-4B09-9FD3-9417B11C21A2}">
      <dgm:prSet/>
      <dgm:spPr/>
      <dgm:t>
        <a:bodyPr/>
        <a:lstStyle/>
        <a:p>
          <a:endParaRPr lang="nb-NO"/>
        </a:p>
      </dgm:t>
    </dgm:pt>
    <dgm:pt modelId="{5FD07BEC-5E20-47BF-B39C-F3CBD3CF7DE6}" type="pres">
      <dgm:prSet presAssocID="{AAC9BFBC-1D03-48F2-94FB-D3182602644D}" presName="compositeShape" presStyleCnt="0">
        <dgm:presLayoutVars>
          <dgm:chMax val="7"/>
          <dgm:dir/>
          <dgm:resizeHandles val="exact"/>
        </dgm:presLayoutVars>
      </dgm:prSet>
      <dgm:spPr/>
    </dgm:pt>
    <dgm:pt modelId="{B88EB19D-9B65-4175-9A64-16824DD2EC0C}" type="pres">
      <dgm:prSet presAssocID="{AAC9BFBC-1D03-48F2-94FB-D3182602644D}" presName="wedge1" presStyleLbl="node1" presStyleIdx="0" presStyleCnt="5"/>
      <dgm:spPr/>
    </dgm:pt>
    <dgm:pt modelId="{480F55D7-A453-4E7A-84E5-A22F7111C45D}" type="pres">
      <dgm:prSet presAssocID="{AAC9BFBC-1D03-48F2-94FB-D3182602644D}" presName="dummy1a" presStyleCnt="0"/>
      <dgm:spPr/>
    </dgm:pt>
    <dgm:pt modelId="{D62C09BF-89D2-41BE-B101-6D18B5F0EEC2}" type="pres">
      <dgm:prSet presAssocID="{AAC9BFBC-1D03-48F2-94FB-D3182602644D}" presName="dummy1b" presStyleCnt="0"/>
      <dgm:spPr/>
    </dgm:pt>
    <dgm:pt modelId="{5F243411-4DBE-4396-9E34-F4D14C09BF73}" type="pres">
      <dgm:prSet presAssocID="{AAC9BFBC-1D03-48F2-94FB-D3182602644D}" presName="wedge1Tx" presStyleLbl="node1" presStyleIdx="0" presStyleCnt="5">
        <dgm:presLayoutVars>
          <dgm:chMax val="0"/>
          <dgm:chPref val="0"/>
          <dgm:bulletEnabled val="1"/>
        </dgm:presLayoutVars>
      </dgm:prSet>
      <dgm:spPr/>
    </dgm:pt>
    <dgm:pt modelId="{4E3EE89F-A353-478D-A0C8-CEDFA4351E18}" type="pres">
      <dgm:prSet presAssocID="{AAC9BFBC-1D03-48F2-94FB-D3182602644D}" presName="wedge2" presStyleLbl="node1" presStyleIdx="1" presStyleCnt="5"/>
      <dgm:spPr/>
    </dgm:pt>
    <dgm:pt modelId="{3F73773F-A3F6-4F00-9ABE-37620F3FEBCB}" type="pres">
      <dgm:prSet presAssocID="{AAC9BFBC-1D03-48F2-94FB-D3182602644D}" presName="dummy2a" presStyleCnt="0"/>
      <dgm:spPr/>
    </dgm:pt>
    <dgm:pt modelId="{487FE685-63DB-4A76-89A9-162E6A0EB206}" type="pres">
      <dgm:prSet presAssocID="{AAC9BFBC-1D03-48F2-94FB-D3182602644D}" presName="dummy2b" presStyleCnt="0"/>
      <dgm:spPr/>
    </dgm:pt>
    <dgm:pt modelId="{547FF998-E120-4A6B-995D-58E6334F8133}" type="pres">
      <dgm:prSet presAssocID="{AAC9BFBC-1D03-48F2-94FB-D3182602644D}" presName="wedge2Tx" presStyleLbl="node1" presStyleIdx="1" presStyleCnt="5">
        <dgm:presLayoutVars>
          <dgm:chMax val="0"/>
          <dgm:chPref val="0"/>
          <dgm:bulletEnabled val="1"/>
        </dgm:presLayoutVars>
      </dgm:prSet>
      <dgm:spPr/>
    </dgm:pt>
    <dgm:pt modelId="{6159DF16-8840-48C4-AB4C-29F8F0D7CB21}" type="pres">
      <dgm:prSet presAssocID="{AAC9BFBC-1D03-48F2-94FB-D3182602644D}" presName="wedge3" presStyleLbl="node1" presStyleIdx="2" presStyleCnt="5" custScaleX="114714"/>
      <dgm:spPr/>
    </dgm:pt>
    <dgm:pt modelId="{8C486DB6-A093-44A6-B4CE-8F6033F3D0F3}" type="pres">
      <dgm:prSet presAssocID="{AAC9BFBC-1D03-48F2-94FB-D3182602644D}" presName="dummy3a" presStyleCnt="0"/>
      <dgm:spPr/>
    </dgm:pt>
    <dgm:pt modelId="{B4731FDF-8637-4B8F-866A-158731605AFC}" type="pres">
      <dgm:prSet presAssocID="{AAC9BFBC-1D03-48F2-94FB-D3182602644D}" presName="dummy3b" presStyleCnt="0"/>
      <dgm:spPr/>
    </dgm:pt>
    <dgm:pt modelId="{BB0F352A-FBC9-49F9-AFF6-9E93B1B63F3D}" type="pres">
      <dgm:prSet presAssocID="{AAC9BFBC-1D03-48F2-94FB-D3182602644D}" presName="wedge3Tx" presStyleLbl="node1" presStyleIdx="2" presStyleCnt="5">
        <dgm:presLayoutVars>
          <dgm:chMax val="0"/>
          <dgm:chPref val="0"/>
          <dgm:bulletEnabled val="1"/>
        </dgm:presLayoutVars>
      </dgm:prSet>
      <dgm:spPr/>
    </dgm:pt>
    <dgm:pt modelId="{802A67B1-2D2D-4A3A-A675-6BE1D1976A26}" type="pres">
      <dgm:prSet presAssocID="{AAC9BFBC-1D03-48F2-94FB-D3182602644D}" presName="wedge4" presStyleLbl="node1" presStyleIdx="3" presStyleCnt="5"/>
      <dgm:spPr/>
    </dgm:pt>
    <dgm:pt modelId="{D4799C49-69A7-4DF0-AE77-70246A359CFD}" type="pres">
      <dgm:prSet presAssocID="{AAC9BFBC-1D03-48F2-94FB-D3182602644D}" presName="dummy4a" presStyleCnt="0"/>
      <dgm:spPr/>
    </dgm:pt>
    <dgm:pt modelId="{6D7D64A6-E1B7-4545-9750-CF6C6EB14F6C}" type="pres">
      <dgm:prSet presAssocID="{AAC9BFBC-1D03-48F2-94FB-D3182602644D}" presName="dummy4b" presStyleCnt="0"/>
      <dgm:spPr/>
    </dgm:pt>
    <dgm:pt modelId="{F999145D-F891-46EF-85EB-E847F30BBA4F}" type="pres">
      <dgm:prSet presAssocID="{AAC9BFBC-1D03-48F2-94FB-D3182602644D}" presName="wedge4Tx" presStyleLbl="node1" presStyleIdx="3" presStyleCnt="5">
        <dgm:presLayoutVars>
          <dgm:chMax val="0"/>
          <dgm:chPref val="0"/>
          <dgm:bulletEnabled val="1"/>
        </dgm:presLayoutVars>
      </dgm:prSet>
      <dgm:spPr/>
    </dgm:pt>
    <dgm:pt modelId="{8F999E58-1F15-49C6-9B43-5D06E759EF87}" type="pres">
      <dgm:prSet presAssocID="{AAC9BFBC-1D03-48F2-94FB-D3182602644D}" presName="wedge5" presStyleLbl="node1" presStyleIdx="4" presStyleCnt="5"/>
      <dgm:spPr/>
    </dgm:pt>
    <dgm:pt modelId="{2E7700F1-0F22-4496-82F5-34F7C71037F8}" type="pres">
      <dgm:prSet presAssocID="{AAC9BFBC-1D03-48F2-94FB-D3182602644D}" presName="dummy5a" presStyleCnt="0"/>
      <dgm:spPr/>
    </dgm:pt>
    <dgm:pt modelId="{7DC8EB88-680A-467E-AFDC-FB320C08CAF7}" type="pres">
      <dgm:prSet presAssocID="{AAC9BFBC-1D03-48F2-94FB-D3182602644D}" presName="dummy5b" presStyleCnt="0"/>
      <dgm:spPr/>
    </dgm:pt>
    <dgm:pt modelId="{E187B615-95FF-4E7D-8C7A-12AE973F786B}" type="pres">
      <dgm:prSet presAssocID="{AAC9BFBC-1D03-48F2-94FB-D3182602644D}" presName="wedge5Tx" presStyleLbl="node1" presStyleIdx="4" presStyleCnt="5">
        <dgm:presLayoutVars>
          <dgm:chMax val="0"/>
          <dgm:chPref val="0"/>
          <dgm:bulletEnabled val="1"/>
        </dgm:presLayoutVars>
      </dgm:prSet>
      <dgm:spPr/>
    </dgm:pt>
    <dgm:pt modelId="{83665FD0-D12D-49AA-BB73-3423FF18C009}" type="pres">
      <dgm:prSet presAssocID="{099090D0-8FFC-4010-99DD-EB57BC2C89B0}" presName="arrowWedge1" presStyleLbl="fgSibTrans2D1" presStyleIdx="0" presStyleCnt="5"/>
      <dgm:spPr/>
    </dgm:pt>
    <dgm:pt modelId="{FF1976E4-74BD-4C00-9C4B-17D749E9C6D0}" type="pres">
      <dgm:prSet presAssocID="{6667F497-9478-4B2D-AE49-98FA141D9B33}" presName="arrowWedge2" presStyleLbl="fgSibTrans2D1" presStyleIdx="1" presStyleCnt="5"/>
      <dgm:spPr/>
    </dgm:pt>
    <dgm:pt modelId="{9D7D3ED4-D7FE-4C99-8B13-700279C45802}" type="pres">
      <dgm:prSet presAssocID="{CBBA0BF0-1FA7-4A5C-BBA7-905A7A1435E7}" presName="arrowWedge3" presStyleLbl="fgSibTrans2D1" presStyleIdx="2" presStyleCnt="5"/>
      <dgm:spPr/>
    </dgm:pt>
    <dgm:pt modelId="{0A45C3E4-C948-47C5-B991-BFD26973F973}" type="pres">
      <dgm:prSet presAssocID="{596C70B6-2179-4FAD-8451-2FA376AC31F5}" presName="arrowWedge4" presStyleLbl="fgSibTrans2D1" presStyleIdx="3" presStyleCnt="5"/>
      <dgm:spPr/>
    </dgm:pt>
    <dgm:pt modelId="{D0A2F485-64A6-4B21-8F97-DDC61D613B69}" type="pres">
      <dgm:prSet presAssocID="{12A72CB8-A463-42C5-9601-61FF4C96135B}" presName="arrowWedge5" presStyleLbl="fgSibTrans2D1" presStyleIdx="4" presStyleCnt="5"/>
      <dgm:spPr/>
    </dgm:pt>
  </dgm:ptLst>
  <dgm:cxnLst>
    <dgm:cxn modelId="{17BBED30-8093-42BC-83F5-CA8FCCA00542}" type="presOf" srcId="{9D5A8FA6-3426-4D87-AF0E-B347597A8848}" destId="{4E3EE89F-A353-478D-A0C8-CEDFA4351E18}" srcOrd="0" destOrd="0" presId="urn:microsoft.com/office/officeart/2005/8/layout/cycle8"/>
    <dgm:cxn modelId="{5B0E0834-09D4-4944-9DDA-A73E77E31E72}" type="presOf" srcId="{A0F9DFD9-1271-4C48-91D4-1FBAB287DBC5}" destId="{8F999E58-1F15-49C6-9B43-5D06E759EF87}" srcOrd="0" destOrd="0" presId="urn:microsoft.com/office/officeart/2005/8/layout/cycle8"/>
    <dgm:cxn modelId="{93B3375F-7FBC-48E1-877E-8C0E6A5B83F2}" type="presOf" srcId="{48B190B0-0769-4AA2-8526-E196D6268351}" destId="{5F243411-4DBE-4396-9E34-F4D14C09BF73}" srcOrd="1" destOrd="0" presId="urn:microsoft.com/office/officeart/2005/8/layout/cycle8"/>
    <dgm:cxn modelId="{00039160-3DC5-4B09-9FD3-9417B11C21A2}" srcId="{AAC9BFBC-1D03-48F2-94FB-D3182602644D}" destId="{9D5A8FA6-3426-4D87-AF0E-B347597A8848}" srcOrd="1" destOrd="0" parTransId="{EA0D4631-F7E1-4D01-A6FC-5868783D45A7}" sibTransId="{6667F497-9478-4B2D-AE49-98FA141D9B33}"/>
    <dgm:cxn modelId="{DEFE4042-8072-4F1A-BBC3-050A29B3531E}" srcId="{AAC9BFBC-1D03-48F2-94FB-D3182602644D}" destId="{48B190B0-0769-4AA2-8526-E196D6268351}" srcOrd="0" destOrd="0" parTransId="{BA9CD2EF-439F-424B-990F-5F6979F2DD2A}" sibTransId="{099090D0-8FFC-4010-99DD-EB57BC2C89B0}"/>
    <dgm:cxn modelId="{6321EC63-B23B-4E5D-A967-6887C5467E31}" srcId="{AAC9BFBC-1D03-48F2-94FB-D3182602644D}" destId="{A0F9DFD9-1271-4C48-91D4-1FBAB287DBC5}" srcOrd="4" destOrd="0" parTransId="{8CD3DEEC-6FBB-4CAA-9DB5-4A624288A232}" sibTransId="{12A72CB8-A463-42C5-9601-61FF4C96135B}"/>
    <dgm:cxn modelId="{70288545-8568-4C0B-A6E4-6093504C3F92}" type="presOf" srcId="{FF4E0B99-058F-4782-BB01-6598B6AE8E53}" destId="{F999145D-F891-46EF-85EB-E847F30BBA4F}" srcOrd="1" destOrd="0" presId="urn:microsoft.com/office/officeart/2005/8/layout/cycle8"/>
    <dgm:cxn modelId="{5DD0C24D-3A1F-4D67-BEE5-07586B5775C5}" type="presOf" srcId="{655B6A20-4D1E-42E2-A9B2-F2F29EA4312D}" destId="{6159DF16-8840-48C4-AB4C-29F8F0D7CB21}" srcOrd="0" destOrd="0" presId="urn:microsoft.com/office/officeart/2005/8/layout/cycle8"/>
    <dgm:cxn modelId="{704E988B-CF14-4E80-9F7C-C8416DD8154D}" type="presOf" srcId="{48B190B0-0769-4AA2-8526-E196D6268351}" destId="{B88EB19D-9B65-4175-9A64-16824DD2EC0C}" srcOrd="0" destOrd="0" presId="urn:microsoft.com/office/officeart/2005/8/layout/cycle8"/>
    <dgm:cxn modelId="{3BE28F92-CE1C-4D0E-BD1B-E4E4844DDE36}" type="presOf" srcId="{655B6A20-4D1E-42E2-A9B2-F2F29EA4312D}" destId="{BB0F352A-FBC9-49F9-AFF6-9E93B1B63F3D}" srcOrd="1" destOrd="0" presId="urn:microsoft.com/office/officeart/2005/8/layout/cycle8"/>
    <dgm:cxn modelId="{BAB97EA8-F3A2-457A-9C0F-140E80FAC97F}" srcId="{AAC9BFBC-1D03-48F2-94FB-D3182602644D}" destId="{655B6A20-4D1E-42E2-A9B2-F2F29EA4312D}" srcOrd="2" destOrd="0" parTransId="{49D64243-AC04-4175-A40B-5724087C3B7B}" sibTransId="{CBBA0BF0-1FA7-4A5C-BBA7-905A7A1435E7}"/>
    <dgm:cxn modelId="{663C3DBE-A7AC-4C6F-8ACE-6B06F1344920}" srcId="{AAC9BFBC-1D03-48F2-94FB-D3182602644D}" destId="{FF4E0B99-058F-4782-BB01-6598B6AE8E53}" srcOrd="3" destOrd="0" parTransId="{0D176D3C-BB43-47D4-8591-C1289EB298D1}" sibTransId="{596C70B6-2179-4FAD-8451-2FA376AC31F5}"/>
    <dgm:cxn modelId="{174740C9-EF44-4F78-813F-9FA54EA29B03}" type="presOf" srcId="{FF4E0B99-058F-4782-BB01-6598B6AE8E53}" destId="{802A67B1-2D2D-4A3A-A675-6BE1D1976A26}" srcOrd="0" destOrd="0" presId="urn:microsoft.com/office/officeart/2005/8/layout/cycle8"/>
    <dgm:cxn modelId="{5C8CB7CE-DD94-415D-925E-7B6F4D0C48F0}" type="presOf" srcId="{AAC9BFBC-1D03-48F2-94FB-D3182602644D}" destId="{5FD07BEC-5E20-47BF-B39C-F3CBD3CF7DE6}" srcOrd="0" destOrd="0" presId="urn:microsoft.com/office/officeart/2005/8/layout/cycle8"/>
    <dgm:cxn modelId="{5FF9BAD9-31D6-4733-9E46-8F973A86D44A}" type="presOf" srcId="{A0F9DFD9-1271-4C48-91D4-1FBAB287DBC5}" destId="{E187B615-95FF-4E7D-8C7A-12AE973F786B}" srcOrd="1" destOrd="0" presId="urn:microsoft.com/office/officeart/2005/8/layout/cycle8"/>
    <dgm:cxn modelId="{0423AEFF-194F-4C04-9D59-2A650D6C2FF1}" type="presOf" srcId="{9D5A8FA6-3426-4D87-AF0E-B347597A8848}" destId="{547FF998-E120-4A6B-995D-58E6334F8133}" srcOrd="1" destOrd="0" presId="urn:microsoft.com/office/officeart/2005/8/layout/cycle8"/>
    <dgm:cxn modelId="{DE433A77-FA40-432E-8534-09CE4C3D92F5}" type="presParOf" srcId="{5FD07BEC-5E20-47BF-B39C-F3CBD3CF7DE6}" destId="{B88EB19D-9B65-4175-9A64-16824DD2EC0C}" srcOrd="0" destOrd="0" presId="urn:microsoft.com/office/officeart/2005/8/layout/cycle8"/>
    <dgm:cxn modelId="{BBCE29A0-7AA6-47D3-8915-B81903C831B5}" type="presParOf" srcId="{5FD07BEC-5E20-47BF-B39C-F3CBD3CF7DE6}" destId="{480F55D7-A453-4E7A-84E5-A22F7111C45D}" srcOrd="1" destOrd="0" presId="urn:microsoft.com/office/officeart/2005/8/layout/cycle8"/>
    <dgm:cxn modelId="{557B2F65-5CBA-4657-A745-E004D5A07E04}" type="presParOf" srcId="{5FD07BEC-5E20-47BF-B39C-F3CBD3CF7DE6}" destId="{D62C09BF-89D2-41BE-B101-6D18B5F0EEC2}" srcOrd="2" destOrd="0" presId="urn:microsoft.com/office/officeart/2005/8/layout/cycle8"/>
    <dgm:cxn modelId="{250CB009-9511-4E86-B44C-1915ECB19D13}" type="presParOf" srcId="{5FD07BEC-5E20-47BF-B39C-F3CBD3CF7DE6}" destId="{5F243411-4DBE-4396-9E34-F4D14C09BF73}" srcOrd="3" destOrd="0" presId="urn:microsoft.com/office/officeart/2005/8/layout/cycle8"/>
    <dgm:cxn modelId="{EFA29E5B-07CD-49C4-BC3B-E4B562115FD5}" type="presParOf" srcId="{5FD07BEC-5E20-47BF-B39C-F3CBD3CF7DE6}" destId="{4E3EE89F-A353-478D-A0C8-CEDFA4351E18}" srcOrd="4" destOrd="0" presId="urn:microsoft.com/office/officeart/2005/8/layout/cycle8"/>
    <dgm:cxn modelId="{49595411-94F7-4B52-8974-2657EADC116F}" type="presParOf" srcId="{5FD07BEC-5E20-47BF-B39C-F3CBD3CF7DE6}" destId="{3F73773F-A3F6-4F00-9ABE-37620F3FEBCB}" srcOrd="5" destOrd="0" presId="urn:microsoft.com/office/officeart/2005/8/layout/cycle8"/>
    <dgm:cxn modelId="{16A7DCEB-3C9C-499A-82B1-5FBC66C51F4E}" type="presParOf" srcId="{5FD07BEC-5E20-47BF-B39C-F3CBD3CF7DE6}" destId="{487FE685-63DB-4A76-89A9-162E6A0EB206}" srcOrd="6" destOrd="0" presId="urn:microsoft.com/office/officeart/2005/8/layout/cycle8"/>
    <dgm:cxn modelId="{A07CD04C-E05E-4334-835D-E5A7A23038CC}" type="presParOf" srcId="{5FD07BEC-5E20-47BF-B39C-F3CBD3CF7DE6}" destId="{547FF998-E120-4A6B-995D-58E6334F8133}" srcOrd="7" destOrd="0" presId="urn:microsoft.com/office/officeart/2005/8/layout/cycle8"/>
    <dgm:cxn modelId="{A60E0812-762C-4636-BB47-C4598E6303D8}" type="presParOf" srcId="{5FD07BEC-5E20-47BF-B39C-F3CBD3CF7DE6}" destId="{6159DF16-8840-48C4-AB4C-29F8F0D7CB21}" srcOrd="8" destOrd="0" presId="urn:microsoft.com/office/officeart/2005/8/layout/cycle8"/>
    <dgm:cxn modelId="{35C39307-7BA2-4248-AC49-9F8EDD15A9B8}" type="presParOf" srcId="{5FD07BEC-5E20-47BF-B39C-F3CBD3CF7DE6}" destId="{8C486DB6-A093-44A6-B4CE-8F6033F3D0F3}" srcOrd="9" destOrd="0" presId="urn:microsoft.com/office/officeart/2005/8/layout/cycle8"/>
    <dgm:cxn modelId="{22D3A110-CD37-4AD0-BB19-DEECDFB242AF}" type="presParOf" srcId="{5FD07BEC-5E20-47BF-B39C-F3CBD3CF7DE6}" destId="{B4731FDF-8637-4B8F-866A-158731605AFC}" srcOrd="10" destOrd="0" presId="urn:microsoft.com/office/officeart/2005/8/layout/cycle8"/>
    <dgm:cxn modelId="{BA89F646-A782-48BE-BFF4-CFEB549BEFDF}" type="presParOf" srcId="{5FD07BEC-5E20-47BF-B39C-F3CBD3CF7DE6}" destId="{BB0F352A-FBC9-49F9-AFF6-9E93B1B63F3D}" srcOrd="11" destOrd="0" presId="urn:microsoft.com/office/officeart/2005/8/layout/cycle8"/>
    <dgm:cxn modelId="{AB223B29-4EE0-4A56-AEB7-AEB3E963169F}" type="presParOf" srcId="{5FD07BEC-5E20-47BF-B39C-F3CBD3CF7DE6}" destId="{802A67B1-2D2D-4A3A-A675-6BE1D1976A26}" srcOrd="12" destOrd="0" presId="urn:microsoft.com/office/officeart/2005/8/layout/cycle8"/>
    <dgm:cxn modelId="{DE69897C-B6E8-4BAD-978D-DC1E7B092A69}" type="presParOf" srcId="{5FD07BEC-5E20-47BF-B39C-F3CBD3CF7DE6}" destId="{D4799C49-69A7-4DF0-AE77-70246A359CFD}" srcOrd="13" destOrd="0" presId="urn:microsoft.com/office/officeart/2005/8/layout/cycle8"/>
    <dgm:cxn modelId="{32A3FED5-4EC0-46E4-845D-D53F56E5AE70}" type="presParOf" srcId="{5FD07BEC-5E20-47BF-B39C-F3CBD3CF7DE6}" destId="{6D7D64A6-E1B7-4545-9750-CF6C6EB14F6C}" srcOrd="14" destOrd="0" presId="urn:microsoft.com/office/officeart/2005/8/layout/cycle8"/>
    <dgm:cxn modelId="{AE04FE44-C48C-40E1-9E78-220A40C86217}" type="presParOf" srcId="{5FD07BEC-5E20-47BF-B39C-F3CBD3CF7DE6}" destId="{F999145D-F891-46EF-85EB-E847F30BBA4F}" srcOrd="15" destOrd="0" presId="urn:microsoft.com/office/officeart/2005/8/layout/cycle8"/>
    <dgm:cxn modelId="{1AE16A91-9776-4DD3-AF61-658B3E6C7564}" type="presParOf" srcId="{5FD07BEC-5E20-47BF-B39C-F3CBD3CF7DE6}" destId="{8F999E58-1F15-49C6-9B43-5D06E759EF87}" srcOrd="16" destOrd="0" presId="urn:microsoft.com/office/officeart/2005/8/layout/cycle8"/>
    <dgm:cxn modelId="{D6D69A7C-EFD0-4BE7-8D0A-58BB50055590}" type="presParOf" srcId="{5FD07BEC-5E20-47BF-B39C-F3CBD3CF7DE6}" destId="{2E7700F1-0F22-4496-82F5-34F7C71037F8}" srcOrd="17" destOrd="0" presId="urn:microsoft.com/office/officeart/2005/8/layout/cycle8"/>
    <dgm:cxn modelId="{5C2D9F28-68E0-4648-AD51-55A3BCF09C51}" type="presParOf" srcId="{5FD07BEC-5E20-47BF-B39C-F3CBD3CF7DE6}" destId="{7DC8EB88-680A-467E-AFDC-FB320C08CAF7}" srcOrd="18" destOrd="0" presId="urn:microsoft.com/office/officeart/2005/8/layout/cycle8"/>
    <dgm:cxn modelId="{63FFC2AC-F0F6-46E4-B800-AC851775603F}" type="presParOf" srcId="{5FD07BEC-5E20-47BF-B39C-F3CBD3CF7DE6}" destId="{E187B615-95FF-4E7D-8C7A-12AE973F786B}" srcOrd="19" destOrd="0" presId="urn:microsoft.com/office/officeart/2005/8/layout/cycle8"/>
    <dgm:cxn modelId="{A7D3AF32-9BC2-4E77-95DF-6DDCB9063E02}" type="presParOf" srcId="{5FD07BEC-5E20-47BF-B39C-F3CBD3CF7DE6}" destId="{83665FD0-D12D-49AA-BB73-3423FF18C009}" srcOrd="20" destOrd="0" presId="urn:microsoft.com/office/officeart/2005/8/layout/cycle8"/>
    <dgm:cxn modelId="{0D54A209-E194-48FA-8490-360D6A578F25}" type="presParOf" srcId="{5FD07BEC-5E20-47BF-B39C-F3CBD3CF7DE6}" destId="{FF1976E4-74BD-4C00-9C4B-17D749E9C6D0}" srcOrd="21" destOrd="0" presId="urn:microsoft.com/office/officeart/2005/8/layout/cycle8"/>
    <dgm:cxn modelId="{BF1D0569-89C8-4BAD-8B77-F6E5E5F084DA}" type="presParOf" srcId="{5FD07BEC-5E20-47BF-B39C-F3CBD3CF7DE6}" destId="{9D7D3ED4-D7FE-4C99-8B13-700279C45802}" srcOrd="22" destOrd="0" presId="urn:microsoft.com/office/officeart/2005/8/layout/cycle8"/>
    <dgm:cxn modelId="{99E25B68-13E5-420D-A8BA-ADF9D7D66CC9}" type="presParOf" srcId="{5FD07BEC-5E20-47BF-B39C-F3CBD3CF7DE6}" destId="{0A45C3E4-C948-47C5-B991-BFD26973F973}" srcOrd="23" destOrd="0" presId="urn:microsoft.com/office/officeart/2005/8/layout/cycle8"/>
    <dgm:cxn modelId="{FDADE5CB-E133-4790-B3B3-11BA8F05A466}" type="presParOf" srcId="{5FD07BEC-5E20-47BF-B39C-F3CBD3CF7DE6}" destId="{D0A2F485-64A6-4B21-8F97-DDC61D613B69}" srcOrd="24" destOrd="0" presId="urn:microsoft.com/office/officeart/2005/8/layout/cycle8"/>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8CBA57D-693A-4EAC-88DA-417AF8DAE852}" type="doc">
      <dgm:prSet loTypeId="urn:microsoft.com/office/officeart/2008/layout/VerticalCurvedList" loCatId="list" qsTypeId="urn:microsoft.com/office/officeart/2005/8/quickstyle/simple1" qsCatId="simple" csTypeId="urn:microsoft.com/office/officeart/2005/8/colors/accent0_2" csCatId="mainScheme" phldr="1"/>
      <dgm:spPr/>
      <dgm:t>
        <a:bodyPr/>
        <a:lstStyle/>
        <a:p>
          <a:endParaRPr lang="nb-NO"/>
        </a:p>
      </dgm:t>
    </dgm:pt>
    <dgm:pt modelId="{8ED6FC9D-6BC9-4124-B33B-1D2E4D764954}">
      <dgm:prSet phldrT="[Tekst]"/>
      <dgm:spPr/>
      <dgm:t>
        <a:bodyPr/>
        <a:lstStyle/>
        <a:p>
          <a:r>
            <a:rPr lang="nb-NO" dirty="0"/>
            <a:t>Innbyggere</a:t>
          </a:r>
        </a:p>
      </dgm:t>
    </dgm:pt>
    <dgm:pt modelId="{36A6C88E-AC17-4393-86E5-363E54B91CB1}" type="parTrans" cxnId="{A4B7FCB7-B3C4-4033-AC01-65E49F488B89}">
      <dgm:prSet/>
      <dgm:spPr/>
      <dgm:t>
        <a:bodyPr/>
        <a:lstStyle/>
        <a:p>
          <a:endParaRPr lang="nb-NO"/>
        </a:p>
      </dgm:t>
    </dgm:pt>
    <dgm:pt modelId="{58B1F01F-CB34-4EFA-A3EF-DAFEA35DE8AF}" type="sibTrans" cxnId="{A4B7FCB7-B3C4-4033-AC01-65E49F488B89}">
      <dgm:prSet/>
      <dgm:spPr/>
      <dgm:t>
        <a:bodyPr/>
        <a:lstStyle/>
        <a:p>
          <a:endParaRPr lang="nb-NO"/>
        </a:p>
      </dgm:t>
    </dgm:pt>
    <dgm:pt modelId="{9B1731CB-F677-418B-A870-7AC373CB28A9}">
      <dgm:prSet phldrT="[Tekst]"/>
      <dgm:spPr/>
      <dgm:t>
        <a:bodyPr/>
        <a:lstStyle/>
        <a:p>
          <a:r>
            <a:rPr lang="nb-NO" dirty="0"/>
            <a:t>Brukere/Pårørende</a:t>
          </a:r>
        </a:p>
      </dgm:t>
    </dgm:pt>
    <dgm:pt modelId="{FDDF8229-3150-41BB-B637-A62E91AD3496}" type="parTrans" cxnId="{4CA6B339-DA10-40ED-AD55-B38A5792FF4B}">
      <dgm:prSet/>
      <dgm:spPr/>
      <dgm:t>
        <a:bodyPr/>
        <a:lstStyle/>
        <a:p>
          <a:endParaRPr lang="nb-NO"/>
        </a:p>
      </dgm:t>
    </dgm:pt>
    <dgm:pt modelId="{8B515593-0C7E-4B0E-8229-2C539278A4E3}" type="sibTrans" cxnId="{4CA6B339-DA10-40ED-AD55-B38A5792FF4B}">
      <dgm:prSet/>
      <dgm:spPr/>
      <dgm:t>
        <a:bodyPr/>
        <a:lstStyle/>
        <a:p>
          <a:endParaRPr lang="nb-NO"/>
        </a:p>
      </dgm:t>
    </dgm:pt>
    <dgm:pt modelId="{3BF12A1E-A13F-42D8-A4E1-1AA5E7FF17FC}">
      <dgm:prSet phldrT="[Tekst]"/>
      <dgm:spPr/>
      <dgm:t>
        <a:bodyPr/>
        <a:lstStyle/>
        <a:p>
          <a:r>
            <a:rPr lang="nb-NO" dirty="0"/>
            <a:t>Organisasjoner og frivilligheten</a:t>
          </a:r>
        </a:p>
      </dgm:t>
    </dgm:pt>
    <dgm:pt modelId="{2BBDA311-5E88-47D6-813C-113C6B1B65C6}" type="parTrans" cxnId="{D1D7358E-AC9F-4EDD-B65C-53561226C75F}">
      <dgm:prSet/>
      <dgm:spPr/>
      <dgm:t>
        <a:bodyPr/>
        <a:lstStyle/>
        <a:p>
          <a:endParaRPr lang="nb-NO"/>
        </a:p>
      </dgm:t>
    </dgm:pt>
    <dgm:pt modelId="{5A7F6BED-6E56-4CCF-B494-C538A128ED2B}" type="sibTrans" cxnId="{D1D7358E-AC9F-4EDD-B65C-53561226C75F}">
      <dgm:prSet/>
      <dgm:spPr/>
      <dgm:t>
        <a:bodyPr/>
        <a:lstStyle/>
        <a:p>
          <a:endParaRPr lang="nb-NO"/>
        </a:p>
      </dgm:t>
    </dgm:pt>
    <dgm:pt modelId="{DE15083C-15BD-4153-9106-29B90278B0F8}" type="pres">
      <dgm:prSet presAssocID="{08CBA57D-693A-4EAC-88DA-417AF8DAE852}" presName="Name0" presStyleCnt="0">
        <dgm:presLayoutVars>
          <dgm:chMax val="7"/>
          <dgm:chPref val="7"/>
          <dgm:dir/>
        </dgm:presLayoutVars>
      </dgm:prSet>
      <dgm:spPr/>
    </dgm:pt>
    <dgm:pt modelId="{4DE2477B-58B7-4D0F-8D7E-1F9108704927}" type="pres">
      <dgm:prSet presAssocID="{08CBA57D-693A-4EAC-88DA-417AF8DAE852}" presName="Name1" presStyleCnt="0"/>
      <dgm:spPr/>
    </dgm:pt>
    <dgm:pt modelId="{DBC74725-EE6F-45C8-BE74-2FF436FB8343}" type="pres">
      <dgm:prSet presAssocID="{08CBA57D-693A-4EAC-88DA-417AF8DAE852}" presName="cycle" presStyleCnt="0"/>
      <dgm:spPr/>
    </dgm:pt>
    <dgm:pt modelId="{DA8DC902-85DB-43D1-B0D5-2E8E78A4A2DD}" type="pres">
      <dgm:prSet presAssocID="{08CBA57D-693A-4EAC-88DA-417AF8DAE852}" presName="srcNode" presStyleLbl="node1" presStyleIdx="0" presStyleCnt="3"/>
      <dgm:spPr/>
    </dgm:pt>
    <dgm:pt modelId="{A30931E8-C080-4A17-88C4-DC1FA185A878}" type="pres">
      <dgm:prSet presAssocID="{08CBA57D-693A-4EAC-88DA-417AF8DAE852}" presName="conn" presStyleLbl="parChTrans1D2" presStyleIdx="0" presStyleCnt="1"/>
      <dgm:spPr/>
    </dgm:pt>
    <dgm:pt modelId="{D17EE874-4873-4F25-A6C3-AFF2A261C603}" type="pres">
      <dgm:prSet presAssocID="{08CBA57D-693A-4EAC-88DA-417AF8DAE852}" presName="extraNode" presStyleLbl="node1" presStyleIdx="0" presStyleCnt="3"/>
      <dgm:spPr/>
    </dgm:pt>
    <dgm:pt modelId="{311044B6-04D5-4F34-B30F-AD1EA8C8DCB5}" type="pres">
      <dgm:prSet presAssocID="{08CBA57D-693A-4EAC-88DA-417AF8DAE852}" presName="dstNode" presStyleLbl="node1" presStyleIdx="0" presStyleCnt="3"/>
      <dgm:spPr/>
    </dgm:pt>
    <dgm:pt modelId="{0E6AB6BD-C856-48C4-B334-EAA67DE0ED24}" type="pres">
      <dgm:prSet presAssocID="{8ED6FC9D-6BC9-4124-B33B-1D2E4D764954}" presName="text_1" presStyleLbl="node1" presStyleIdx="0" presStyleCnt="3">
        <dgm:presLayoutVars>
          <dgm:bulletEnabled val="1"/>
        </dgm:presLayoutVars>
      </dgm:prSet>
      <dgm:spPr/>
    </dgm:pt>
    <dgm:pt modelId="{EABCA6EB-A93E-47D5-AD27-622783ED3299}" type="pres">
      <dgm:prSet presAssocID="{8ED6FC9D-6BC9-4124-B33B-1D2E4D764954}" presName="accent_1" presStyleCnt="0"/>
      <dgm:spPr/>
    </dgm:pt>
    <dgm:pt modelId="{EA64BDCA-2817-450A-81A8-2050E22BE3CD}" type="pres">
      <dgm:prSet presAssocID="{8ED6FC9D-6BC9-4124-B33B-1D2E4D764954}" presName="accentRepeatNode" presStyleLbl="solidFgAcc1" presStyleIdx="0" presStyleCnt="3"/>
      <dgm:spPr/>
    </dgm:pt>
    <dgm:pt modelId="{A52ACA74-0CA6-43F4-A8B1-DC3889B77605}" type="pres">
      <dgm:prSet presAssocID="{9B1731CB-F677-418B-A870-7AC373CB28A9}" presName="text_2" presStyleLbl="node1" presStyleIdx="1" presStyleCnt="3">
        <dgm:presLayoutVars>
          <dgm:bulletEnabled val="1"/>
        </dgm:presLayoutVars>
      </dgm:prSet>
      <dgm:spPr/>
    </dgm:pt>
    <dgm:pt modelId="{8AB4F006-4A36-4C29-A14A-D10092F6655D}" type="pres">
      <dgm:prSet presAssocID="{9B1731CB-F677-418B-A870-7AC373CB28A9}" presName="accent_2" presStyleCnt="0"/>
      <dgm:spPr/>
    </dgm:pt>
    <dgm:pt modelId="{F3784E39-D5B0-4E08-8C4A-22DF67FAE024}" type="pres">
      <dgm:prSet presAssocID="{9B1731CB-F677-418B-A870-7AC373CB28A9}" presName="accentRepeatNode" presStyleLbl="solidFgAcc1" presStyleIdx="1" presStyleCnt="3"/>
      <dgm:spPr/>
    </dgm:pt>
    <dgm:pt modelId="{D312558C-6FAD-4804-AEC3-0AADCB822731}" type="pres">
      <dgm:prSet presAssocID="{3BF12A1E-A13F-42D8-A4E1-1AA5E7FF17FC}" presName="text_3" presStyleLbl="node1" presStyleIdx="2" presStyleCnt="3">
        <dgm:presLayoutVars>
          <dgm:bulletEnabled val="1"/>
        </dgm:presLayoutVars>
      </dgm:prSet>
      <dgm:spPr/>
    </dgm:pt>
    <dgm:pt modelId="{09F9C8E4-8193-486F-9295-CA96E7F8C892}" type="pres">
      <dgm:prSet presAssocID="{3BF12A1E-A13F-42D8-A4E1-1AA5E7FF17FC}" presName="accent_3" presStyleCnt="0"/>
      <dgm:spPr/>
    </dgm:pt>
    <dgm:pt modelId="{A6D3BA15-F08D-4210-A307-379260A8EA2D}" type="pres">
      <dgm:prSet presAssocID="{3BF12A1E-A13F-42D8-A4E1-1AA5E7FF17FC}" presName="accentRepeatNode" presStyleLbl="solidFgAcc1" presStyleIdx="2" presStyleCnt="3"/>
      <dgm:spPr/>
    </dgm:pt>
  </dgm:ptLst>
  <dgm:cxnLst>
    <dgm:cxn modelId="{29CC0C2C-573A-4209-AC7D-A32C798D554D}" type="presOf" srcId="{58B1F01F-CB34-4EFA-A3EF-DAFEA35DE8AF}" destId="{A30931E8-C080-4A17-88C4-DC1FA185A878}" srcOrd="0" destOrd="0" presId="urn:microsoft.com/office/officeart/2008/layout/VerticalCurvedList"/>
    <dgm:cxn modelId="{4CA6B339-DA10-40ED-AD55-B38A5792FF4B}" srcId="{08CBA57D-693A-4EAC-88DA-417AF8DAE852}" destId="{9B1731CB-F677-418B-A870-7AC373CB28A9}" srcOrd="1" destOrd="0" parTransId="{FDDF8229-3150-41BB-B637-A62E91AD3496}" sibTransId="{8B515593-0C7E-4B0E-8229-2C539278A4E3}"/>
    <dgm:cxn modelId="{2D4F4876-87DF-4C1C-8F76-09111493C402}" type="presOf" srcId="{3BF12A1E-A13F-42D8-A4E1-1AA5E7FF17FC}" destId="{D312558C-6FAD-4804-AEC3-0AADCB822731}" srcOrd="0" destOrd="0" presId="urn:microsoft.com/office/officeart/2008/layout/VerticalCurvedList"/>
    <dgm:cxn modelId="{D5F52F8C-9BED-41ED-887D-BE237612B869}" type="presOf" srcId="{9B1731CB-F677-418B-A870-7AC373CB28A9}" destId="{A52ACA74-0CA6-43F4-A8B1-DC3889B77605}" srcOrd="0" destOrd="0" presId="urn:microsoft.com/office/officeart/2008/layout/VerticalCurvedList"/>
    <dgm:cxn modelId="{D1D7358E-AC9F-4EDD-B65C-53561226C75F}" srcId="{08CBA57D-693A-4EAC-88DA-417AF8DAE852}" destId="{3BF12A1E-A13F-42D8-A4E1-1AA5E7FF17FC}" srcOrd="2" destOrd="0" parTransId="{2BBDA311-5E88-47D6-813C-113C6B1B65C6}" sibTransId="{5A7F6BED-6E56-4CCF-B494-C538A128ED2B}"/>
    <dgm:cxn modelId="{A4B7FCB7-B3C4-4033-AC01-65E49F488B89}" srcId="{08CBA57D-693A-4EAC-88DA-417AF8DAE852}" destId="{8ED6FC9D-6BC9-4124-B33B-1D2E4D764954}" srcOrd="0" destOrd="0" parTransId="{36A6C88E-AC17-4393-86E5-363E54B91CB1}" sibTransId="{58B1F01F-CB34-4EFA-A3EF-DAFEA35DE8AF}"/>
    <dgm:cxn modelId="{7423BCF4-83A6-4732-AB2B-6FD885446DE2}" type="presOf" srcId="{08CBA57D-693A-4EAC-88DA-417AF8DAE852}" destId="{DE15083C-15BD-4153-9106-29B90278B0F8}" srcOrd="0" destOrd="0" presId="urn:microsoft.com/office/officeart/2008/layout/VerticalCurvedList"/>
    <dgm:cxn modelId="{D050D1F7-BF0E-4499-8135-6A0CB3939C45}" type="presOf" srcId="{8ED6FC9D-6BC9-4124-B33B-1D2E4D764954}" destId="{0E6AB6BD-C856-48C4-B334-EAA67DE0ED24}" srcOrd="0" destOrd="0" presId="urn:microsoft.com/office/officeart/2008/layout/VerticalCurvedList"/>
    <dgm:cxn modelId="{DEDF4119-1F62-4C52-8E7C-B3286D5234AA}" type="presParOf" srcId="{DE15083C-15BD-4153-9106-29B90278B0F8}" destId="{4DE2477B-58B7-4D0F-8D7E-1F9108704927}" srcOrd="0" destOrd="0" presId="urn:microsoft.com/office/officeart/2008/layout/VerticalCurvedList"/>
    <dgm:cxn modelId="{F66752A1-993C-4EF4-85C5-10DA198F9B6E}" type="presParOf" srcId="{4DE2477B-58B7-4D0F-8D7E-1F9108704927}" destId="{DBC74725-EE6F-45C8-BE74-2FF436FB8343}" srcOrd="0" destOrd="0" presId="urn:microsoft.com/office/officeart/2008/layout/VerticalCurvedList"/>
    <dgm:cxn modelId="{5FC6FBC7-DB34-4237-A5BF-41F0A19BC389}" type="presParOf" srcId="{DBC74725-EE6F-45C8-BE74-2FF436FB8343}" destId="{DA8DC902-85DB-43D1-B0D5-2E8E78A4A2DD}" srcOrd="0" destOrd="0" presId="urn:microsoft.com/office/officeart/2008/layout/VerticalCurvedList"/>
    <dgm:cxn modelId="{B93818BB-441D-4542-AD6B-8A9B1DE8454A}" type="presParOf" srcId="{DBC74725-EE6F-45C8-BE74-2FF436FB8343}" destId="{A30931E8-C080-4A17-88C4-DC1FA185A878}" srcOrd="1" destOrd="0" presId="urn:microsoft.com/office/officeart/2008/layout/VerticalCurvedList"/>
    <dgm:cxn modelId="{4B7D59FE-91CB-46D9-A608-5ACA292FC11B}" type="presParOf" srcId="{DBC74725-EE6F-45C8-BE74-2FF436FB8343}" destId="{D17EE874-4873-4F25-A6C3-AFF2A261C603}" srcOrd="2" destOrd="0" presId="urn:microsoft.com/office/officeart/2008/layout/VerticalCurvedList"/>
    <dgm:cxn modelId="{CDA86EF3-BB16-4FEA-BAAF-751B01006F47}" type="presParOf" srcId="{DBC74725-EE6F-45C8-BE74-2FF436FB8343}" destId="{311044B6-04D5-4F34-B30F-AD1EA8C8DCB5}" srcOrd="3" destOrd="0" presId="urn:microsoft.com/office/officeart/2008/layout/VerticalCurvedList"/>
    <dgm:cxn modelId="{479F20AE-B6F1-427B-A148-44F4B2EB489A}" type="presParOf" srcId="{4DE2477B-58B7-4D0F-8D7E-1F9108704927}" destId="{0E6AB6BD-C856-48C4-B334-EAA67DE0ED24}" srcOrd="1" destOrd="0" presId="urn:microsoft.com/office/officeart/2008/layout/VerticalCurvedList"/>
    <dgm:cxn modelId="{CC65B547-29B4-4873-8193-2CA186F7F630}" type="presParOf" srcId="{4DE2477B-58B7-4D0F-8D7E-1F9108704927}" destId="{EABCA6EB-A93E-47D5-AD27-622783ED3299}" srcOrd="2" destOrd="0" presId="urn:microsoft.com/office/officeart/2008/layout/VerticalCurvedList"/>
    <dgm:cxn modelId="{EC7E5218-4B48-4768-9C3D-B5837CF9598B}" type="presParOf" srcId="{EABCA6EB-A93E-47D5-AD27-622783ED3299}" destId="{EA64BDCA-2817-450A-81A8-2050E22BE3CD}" srcOrd="0" destOrd="0" presId="urn:microsoft.com/office/officeart/2008/layout/VerticalCurvedList"/>
    <dgm:cxn modelId="{011E6EE9-AE0A-4F83-9375-58A44FA615B6}" type="presParOf" srcId="{4DE2477B-58B7-4D0F-8D7E-1F9108704927}" destId="{A52ACA74-0CA6-43F4-A8B1-DC3889B77605}" srcOrd="3" destOrd="0" presId="urn:microsoft.com/office/officeart/2008/layout/VerticalCurvedList"/>
    <dgm:cxn modelId="{37BFA1BE-5F40-4BFE-91D2-8B7F024CAA26}" type="presParOf" srcId="{4DE2477B-58B7-4D0F-8D7E-1F9108704927}" destId="{8AB4F006-4A36-4C29-A14A-D10092F6655D}" srcOrd="4" destOrd="0" presId="urn:microsoft.com/office/officeart/2008/layout/VerticalCurvedList"/>
    <dgm:cxn modelId="{9632BD9C-8310-4786-A4A4-43910AC5DE39}" type="presParOf" srcId="{8AB4F006-4A36-4C29-A14A-D10092F6655D}" destId="{F3784E39-D5B0-4E08-8C4A-22DF67FAE024}" srcOrd="0" destOrd="0" presId="urn:microsoft.com/office/officeart/2008/layout/VerticalCurvedList"/>
    <dgm:cxn modelId="{E17D4E8D-482D-41AB-B2C7-68982361AF80}" type="presParOf" srcId="{4DE2477B-58B7-4D0F-8D7E-1F9108704927}" destId="{D312558C-6FAD-4804-AEC3-0AADCB822731}" srcOrd="5" destOrd="0" presId="urn:microsoft.com/office/officeart/2008/layout/VerticalCurvedList"/>
    <dgm:cxn modelId="{B78CF5D5-E2DB-48CA-989C-0E168254CC27}" type="presParOf" srcId="{4DE2477B-58B7-4D0F-8D7E-1F9108704927}" destId="{09F9C8E4-8193-486F-9295-CA96E7F8C892}" srcOrd="6" destOrd="0" presId="urn:microsoft.com/office/officeart/2008/layout/VerticalCurvedList"/>
    <dgm:cxn modelId="{ACBFCE48-4AD0-4563-A051-F4199EAC2B00}" type="presParOf" srcId="{09F9C8E4-8193-486F-9295-CA96E7F8C892}" destId="{A6D3BA15-F08D-4210-A307-379260A8EA2D}" srcOrd="0" destOrd="0" presId="urn:microsoft.com/office/officeart/2008/layout/VerticalCurvedList"/>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AC9BFBC-1D03-48F2-94FB-D3182602644D}" type="doc">
      <dgm:prSet loTypeId="urn:microsoft.com/office/officeart/2005/8/layout/cycle8" loCatId="cycle" qsTypeId="urn:microsoft.com/office/officeart/2005/8/quickstyle/simple2" qsCatId="simple" csTypeId="urn:microsoft.com/office/officeart/2005/8/colors/accent2_1" csCatId="accent2" phldr="1"/>
      <dgm:spPr/>
    </dgm:pt>
    <dgm:pt modelId="{48B190B0-0769-4AA2-8526-E196D6268351}">
      <dgm:prSet phldrT="[Tekst]"/>
      <dgm:spPr/>
      <dgm:t>
        <a:bodyPr/>
        <a:lstStyle/>
        <a:p>
          <a:r>
            <a:rPr lang="nb-NO" dirty="0"/>
            <a:t>Oppvekst og utdanning</a:t>
          </a:r>
        </a:p>
      </dgm:t>
    </dgm:pt>
    <dgm:pt modelId="{BA9CD2EF-439F-424B-990F-5F6979F2DD2A}" type="parTrans" cxnId="{DEFE4042-8072-4F1A-BBC3-050A29B3531E}">
      <dgm:prSet/>
      <dgm:spPr/>
      <dgm:t>
        <a:bodyPr/>
        <a:lstStyle/>
        <a:p>
          <a:endParaRPr lang="nb-NO"/>
        </a:p>
      </dgm:t>
    </dgm:pt>
    <dgm:pt modelId="{099090D0-8FFC-4010-99DD-EB57BC2C89B0}" type="sibTrans" cxnId="{DEFE4042-8072-4F1A-BBC3-050A29B3531E}">
      <dgm:prSet/>
      <dgm:spPr/>
      <dgm:t>
        <a:bodyPr/>
        <a:lstStyle/>
        <a:p>
          <a:endParaRPr lang="nb-NO"/>
        </a:p>
      </dgm:t>
    </dgm:pt>
    <dgm:pt modelId="{7AD464C3-D7A2-4D1B-9E3F-7F61A77C75A2}">
      <dgm:prSet phldrT="[Tekst]"/>
      <dgm:spPr/>
      <dgm:t>
        <a:bodyPr/>
        <a:lstStyle/>
        <a:p>
          <a:r>
            <a:rPr lang="nb-NO" dirty="0"/>
            <a:t>Folkehelse</a:t>
          </a:r>
        </a:p>
      </dgm:t>
    </dgm:pt>
    <dgm:pt modelId="{F467614C-397E-4A5B-83C4-747C7F3C4102}" type="parTrans" cxnId="{11C632AE-0419-4B5E-949B-19C1252BDDF4}">
      <dgm:prSet/>
      <dgm:spPr/>
      <dgm:t>
        <a:bodyPr/>
        <a:lstStyle/>
        <a:p>
          <a:endParaRPr lang="nb-NO"/>
        </a:p>
      </dgm:t>
    </dgm:pt>
    <dgm:pt modelId="{EBA3F83D-0BAD-4A55-B3E4-1D842BFA1D73}" type="sibTrans" cxnId="{11C632AE-0419-4B5E-949B-19C1252BDDF4}">
      <dgm:prSet/>
      <dgm:spPr/>
      <dgm:t>
        <a:bodyPr/>
        <a:lstStyle/>
        <a:p>
          <a:endParaRPr lang="nb-NO"/>
        </a:p>
      </dgm:t>
    </dgm:pt>
    <dgm:pt modelId="{A0F9DFD9-1271-4C48-91D4-1FBAB287DBC5}">
      <dgm:prSet phldrT="[Tekst]"/>
      <dgm:spPr/>
      <dgm:t>
        <a:bodyPr/>
        <a:lstStyle/>
        <a:p>
          <a:r>
            <a:rPr lang="nb-NO" dirty="0"/>
            <a:t>Helse og omsorg</a:t>
          </a:r>
        </a:p>
      </dgm:t>
    </dgm:pt>
    <dgm:pt modelId="{8CD3DEEC-6FBB-4CAA-9DB5-4A624288A232}" type="parTrans" cxnId="{6321EC63-B23B-4E5D-A967-6887C5467E31}">
      <dgm:prSet/>
      <dgm:spPr/>
      <dgm:t>
        <a:bodyPr/>
        <a:lstStyle/>
        <a:p>
          <a:endParaRPr lang="nb-NO"/>
        </a:p>
      </dgm:t>
    </dgm:pt>
    <dgm:pt modelId="{12A72CB8-A463-42C5-9601-61FF4C96135B}" type="sibTrans" cxnId="{6321EC63-B23B-4E5D-A967-6887C5467E31}">
      <dgm:prSet/>
      <dgm:spPr/>
      <dgm:t>
        <a:bodyPr/>
        <a:lstStyle/>
        <a:p>
          <a:endParaRPr lang="nb-NO"/>
        </a:p>
      </dgm:t>
    </dgm:pt>
    <dgm:pt modelId="{655B6A20-4D1E-42E2-A9B2-F2F29EA4312D}">
      <dgm:prSet phldrT="[Tekst]"/>
      <dgm:spPr/>
      <dgm:t>
        <a:bodyPr/>
        <a:lstStyle/>
        <a:p>
          <a:r>
            <a:rPr lang="nb-NO" dirty="0"/>
            <a:t>Andre sektorer</a:t>
          </a:r>
        </a:p>
      </dgm:t>
    </dgm:pt>
    <dgm:pt modelId="{49D64243-AC04-4175-A40B-5724087C3B7B}" type="parTrans" cxnId="{BAB97EA8-F3A2-457A-9C0F-140E80FAC97F}">
      <dgm:prSet/>
      <dgm:spPr/>
      <dgm:t>
        <a:bodyPr/>
        <a:lstStyle/>
        <a:p>
          <a:endParaRPr lang="nb-NO"/>
        </a:p>
      </dgm:t>
    </dgm:pt>
    <dgm:pt modelId="{CBBA0BF0-1FA7-4A5C-BBA7-905A7A1435E7}" type="sibTrans" cxnId="{BAB97EA8-F3A2-457A-9C0F-140E80FAC97F}">
      <dgm:prSet/>
      <dgm:spPr/>
      <dgm:t>
        <a:bodyPr/>
        <a:lstStyle/>
        <a:p>
          <a:endParaRPr lang="nb-NO"/>
        </a:p>
      </dgm:t>
    </dgm:pt>
    <dgm:pt modelId="{FF4E0B99-058F-4782-BB01-6598B6AE8E53}">
      <dgm:prSet phldrT="[Tekst]"/>
      <dgm:spPr/>
      <dgm:t>
        <a:bodyPr/>
        <a:lstStyle/>
        <a:p>
          <a:r>
            <a:rPr lang="nb-NO" dirty="0"/>
            <a:t>Teknisk</a:t>
          </a:r>
        </a:p>
      </dgm:t>
    </dgm:pt>
    <dgm:pt modelId="{0D176D3C-BB43-47D4-8591-C1289EB298D1}" type="parTrans" cxnId="{663C3DBE-A7AC-4C6F-8ACE-6B06F1344920}">
      <dgm:prSet/>
      <dgm:spPr/>
      <dgm:t>
        <a:bodyPr/>
        <a:lstStyle/>
        <a:p>
          <a:endParaRPr lang="nb-NO"/>
        </a:p>
      </dgm:t>
    </dgm:pt>
    <dgm:pt modelId="{596C70B6-2179-4FAD-8451-2FA376AC31F5}" type="sibTrans" cxnId="{663C3DBE-A7AC-4C6F-8ACE-6B06F1344920}">
      <dgm:prSet/>
      <dgm:spPr/>
      <dgm:t>
        <a:bodyPr/>
        <a:lstStyle/>
        <a:p>
          <a:endParaRPr lang="nb-NO"/>
        </a:p>
      </dgm:t>
    </dgm:pt>
    <dgm:pt modelId="{435A671A-9EFB-4E5A-BB91-CBA72F22F2E4}">
      <dgm:prSet phldrT="[Tekst]"/>
      <dgm:spPr/>
      <dgm:t>
        <a:bodyPr/>
        <a:lstStyle/>
        <a:p>
          <a:r>
            <a:rPr lang="nb-NO" dirty="0"/>
            <a:t>Kultur</a:t>
          </a:r>
        </a:p>
      </dgm:t>
    </dgm:pt>
    <dgm:pt modelId="{9A544079-41D6-4812-A81E-6D24A5ECCA73}" type="parTrans" cxnId="{20BB869E-8863-4AD4-AA07-C9894CF72E4B}">
      <dgm:prSet/>
      <dgm:spPr/>
      <dgm:t>
        <a:bodyPr/>
        <a:lstStyle/>
        <a:p>
          <a:endParaRPr lang="nb-NO"/>
        </a:p>
      </dgm:t>
    </dgm:pt>
    <dgm:pt modelId="{5653F6DF-8A64-4269-A1AA-EC34E6F71D23}" type="sibTrans" cxnId="{20BB869E-8863-4AD4-AA07-C9894CF72E4B}">
      <dgm:prSet/>
      <dgm:spPr/>
      <dgm:t>
        <a:bodyPr/>
        <a:lstStyle/>
        <a:p>
          <a:endParaRPr lang="nb-NO"/>
        </a:p>
      </dgm:t>
    </dgm:pt>
    <dgm:pt modelId="{5FD07BEC-5E20-47BF-B39C-F3CBD3CF7DE6}" type="pres">
      <dgm:prSet presAssocID="{AAC9BFBC-1D03-48F2-94FB-D3182602644D}" presName="compositeShape" presStyleCnt="0">
        <dgm:presLayoutVars>
          <dgm:chMax val="7"/>
          <dgm:dir/>
          <dgm:resizeHandles val="exact"/>
        </dgm:presLayoutVars>
      </dgm:prSet>
      <dgm:spPr/>
    </dgm:pt>
    <dgm:pt modelId="{B88EB19D-9B65-4175-9A64-16824DD2EC0C}" type="pres">
      <dgm:prSet presAssocID="{AAC9BFBC-1D03-48F2-94FB-D3182602644D}" presName="wedge1" presStyleLbl="node1" presStyleIdx="0" presStyleCnt="6"/>
      <dgm:spPr/>
    </dgm:pt>
    <dgm:pt modelId="{480F55D7-A453-4E7A-84E5-A22F7111C45D}" type="pres">
      <dgm:prSet presAssocID="{AAC9BFBC-1D03-48F2-94FB-D3182602644D}" presName="dummy1a" presStyleCnt="0"/>
      <dgm:spPr/>
    </dgm:pt>
    <dgm:pt modelId="{D62C09BF-89D2-41BE-B101-6D18B5F0EEC2}" type="pres">
      <dgm:prSet presAssocID="{AAC9BFBC-1D03-48F2-94FB-D3182602644D}" presName="dummy1b" presStyleCnt="0"/>
      <dgm:spPr/>
    </dgm:pt>
    <dgm:pt modelId="{5F243411-4DBE-4396-9E34-F4D14C09BF73}" type="pres">
      <dgm:prSet presAssocID="{AAC9BFBC-1D03-48F2-94FB-D3182602644D}" presName="wedge1Tx" presStyleLbl="node1" presStyleIdx="0" presStyleCnt="6">
        <dgm:presLayoutVars>
          <dgm:chMax val="0"/>
          <dgm:chPref val="0"/>
          <dgm:bulletEnabled val="1"/>
        </dgm:presLayoutVars>
      </dgm:prSet>
      <dgm:spPr/>
    </dgm:pt>
    <dgm:pt modelId="{4E3EE89F-A353-478D-A0C8-CEDFA4351E18}" type="pres">
      <dgm:prSet presAssocID="{AAC9BFBC-1D03-48F2-94FB-D3182602644D}" presName="wedge2" presStyleLbl="node1" presStyleIdx="1" presStyleCnt="6"/>
      <dgm:spPr/>
    </dgm:pt>
    <dgm:pt modelId="{3F73773F-A3F6-4F00-9ABE-37620F3FEBCB}" type="pres">
      <dgm:prSet presAssocID="{AAC9BFBC-1D03-48F2-94FB-D3182602644D}" presName="dummy2a" presStyleCnt="0"/>
      <dgm:spPr/>
    </dgm:pt>
    <dgm:pt modelId="{487FE685-63DB-4A76-89A9-162E6A0EB206}" type="pres">
      <dgm:prSet presAssocID="{AAC9BFBC-1D03-48F2-94FB-D3182602644D}" presName="dummy2b" presStyleCnt="0"/>
      <dgm:spPr/>
    </dgm:pt>
    <dgm:pt modelId="{547FF998-E120-4A6B-995D-58E6334F8133}" type="pres">
      <dgm:prSet presAssocID="{AAC9BFBC-1D03-48F2-94FB-D3182602644D}" presName="wedge2Tx" presStyleLbl="node1" presStyleIdx="1" presStyleCnt="6">
        <dgm:presLayoutVars>
          <dgm:chMax val="0"/>
          <dgm:chPref val="0"/>
          <dgm:bulletEnabled val="1"/>
        </dgm:presLayoutVars>
      </dgm:prSet>
      <dgm:spPr/>
    </dgm:pt>
    <dgm:pt modelId="{6159DF16-8840-48C4-AB4C-29F8F0D7CB21}" type="pres">
      <dgm:prSet presAssocID="{AAC9BFBC-1D03-48F2-94FB-D3182602644D}" presName="wedge3" presStyleLbl="node1" presStyleIdx="2" presStyleCnt="6"/>
      <dgm:spPr/>
    </dgm:pt>
    <dgm:pt modelId="{8C486DB6-A093-44A6-B4CE-8F6033F3D0F3}" type="pres">
      <dgm:prSet presAssocID="{AAC9BFBC-1D03-48F2-94FB-D3182602644D}" presName="dummy3a" presStyleCnt="0"/>
      <dgm:spPr/>
    </dgm:pt>
    <dgm:pt modelId="{B4731FDF-8637-4B8F-866A-158731605AFC}" type="pres">
      <dgm:prSet presAssocID="{AAC9BFBC-1D03-48F2-94FB-D3182602644D}" presName="dummy3b" presStyleCnt="0"/>
      <dgm:spPr/>
    </dgm:pt>
    <dgm:pt modelId="{BB0F352A-FBC9-49F9-AFF6-9E93B1B63F3D}" type="pres">
      <dgm:prSet presAssocID="{AAC9BFBC-1D03-48F2-94FB-D3182602644D}" presName="wedge3Tx" presStyleLbl="node1" presStyleIdx="2" presStyleCnt="6">
        <dgm:presLayoutVars>
          <dgm:chMax val="0"/>
          <dgm:chPref val="0"/>
          <dgm:bulletEnabled val="1"/>
        </dgm:presLayoutVars>
      </dgm:prSet>
      <dgm:spPr/>
    </dgm:pt>
    <dgm:pt modelId="{802A67B1-2D2D-4A3A-A675-6BE1D1976A26}" type="pres">
      <dgm:prSet presAssocID="{AAC9BFBC-1D03-48F2-94FB-D3182602644D}" presName="wedge4" presStyleLbl="node1" presStyleIdx="3" presStyleCnt="6"/>
      <dgm:spPr/>
    </dgm:pt>
    <dgm:pt modelId="{D4799C49-69A7-4DF0-AE77-70246A359CFD}" type="pres">
      <dgm:prSet presAssocID="{AAC9BFBC-1D03-48F2-94FB-D3182602644D}" presName="dummy4a" presStyleCnt="0"/>
      <dgm:spPr/>
    </dgm:pt>
    <dgm:pt modelId="{6D7D64A6-E1B7-4545-9750-CF6C6EB14F6C}" type="pres">
      <dgm:prSet presAssocID="{AAC9BFBC-1D03-48F2-94FB-D3182602644D}" presName="dummy4b" presStyleCnt="0"/>
      <dgm:spPr/>
    </dgm:pt>
    <dgm:pt modelId="{F999145D-F891-46EF-85EB-E847F30BBA4F}" type="pres">
      <dgm:prSet presAssocID="{AAC9BFBC-1D03-48F2-94FB-D3182602644D}" presName="wedge4Tx" presStyleLbl="node1" presStyleIdx="3" presStyleCnt="6">
        <dgm:presLayoutVars>
          <dgm:chMax val="0"/>
          <dgm:chPref val="0"/>
          <dgm:bulletEnabled val="1"/>
        </dgm:presLayoutVars>
      </dgm:prSet>
      <dgm:spPr/>
    </dgm:pt>
    <dgm:pt modelId="{8F999E58-1F15-49C6-9B43-5D06E759EF87}" type="pres">
      <dgm:prSet presAssocID="{AAC9BFBC-1D03-48F2-94FB-D3182602644D}" presName="wedge5" presStyleLbl="node1" presStyleIdx="4" presStyleCnt="6"/>
      <dgm:spPr/>
    </dgm:pt>
    <dgm:pt modelId="{2E7700F1-0F22-4496-82F5-34F7C71037F8}" type="pres">
      <dgm:prSet presAssocID="{AAC9BFBC-1D03-48F2-94FB-D3182602644D}" presName="dummy5a" presStyleCnt="0"/>
      <dgm:spPr/>
    </dgm:pt>
    <dgm:pt modelId="{7DC8EB88-680A-467E-AFDC-FB320C08CAF7}" type="pres">
      <dgm:prSet presAssocID="{AAC9BFBC-1D03-48F2-94FB-D3182602644D}" presName="dummy5b" presStyleCnt="0"/>
      <dgm:spPr/>
    </dgm:pt>
    <dgm:pt modelId="{E187B615-95FF-4E7D-8C7A-12AE973F786B}" type="pres">
      <dgm:prSet presAssocID="{AAC9BFBC-1D03-48F2-94FB-D3182602644D}" presName="wedge5Tx" presStyleLbl="node1" presStyleIdx="4" presStyleCnt="6">
        <dgm:presLayoutVars>
          <dgm:chMax val="0"/>
          <dgm:chPref val="0"/>
          <dgm:bulletEnabled val="1"/>
        </dgm:presLayoutVars>
      </dgm:prSet>
      <dgm:spPr/>
    </dgm:pt>
    <dgm:pt modelId="{7F52346A-E731-457D-804C-2855E8AE83A8}" type="pres">
      <dgm:prSet presAssocID="{AAC9BFBC-1D03-48F2-94FB-D3182602644D}" presName="wedge6" presStyleLbl="node1" presStyleIdx="5" presStyleCnt="6"/>
      <dgm:spPr/>
    </dgm:pt>
    <dgm:pt modelId="{6AFFB719-C190-4AD4-9B79-962C1F875E3A}" type="pres">
      <dgm:prSet presAssocID="{AAC9BFBC-1D03-48F2-94FB-D3182602644D}" presName="dummy6a" presStyleCnt="0"/>
      <dgm:spPr/>
    </dgm:pt>
    <dgm:pt modelId="{8560F054-42C6-4CD1-A82A-31AE2E2E3EA5}" type="pres">
      <dgm:prSet presAssocID="{AAC9BFBC-1D03-48F2-94FB-D3182602644D}" presName="dummy6b" presStyleCnt="0"/>
      <dgm:spPr/>
    </dgm:pt>
    <dgm:pt modelId="{B91F514B-0B91-4218-910D-710AC819583A}" type="pres">
      <dgm:prSet presAssocID="{AAC9BFBC-1D03-48F2-94FB-D3182602644D}" presName="wedge6Tx" presStyleLbl="node1" presStyleIdx="5" presStyleCnt="6">
        <dgm:presLayoutVars>
          <dgm:chMax val="0"/>
          <dgm:chPref val="0"/>
          <dgm:bulletEnabled val="1"/>
        </dgm:presLayoutVars>
      </dgm:prSet>
      <dgm:spPr/>
    </dgm:pt>
    <dgm:pt modelId="{83665FD0-D12D-49AA-BB73-3423FF18C009}" type="pres">
      <dgm:prSet presAssocID="{099090D0-8FFC-4010-99DD-EB57BC2C89B0}" presName="arrowWedge1" presStyleLbl="fgSibTrans2D1" presStyleIdx="0" presStyleCnt="6"/>
      <dgm:spPr/>
    </dgm:pt>
    <dgm:pt modelId="{26C66775-1CFC-4285-9458-B6D175FA30A0}" type="pres">
      <dgm:prSet presAssocID="{EBA3F83D-0BAD-4A55-B3E4-1D842BFA1D73}" presName="arrowWedge2" presStyleLbl="fgSibTrans2D1" presStyleIdx="1" presStyleCnt="6"/>
      <dgm:spPr/>
    </dgm:pt>
    <dgm:pt modelId="{35AE1307-F174-4B92-96F4-76E9F4A0DACE}" type="pres">
      <dgm:prSet presAssocID="{CBBA0BF0-1FA7-4A5C-BBA7-905A7A1435E7}" presName="arrowWedge3" presStyleLbl="fgSibTrans2D1" presStyleIdx="2" presStyleCnt="6"/>
      <dgm:spPr/>
    </dgm:pt>
    <dgm:pt modelId="{784A7EA2-D2EC-478D-944F-36A4B02D4785}" type="pres">
      <dgm:prSet presAssocID="{596C70B6-2179-4FAD-8451-2FA376AC31F5}" presName="arrowWedge4" presStyleLbl="fgSibTrans2D1" presStyleIdx="3" presStyleCnt="6"/>
      <dgm:spPr/>
    </dgm:pt>
    <dgm:pt modelId="{7D79C046-35E1-46C0-9B30-958C655ADF9B}" type="pres">
      <dgm:prSet presAssocID="{12A72CB8-A463-42C5-9601-61FF4C96135B}" presName="arrowWedge5" presStyleLbl="fgSibTrans2D1" presStyleIdx="4" presStyleCnt="6"/>
      <dgm:spPr/>
    </dgm:pt>
    <dgm:pt modelId="{EEA7900B-A8A1-4919-88F7-5F017241FDD3}" type="pres">
      <dgm:prSet presAssocID="{5653F6DF-8A64-4269-A1AA-EC34E6F71D23}" presName="arrowWedge6" presStyleLbl="fgSibTrans2D1" presStyleIdx="5" presStyleCnt="6"/>
      <dgm:spPr/>
    </dgm:pt>
  </dgm:ptLst>
  <dgm:cxnLst>
    <dgm:cxn modelId="{A15F9B09-C7F2-44E9-A090-33320B90BF36}" type="presOf" srcId="{655B6A20-4D1E-42E2-A9B2-F2F29EA4312D}" destId="{6159DF16-8840-48C4-AB4C-29F8F0D7CB21}" srcOrd="0" destOrd="0" presId="urn:microsoft.com/office/officeart/2005/8/layout/cycle8"/>
    <dgm:cxn modelId="{0D431621-F734-4BBF-B492-467BA13EEC20}" type="presOf" srcId="{435A671A-9EFB-4E5A-BB91-CBA72F22F2E4}" destId="{7F52346A-E731-457D-804C-2855E8AE83A8}" srcOrd="0" destOrd="0" presId="urn:microsoft.com/office/officeart/2005/8/layout/cycle8"/>
    <dgm:cxn modelId="{B5D3BF23-EB12-4400-AF0C-10419D6C9F44}" type="presOf" srcId="{FF4E0B99-058F-4782-BB01-6598B6AE8E53}" destId="{802A67B1-2D2D-4A3A-A675-6BE1D1976A26}" srcOrd="0" destOrd="0" presId="urn:microsoft.com/office/officeart/2005/8/layout/cycle8"/>
    <dgm:cxn modelId="{AAB2763B-3AD4-43FB-9109-31A756E22834}" type="presOf" srcId="{435A671A-9EFB-4E5A-BB91-CBA72F22F2E4}" destId="{B91F514B-0B91-4218-910D-710AC819583A}" srcOrd="1" destOrd="0" presId="urn:microsoft.com/office/officeart/2005/8/layout/cycle8"/>
    <dgm:cxn modelId="{DEFE4042-8072-4F1A-BBC3-050A29B3531E}" srcId="{AAC9BFBC-1D03-48F2-94FB-D3182602644D}" destId="{48B190B0-0769-4AA2-8526-E196D6268351}" srcOrd="0" destOrd="0" parTransId="{BA9CD2EF-439F-424B-990F-5F6979F2DD2A}" sibTransId="{099090D0-8FFC-4010-99DD-EB57BC2C89B0}"/>
    <dgm:cxn modelId="{6321EC63-B23B-4E5D-A967-6887C5467E31}" srcId="{AAC9BFBC-1D03-48F2-94FB-D3182602644D}" destId="{A0F9DFD9-1271-4C48-91D4-1FBAB287DBC5}" srcOrd="4" destOrd="0" parTransId="{8CD3DEEC-6FBB-4CAA-9DB5-4A624288A232}" sibTransId="{12A72CB8-A463-42C5-9601-61FF4C96135B}"/>
    <dgm:cxn modelId="{4A989B47-1D65-4AEA-B359-006F7A6C056E}" type="presOf" srcId="{48B190B0-0769-4AA2-8526-E196D6268351}" destId="{5F243411-4DBE-4396-9E34-F4D14C09BF73}" srcOrd="1" destOrd="0" presId="urn:microsoft.com/office/officeart/2005/8/layout/cycle8"/>
    <dgm:cxn modelId="{0595B047-1D35-4ED1-AF35-B6CCCEBA5CCC}" type="presOf" srcId="{A0F9DFD9-1271-4C48-91D4-1FBAB287DBC5}" destId="{E187B615-95FF-4E7D-8C7A-12AE973F786B}" srcOrd="1" destOrd="0" presId="urn:microsoft.com/office/officeart/2005/8/layout/cycle8"/>
    <dgm:cxn modelId="{65D51E91-84A6-4FA6-9DC8-9ECADD2C0781}" type="presOf" srcId="{7AD464C3-D7A2-4D1B-9E3F-7F61A77C75A2}" destId="{4E3EE89F-A353-478D-A0C8-CEDFA4351E18}" srcOrd="0" destOrd="0" presId="urn:microsoft.com/office/officeart/2005/8/layout/cycle8"/>
    <dgm:cxn modelId="{AC069C93-9F08-48D8-A84F-DC392C25DFCE}" type="presOf" srcId="{FF4E0B99-058F-4782-BB01-6598B6AE8E53}" destId="{F999145D-F891-46EF-85EB-E847F30BBA4F}" srcOrd="1" destOrd="0" presId="urn:microsoft.com/office/officeart/2005/8/layout/cycle8"/>
    <dgm:cxn modelId="{20BB869E-8863-4AD4-AA07-C9894CF72E4B}" srcId="{AAC9BFBC-1D03-48F2-94FB-D3182602644D}" destId="{435A671A-9EFB-4E5A-BB91-CBA72F22F2E4}" srcOrd="5" destOrd="0" parTransId="{9A544079-41D6-4812-A81E-6D24A5ECCA73}" sibTransId="{5653F6DF-8A64-4269-A1AA-EC34E6F71D23}"/>
    <dgm:cxn modelId="{BAB97EA8-F3A2-457A-9C0F-140E80FAC97F}" srcId="{AAC9BFBC-1D03-48F2-94FB-D3182602644D}" destId="{655B6A20-4D1E-42E2-A9B2-F2F29EA4312D}" srcOrd="2" destOrd="0" parTransId="{49D64243-AC04-4175-A40B-5724087C3B7B}" sibTransId="{CBBA0BF0-1FA7-4A5C-BBA7-905A7A1435E7}"/>
    <dgm:cxn modelId="{11C632AE-0419-4B5E-949B-19C1252BDDF4}" srcId="{AAC9BFBC-1D03-48F2-94FB-D3182602644D}" destId="{7AD464C3-D7A2-4D1B-9E3F-7F61A77C75A2}" srcOrd="1" destOrd="0" parTransId="{F467614C-397E-4A5B-83C4-747C7F3C4102}" sibTransId="{EBA3F83D-0BAD-4A55-B3E4-1D842BFA1D73}"/>
    <dgm:cxn modelId="{663C3DBE-A7AC-4C6F-8ACE-6B06F1344920}" srcId="{AAC9BFBC-1D03-48F2-94FB-D3182602644D}" destId="{FF4E0B99-058F-4782-BB01-6598B6AE8E53}" srcOrd="3" destOrd="0" parTransId="{0D176D3C-BB43-47D4-8591-C1289EB298D1}" sibTransId="{596C70B6-2179-4FAD-8451-2FA376AC31F5}"/>
    <dgm:cxn modelId="{6E065CD7-C8DD-4CB6-A896-81F1F2A55509}" type="presOf" srcId="{AAC9BFBC-1D03-48F2-94FB-D3182602644D}" destId="{5FD07BEC-5E20-47BF-B39C-F3CBD3CF7DE6}" srcOrd="0" destOrd="0" presId="urn:microsoft.com/office/officeart/2005/8/layout/cycle8"/>
    <dgm:cxn modelId="{BE3A82DB-C964-4E4C-ACE9-E70B3C58A635}" type="presOf" srcId="{48B190B0-0769-4AA2-8526-E196D6268351}" destId="{B88EB19D-9B65-4175-9A64-16824DD2EC0C}" srcOrd="0" destOrd="0" presId="urn:microsoft.com/office/officeart/2005/8/layout/cycle8"/>
    <dgm:cxn modelId="{B7A8F7DE-2FC5-4FE1-B0FC-C874B469E743}" type="presOf" srcId="{655B6A20-4D1E-42E2-A9B2-F2F29EA4312D}" destId="{BB0F352A-FBC9-49F9-AFF6-9E93B1B63F3D}" srcOrd="1" destOrd="0" presId="urn:microsoft.com/office/officeart/2005/8/layout/cycle8"/>
    <dgm:cxn modelId="{011B3DF5-18E0-403E-8BB0-802A5EC383D0}" type="presOf" srcId="{A0F9DFD9-1271-4C48-91D4-1FBAB287DBC5}" destId="{8F999E58-1F15-49C6-9B43-5D06E759EF87}" srcOrd="0" destOrd="0" presId="urn:microsoft.com/office/officeart/2005/8/layout/cycle8"/>
    <dgm:cxn modelId="{8B126EF8-3687-424F-8C26-E23CFB9DBB95}" type="presOf" srcId="{7AD464C3-D7A2-4D1B-9E3F-7F61A77C75A2}" destId="{547FF998-E120-4A6B-995D-58E6334F8133}" srcOrd="1" destOrd="0" presId="urn:microsoft.com/office/officeart/2005/8/layout/cycle8"/>
    <dgm:cxn modelId="{67F142BA-AF89-4EDC-9712-2E41BFF7FF2E}" type="presParOf" srcId="{5FD07BEC-5E20-47BF-B39C-F3CBD3CF7DE6}" destId="{B88EB19D-9B65-4175-9A64-16824DD2EC0C}" srcOrd="0" destOrd="0" presId="urn:microsoft.com/office/officeart/2005/8/layout/cycle8"/>
    <dgm:cxn modelId="{72497BD2-788C-4D10-A90B-1B304347C5E8}" type="presParOf" srcId="{5FD07BEC-5E20-47BF-B39C-F3CBD3CF7DE6}" destId="{480F55D7-A453-4E7A-84E5-A22F7111C45D}" srcOrd="1" destOrd="0" presId="urn:microsoft.com/office/officeart/2005/8/layout/cycle8"/>
    <dgm:cxn modelId="{B12EA17C-6B1E-4139-9FA7-85A73BD82440}" type="presParOf" srcId="{5FD07BEC-5E20-47BF-B39C-F3CBD3CF7DE6}" destId="{D62C09BF-89D2-41BE-B101-6D18B5F0EEC2}" srcOrd="2" destOrd="0" presId="urn:microsoft.com/office/officeart/2005/8/layout/cycle8"/>
    <dgm:cxn modelId="{23534400-CBF3-47D5-9612-13702F0C8206}" type="presParOf" srcId="{5FD07BEC-5E20-47BF-B39C-F3CBD3CF7DE6}" destId="{5F243411-4DBE-4396-9E34-F4D14C09BF73}" srcOrd="3" destOrd="0" presId="urn:microsoft.com/office/officeart/2005/8/layout/cycle8"/>
    <dgm:cxn modelId="{53594EC1-C22B-404E-9ECC-A29F312590FB}" type="presParOf" srcId="{5FD07BEC-5E20-47BF-B39C-F3CBD3CF7DE6}" destId="{4E3EE89F-A353-478D-A0C8-CEDFA4351E18}" srcOrd="4" destOrd="0" presId="urn:microsoft.com/office/officeart/2005/8/layout/cycle8"/>
    <dgm:cxn modelId="{DD0087D7-2CBB-46C7-9A8B-106AA077B459}" type="presParOf" srcId="{5FD07BEC-5E20-47BF-B39C-F3CBD3CF7DE6}" destId="{3F73773F-A3F6-4F00-9ABE-37620F3FEBCB}" srcOrd="5" destOrd="0" presId="urn:microsoft.com/office/officeart/2005/8/layout/cycle8"/>
    <dgm:cxn modelId="{4CCC5C32-E60E-4EA5-9452-2CC8F28796BE}" type="presParOf" srcId="{5FD07BEC-5E20-47BF-B39C-F3CBD3CF7DE6}" destId="{487FE685-63DB-4A76-89A9-162E6A0EB206}" srcOrd="6" destOrd="0" presId="urn:microsoft.com/office/officeart/2005/8/layout/cycle8"/>
    <dgm:cxn modelId="{5FC39271-B7FE-46A0-A30B-9670B0590CF9}" type="presParOf" srcId="{5FD07BEC-5E20-47BF-B39C-F3CBD3CF7DE6}" destId="{547FF998-E120-4A6B-995D-58E6334F8133}" srcOrd="7" destOrd="0" presId="urn:microsoft.com/office/officeart/2005/8/layout/cycle8"/>
    <dgm:cxn modelId="{29BEB297-98EF-4BC6-A5BB-FD7E98B4A004}" type="presParOf" srcId="{5FD07BEC-5E20-47BF-B39C-F3CBD3CF7DE6}" destId="{6159DF16-8840-48C4-AB4C-29F8F0D7CB21}" srcOrd="8" destOrd="0" presId="urn:microsoft.com/office/officeart/2005/8/layout/cycle8"/>
    <dgm:cxn modelId="{B350C874-560B-4D28-8EC4-4811F5038D57}" type="presParOf" srcId="{5FD07BEC-5E20-47BF-B39C-F3CBD3CF7DE6}" destId="{8C486DB6-A093-44A6-B4CE-8F6033F3D0F3}" srcOrd="9" destOrd="0" presId="urn:microsoft.com/office/officeart/2005/8/layout/cycle8"/>
    <dgm:cxn modelId="{38BA5A91-BE4B-4097-8B8E-4D065FA17623}" type="presParOf" srcId="{5FD07BEC-5E20-47BF-B39C-F3CBD3CF7DE6}" destId="{B4731FDF-8637-4B8F-866A-158731605AFC}" srcOrd="10" destOrd="0" presId="urn:microsoft.com/office/officeart/2005/8/layout/cycle8"/>
    <dgm:cxn modelId="{EC7F1699-03A7-40BB-8CC2-67F7A5FF8D03}" type="presParOf" srcId="{5FD07BEC-5E20-47BF-B39C-F3CBD3CF7DE6}" destId="{BB0F352A-FBC9-49F9-AFF6-9E93B1B63F3D}" srcOrd="11" destOrd="0" presId="urn:microsoft.com/office/officeart/2005/8/layout/cycle8"/>
    <dgm:cxn modelId="{B15310E7-7A4B-4C1C-886B-4C5FE502BB1D}" type="presParOf" srcId="{5FD07BEC-5E20-47BF-B39C-F3CBD3CF7DE6}" destId="{802A67B1-2D2D-4A3A-A675-6BE1D1976A26}" srcOrd="12" destOrd="0" presId="urn:microsoft.com/office/officeart/2005/8/layout/cycle8"/>
    <dgm:cxn modelId="{43DCBFA9-ED19-4D36-AFCF-8F8DC6DD2481}" type="presParOf" srcId="{5FD07BEC-5E20-47BF-B39C-F3CBD3CF7DE6}" destId="{D4799C49-69A7-4DF0-AE77-70246A359CFD}" srcOrd="13" destOrd="0" presId="urn:microsoft.com/office/officeart/2005/8/layout/cycle8"/>
    <dgm:cxn modelId="{78E8440E-43B4-4BB7-8254-2F6CB45CB733}" type="presParOf" srcId="{5FD07BEC-5E20-47BF-B39C-F3CBD3CF7DE6}" destId="{6D7D64A6-E1B7-4545-9750-CF6C6EB14F6C}" srcOrd="14" destOrd="0" presId="urn:microsoft.com/office/officeart/2005/8/layout/cycle8"/>
    <dgm:cxn modelId="{A8A7FA0D-CB7A-4C6E-A278-6255EF593710}" type="presParOf" srcId="{5FD07BEC-5E20-47BF-B39C-F3CBD3CF7DE6}" destId="{F999145D-F891-46EF-85EB-E847F30BBA4F}" srcOrd="15" destOrd="0" presId="urn:microsoft.com/office/officeart/2005/8/layout/cycle8"/>
    <dgm:cxn modelId="{82547562-82AB-402E-A0F9-D53C698B3CCA}" type="presParOf" srcId="{5FD07BEC-5E20-47BF-B39C-F3CBD3CF7DE6}" destId="{8F999E58-1F15-49C6-9B43-5D06E759EF87}" srcOrd="16" destOrd="0" presId="urn:microsoft.com/office/officeart/2005/8/layout/cycle8"/>
    <dgm:cxn modelId="{6ABCE238-264D-4EB6-8121-592A0FCBA698}" type="presParOf" srcId="{5FD07BEC-5E20-47BF-B39C-F3CBD3CF7DE6}" destId="{2E7700F1-0F22-4496-82F5-34F7C71037F8}" srcOrd="17" destOrd="0" presId="urn:microsoft.com/office/officeart/2005/8/layout/cycle8"/>
    <dgm:cxn modelId="{E51B3147-CDA4-4E87-97C6-E170CFAAA69C}" type="presParOf" srcId="{5FD07BEC-5E20-47BF-B39C-F3CBD3CF7DE6}" destId="{7DC8EB88-680A-467E-AFDC-FB320C08CAF7}" srcOrd="18" destOrd="0" presId="urn:microsoft.com/office/officeart/2005/8/layout/cycle8"/>
    <dgm:cxn modelId="{EB865D8F-ACFF-4960-ABD3-3916EA7A572B}" type="presParOf" srcId="{5FD07BEC-5E20-47BF-B39C-F3CBD3CF7DE6}" destId="{E187B615-95FF-4E7D-8C7A-12AE973F786B}" srcOrd="19" destOrd="0" presId="urn:microsoft.com/office/officeart/2005/8/layout/cycle8"/>
    <dgm:cxn modelId="{2F8E2E25-A8A4-4541-B222-27CE26560B34}" type="presParOf" srcId="{5FD07BEC-5E20-47BF-B39C-F3CBD3CF7DE6}" destId="{7F52346A-E731-457D-804C-2855E8AE83A8}" srcOrd="20" destOrd="0" presId="urn:microsoft.com/office/officeart/2005/8/layout/cycle8"/>
    <dgm:cxn modelId="{6CABCEB0-1A2F-4DB6-8880-E5086410C932}" type="presParOf" srcId="{5FD07BEC-5E20-47BF-B39C-F3CBD3CF7DE6}" destId="{6AFFB719-C190-4AD4-9B79-962C1F875E3A}" srcOrd="21" destOrd="0" presId="urn:microsoft.com/office/officeart/2005/8/layout/cycle8"/>
    <dgm:cxn modelId="{49D9F25C-F406-467E-9CAB-EFFC22738819}" type="presParOf" srcId="{5FD07BEC-5E20-47BF-B39C-F3CBD3CF7DE6}" destId="{8560F054-42C6-4CD1-A82A-31AE2E2E3EA5}" srcOrd="22" destOrd="0" presId="urn:microsoft.com/office/officeart/2005/8/layout/cycle8"/>
    <dgm:cxn modelId="{94C9B8FA-7F91-48AE-A5DC-E71CF6748850}" type="presParOf" srcId="{5FD07BEC-5E20-47BF-B39C-F3CBD3CF7DE6}" destId="{B91F514B-0B91-4218-910D-710AC819583A}" srcOrd="23" destOrd="0" presId="urn:microsoft.com/office/officeart/2005/8/layout/cycle8"/>
    <dgm:cxn modelId="{03258FC6-4BDA-4C6D-BC4A-EAB484CFDE0F}" type="presParOf" srcId="{5FD07BEC-5E20-47BF-B39C-F3CBD3CF7DE6}" destId="{83665FD0-D12D-49AA-BB73-3423FF18C009}" srcOrd="24" destOrd="0" presId="urn:microsoft.com/office/officeart/2005/8/layout/cycle8"/>
    <dgm:cxn modelId="{A699BE44-8A3E-46BC-AC4B-EF1D7BDC9B03}" type="presParOf" srcId="{5FD07BEC-5E20-47BF-B39C-F3CBD3CF7DE6}" destId="{26C66775-1CFC-4285-9458-B6D175FA30A0}" srcOrd="25" destOrd="0" presId="urn:microsoft.com/office/officeart/2005/8/layout/cycle8"/>
    <dgm:cxn modelId="{0C0C0106-2BB2-49C1-86F3-4ED3CC96996D}" type="presParOf" srcId="{5FD07BEC-5E20-47BF-B39C-F3CBD3CF7DE6}" destId="{35AE1307-F174-4B92-96F4-76E9F4A0DACE}" srcOrd="26" destOrd="0" presId="urn:microsoft.com/office/officeart/2005/8/layout/cycle8"/>
    <dgm:cxn modelId="{70FE33DC-0A91-4F97-9C71-2E0C68777A7E}" type="presParOf" srcId="{5FD07BEC-5E20-47BF-B39C-F3CBD3CF7DE6}" destId="{784A7EA2-D2EC-478D-944F-36A4B02D4785}" srcOrd="27" destOrd="0" presId="urn:microsoft.com/office/officeart/2005/8/layout/cycle8"/>
    <dgm:cxn modelId="{9AC0405E-BB3D-43B4-973A-080FBB1FD0F5}" type="presParOf" srcId="{5FD07BEC-5E20-47BF-B39C-F3CBD3CF7DE6}" destId="{7D79C046-35E1-46C0-9B30-958C655ADF9B}" srcOrd="28" destOrd="0" presId="urn:microsoft.com/office/officeart/2005/8/layout/cycle8"/>
    <dgm:cxn modelId="{76E83C18-6B0A-41C7-A442-1997DD067287}" type="presParOf" srcId="{5FD07BEC-5E20-47BF-B39C-F3CBD3CF7DE6}" destId="{EEA7900B-A8A1-4919-88F7-5F017241FDD3}" srcOrd="2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1CD953C-BE82-4AE4-8546-03756A9BDAFC}" type="doc">
      <dgm:prSet loTypeId="urn:microsoft.com/office/officeart/2009/3/layout/HorizontalOrganizationChart" loCatId="hierarchy" qsTypeId="urn:microsoft.com/office/officeart/2005/8/quickstyle/simple1" qsCatId="simple" csTypeId="urn:microsoft.com/office/officeart/2005/8/colors/accent2_1" csCatId="accent2" phldr="1"/>
      <dgm:spPr/>
      <dgm:t>
        <a:bodyPr/>
        <a:lstStyle/>
        <a:p>
          <a:endParaRPr lang="nb-NO"/>
        </a:p>
      </dgm:t>
    </dgm:pt>
    <dgm:pt modelId="{06DF4D52-4310-4320-9806-C9E65A732112}">
      <dgm:prSet phldrT="[Tekst]"/>
      <dgm:spPr/>
      <dgm:t>
        <a:bodyPr/>
        <a:lstStyle/>
        <a:p>
          <a:r>
            <a:rPr lang="nb-NO" dirty="0"/>
            <a:t>Helse og omsorg</a:t>
          </a:r>
        </a:p>
      </dgm:t>
    </dgm:pt>
    <dgm:pt modelId="{652D0C1B-8EBC-466E-884A-082F964F04DA}" type="parTrans" cxnId="{BADEC626-0019-4AFD-B922-5AC024B09099}">
      <dgm:prSet/>
      <dgm:spPr/>
      <dgm:t>
        <a:bodyPr/>
        <a:lstStyle/>
        <a:p>
          <a:endParaRPr lang="nb-NO"/>
        </a:p>
      </dgm:t>
    </dgm:pt>
    <dgm:pt modelId="{10D2FB2B-6878-411A-970E-4919CA2EC3E2}" type="sibTrans" cxnId="{BADEC626-0019-4AFD-B922-5AC024B09099}">
      <dgm:prSet/>
      <dgm:spPr/>
      <dgm:t>
        <a:bodyPr/>
        <a:lstStyle/>
        <a:p>
          <a:endParaRPr lang="nb-NO"/>
        </a:p>
      </dgm:t>
    </dgm:pt>
    <dgm:pt modelId="{52856526-B158-42E1-B96C-4011B57EAA41}">
      <dgm:prSet phldrT="[Tekst]" custT="1"/>
      <dgm:spPr/>
      <dgm:t>
        <a:bodyPr/>
        <a:lstStyle/>
        <a:p>
          <a:r>
            <a:rPr lang="nb-NO" sz="1000" dirty="0"/>
            <a:t>Legetjeneste</a:t>
          </a:r>
        </a:p>
      </dgm:t>
    </dgm:pt>
    <dgm:pt modelId="{64A25B73-1253-4919-B596-503DACEA25EF}" type="parTrans" cxnId="{15F551F0-184D-442A-B4AC-986A03CB8032}">
      <dgm:prSet/>
      <dgm:spPr/>
      <dgm:t>
        <a:bodyPr/>
        <a:lstStyle/>
        <a:p>
          <a:endParaRPr lang="nb-NO"/>
        </a:p>
      </dgm:t>
    </dgm:pt>
    <dgm:pt modelId="{F0358F7C-20FB-4D2F-9C5E-12638C102716}" type="sibTrans" cxnId="{15F551F0-184D-442A-B4AC-986A03CB8032}">
      <dgm:prSet/>
      <dgm:spPr/>
      <dgm:t>
        <a:bodyPr/>
        <a:lstStyle/>
        <a:p>
          <a:endParaRPr lang="nb-NO"/>
        </a:p>
      </dgm:t>
    </dgm:pt>
    <dgm:pt modelId="{F3EC9F77-6370-4CF8-A483-936512045F6B}">
      <dgm:prSet phldrT="[Tekst]"/>
      <dgm:spPr/>
      <dgm:t>
        <a:bodyPr/>
        <a:lstStyle/>
        <a:p>
          <a:r>
            <a:rPr lang="nb-NO" dirty="0"/>
            <a:t>Re-Habiliteringstjenesten</a:t>
          </a:r>
        </a:p>
      </dgm:t>
    </dgm:pt>
    <dgm:pt modelId="{F27AC2C3-7F82-4FD3-8158-4C805C58F00F}" type="parTrans" cxnId="{1575EDE0-49D3-4999-AF4B-921689BBE46E}">
      <dgm:prSet/>
      <dgm:spPr/>
      <dgm:t>
        <a:bodyPr/>
        <a:lstStyle/>
        <a:p>
          <a:endParaRPr lang="nb-NO"/>
        </a:p>
      </dgm:t>
    </dgm:pt>
    <dgm:pt modelId="{C78D9A2B-CC29-40F7-972F-05EEBA25FDF8}" type="sibTrans" cxnId="{1575EDE0-49D3-4999-AF4B-921689BBE46E}">
      <dgm:prSet/>
      <dgm:spPr/>
      <dgm:t>
        <a:bodyPr/>
        <a:lstStyle/>
        <a:p>
          <a:endParaRPr lang="nb-NO"/>
        </a:p>
      </dgm:t>
    </dgm:pt>
    <dgm:pt modelId="{17999025-7140-4953-A19A-AB518E95DBFF}">
      <dgm:prSet phldrT="[Tekst]"/>
      <dgm:spPr/>
      <dgm:t>
        <a:bodyPr/>
        <a:lstStyle/>
        <a:p>
          <a:r>
            <a:rPr lang="nb-NO" dirty="0"/>
            <a:t>Sosiale tjenester</a:t>
          </a:r>
        </a:p>
      </dgm:t>
    </dgm:pt>
    <dgm:pt modelId="{50C3E08E-5376-4ACD-BFD6-3E6F31CD9247}" type="parTrans" cxnId="{925B4933-82CE-4D29-9982-EED658B7E3E9}">
      <dgm:prSet/>
      <dgm:spPr/>
      <dgm:t>
        <a:bodyPr/>
        <a:lstStyle/>
        <a:p>
          <a:endParaRPr lang="nb-NO"/>
        </a:p>
      </dgm:t>
    </dgm:pt>
    <dgm:pt modelId="{56E5FCEC-E007-4A49-8188-37F1D3EF9198}" type="sibTrans" cxnId="{925B4933-82CE-4D29-9982-EED658B7E3E9}">
      <dgm:prSet/>
      <dgm:spPr/>
      <dgm:t>
        <a:bodyPr/>
        <a:lstStyle/>
        <a:p>
          <a:endParaRPr lang="nb-NO"/>
        </a:p>
      </dgm:t>
    </dgm:pt>
    <dgm:pt modelId="{2D6315A8-698C-4E8A-B0E0-BAA7ED585DAC}">
      <dgm:prSet phldrT="[Tekst]"/>
      <dgm:spPr/>
      <dgm:t>
        <a:bodyPr/>
        <a:lstStyle/>
        <a:p>
          <a:r>
            <a:rPr lang="nb-NO" dirty="0"/>
            <a:t>Institusjon</a:t>
          </a:r>
        </a:p>
      </dgm:t>
    </dgm:pt>
    <dgm:pt modelId="{A084AD37-8FED-4EF1-837C-93FAB6B5AC00}" type="parTrans" cxnId="{8C0A77B9-F1E2-45C4-A180-698A85D4AAB6}">
      <dgm:prSet/>
      <dgm:spPr/>
      <dgm:t>
        <a:bodyPr/>
        <a:lstStyle/>
        <a:p>
          <a:endParaRPr lang="nb-NO"/>
        </a:p>
      </dgm:t>
    </dgm:pt>
    <dgm:pt modelId="{A030F394-EBD5-40F7-802A-9C01E0F57E26}" type="sibTrans" cxnId="{8C0A77B9-F1E2-45C4-A180-698A85D4AAB6}">
      <dgm:prSet/>
      <dgm:spPr/>
      <dgm:t>
        <a:bodyPr/>
        <a:lstStyle/>
        <a:p>
          <a:endParaRPr lang="nb-NO"/>
        </a:p>
      </dgm:t>
    </dgm:pt>
    <dgm:pt modelId="{FFF8E094-8F8C-41F9-8EB1-181806363402}">
      <dgm:prSet phldrT="[Tekst]"/>
      <dgm:spPr/>
      <dgm:t>
        <a:bodyPr/>
        <a:lstStyle/>
        <a:p>
          <a:r>
            <a:rPr lang="nb-NO" dirty="0"/>
            <a:t>Hjemmetjeneste</a:t>
          </a:r>
        </a:p>
      </dgm:t>
    </dgm:pt>
    <dgm:pt modelId="{70FB96EA-D33F-4559-9B27-10E2F4E8F83B}" type="parTrans" cxnId="{9F7F67AF-1BD7-45DA-8A98-FAF93B12DF7A}">
      <dgm:prSet/>
      <dgm:spPr/>
      <dgm:t>
        <a:bodyPr/>
        <a:lstStyle/>
        <a:p>
          <a:endParaRPr lang="nb-NO"/>
        </a:p>
      </dgm:t>
    </dgm:pt>
    <dgm:pt modelId="{3B071839-46A6-4C9E-8541-7B2ED8EFF809}" type="sibTrans" cxnId="{9F7F67AF-1BD7-45DA-8A98-FAF93B12DF7A}">
      <dgm:prSet/>
      <dgm:spPr/>
      <dgm:t>
        <a:bodyPr/>
        <a:lstStyle/>
        <a:p>
          <a:endParaRPr lang="nb-NO"/>
        </a:p>
      </dgm:t>
    </dgm:pt>
    <dgm:pt modelId="{DB964F04-E276-4988-88D5-B31870114CA0}">
      <dgm:prSet phldrT="[Tekst]"/>
      <dgm:spPr/>
      <dgm:t>
        <a:bodyPr/>
        <a:lstStyle/>
        <a:p>
          <a:r>
            <a:rPr lang="nb-NO" dirty="0"/>
            <a:t>Helsefremmende og forebyggende tjenester</a:t>
          </a:r>
        </a:p>
      </dgm:t>
    </dgm:pt>
    <dgm:pt modelId="{7B75894F-3F87-48D5-8209-685A3C9E6D15}" type="parTrans" cxnId="{ABA821A9-6936-4048-AAB5-B90A85B8D9FA}">
      <dgm:prSet/>
      <dgm:spPr/>
      <dgm:t>
        <a:bodyPr/>
        <a:lstStyle/>
        <a:p>
          <a:endParaRPr lang="nb-NO"/>
        </a:p>
      </dgm:t>
    </dgm:pt>
    <dgm:pt modelId="{1A075AAA-40F1-4750-8672-2B079517ABA9}" type="sibTrans" cxnId="{ABA821A9-6936-4048-AAB5-B90A85B8D9FA}">
      <dgm:prSet/>
      <dgm:spPr/>
      <dgm:t>
        <a:bodyPr/>
        <a:lstStyle/>
        <a:p>
          <a:endParaRPr lang="nb-NO"/>
        </a:p>
      </dgm:t>
    </dgm:pt>
    <dgm:pt modelId="{819E199D-D260-499A-8EEF-5BCF65635A9D}" type="pres">
      <dgm:prSet presAssocID="{B1CD953C-BE82-4AE4-8546-03756A9BDAFC}" presName="hierChild1" presStyleCnt="0">
        <dgm:presLayoutVars>
          <dgm:orgChart val="1"/>
          <dgm:chPref val="1"/>
          <dgm:dir/>
          <dgm:animOne val="branch"/>
          <dgm:animLvl val="lvl"/>
          <dgm:resizeHandles/>
        </dgm:presLayoutVars>
      </dgm:prSet>
      <dgm:spPr/>
    </dgm:pt>
    <dgm:pt modelId="{0A58E494-06F8-48E4-B0B5-F0229D20DCEA}" type="pres">
      <dgm:prSet presAssocID="{06DF4D52-4310-4320-9806-C9E65A732112}" presName="hierRoot1" presStyleCnt="0">
        <dgm:presLayoutVars>
          <dgm:hierBranch val="init"/>
        </dgm:presLayoutVars>
      </dgm:prSet>
      <dgm:spPr/>
    </dgm:pt>
    <dgm:pt modelId="{4DA9AC32-1D73-44E5-A795-E586BBDB157F}" type="pres">
      <dgm:prSet presAssocID="{06DF4D52-4310-4320-9806-C9E65A732112}" presName="rootComposite1" presStyleCnt="0"/>
      <dgm:spPr/>
    </dgm:pt>
    <dgm:pt modelId="{F5219893-6A8D-4394-A059-443F6856052E}" type="pres">
      <dgm:prSet presAssocID="{06DF4D52-4310-4320-9806-C9E65A732112}" presName="rootText1" presStyleLbl="node0" presStyleIdx="0" presStyleCnt="1">
        <dgm:presLayoutVars>
          <dgm:chPref val="3"/>
        </dgm:presLayoutVars>
      </dgm:prSet>
      <dgm:spPr/>
    </dgm:pt>
    <dgm:pt modelId="{A37DD5FE-FDB5-4C9E-87DC-13783A46CC84}" type="pres">
      <dgm:prSet presAssocID="{06DF4D52-4310-4320-9806-C9E65A732112}" presName="rootConnector1" presStyleLbl="node1" presStyleIdx="0" presStyleCnt="0"/>
      <dgm:spPr/>
    </dgm:pt>
    <dgm:pt modelId="{5A7747BB-DD35-41D9-9F73-B780BD10550C}" type="pres">
      <dgm:prSet presAssocID="{06DF4D52-4310-4320-9806-C9E65A732112}" presName="hierChild2" presStyleCnt="0"/>
      <dgm:spPr/>
    </dgm:pt>
    <dgm:pt modelId="{459E22C8-88C5-40B4-9D23-41F98E6AB0E6}" type="pres">
      <dgm:prSet presAssocID="{64A25B73-1253-4919-B596-503DACEA25EF}" presName="Name64" presStyleLbl="parChTrans1D2" presStyleIdx="0" presStyleCnt="6"/>
      <dgm:spPr/>
    </dgm:pt>
    <dgm:pt modelId="{16FEAC7D-76B2-4A35-99E6-A7671017B6C4}" type="pres">
      <dgm:prSet presAssocID="{52856526-B158-42E1-B96C-4011B57EAA41}" presName="hierRoot2" presStyleCnt="0">
        <dgm:presLayoutVars>
          <dgm:hierBranch val="init"/>
        </dgm:presLayoutVars>
      </dgm:prSet>
      <dgm:spPr/>
    </dgm:pt>
    <dgm:pt modelId="{A059327C-640A-461D-A864-7797E0D2378E}" type="pres">
      <dgm:prSet presAssocID="{52856526-B158-42E1-B96C-4011B57EAA41}" presName="rootComposite" presStyleCnt="0"/>
      <dgm:spPr/>
    </dgm:pt>
    <dgm:pt modelId="{002D4D92-BDF1-4AEB-9D48-0E2E4357A0B6}" type="pres">
      <dgm:prSet presAssocID="{52856526-B158-42E1-B96C-4011B57EAA41}" presName="rootText" presStyleLbl="node2" presStyleIdx="0" presStyleCnt="6">
        <dgm:presLayoutVars>
          <dgm:chPref val="3"/>
        </dgm:presLayoutVars>
      </dgm:prSet>
      <dgm:spPr/>
    </dgm:pt>
    <dgm:pt modelId="{0FC9CCC1-7C18-416E-A708-48B853194C1A}" type="pres">
      <dgm:prSet presAssocID="{52856526-B158-42E1-B96C-4011B57EAA41}" presName="rootConnector" presStyleLbl="node2" presStyleIdx="0" presStyleCnt="6"/>
      <dgm:spPr/>
    </dgm:pt>
    <dgm:pt modelId="{38BFC97A-BB00-4862-8370-F45AB8905B85}" type="pres">
      <dgm:prSet presAssocID="{52856526-B158-42E1-B96C-4011B57EAA41}" presName="hierChild4" presStyleCnt="0"/>
      <dgm:spPr/>
    </dgm:pt>
    <dgm:pt modelId="{DA1D54C6-21D5-45D8-A852-943ACC74A4D3}" type="pres">
      <dgm:prSet presAssocID="{52856526-B158-42E1-B96C-4011B57EAA41}" presName="hierChild5" presStyleCnt="0"/>
      <dgm:spPr/>
    </dgm:pt>
    <dgm:pt modelId="{DD7F02AC-6543-4894-ACC1-271E99CCA1E2}" type="pres">
      <dgm:prSet presAssocID="{F27AC2C3-7F82-4FD3-8158-4C805C58F00F}" presName="Name64" presStyleLbl="parChTrans1D2" presStyleIdx="1" presStyleCnt="6"/>
      <dgm:spPr/>
    </dgm:pt>
    <dgm:pt modelId="{5B4544C9-B5C3-4261-BD47-BC061DF3F873}" type="pres">
      <dgm:prSet presAssocID="{F3EC9F77-6370-4CF8-A483-936512045F6B}" presName="hierRoot2" presStyleCnt="0">
        <dgm:presLayoutVars>
          <dgm:hierBranch val="init"/>
        </dgm:presLayoutVars>
      </dgm:prSet>
      <dgm:spPr/>
    </dgm:pt>
    <dgm:pt modelId="{849E2FC8-57B0-45B6-905D-DE6B64093439}" type="pres">
      <dgm:prSet presAssocID="{F3EC9F77-6370-4CF8-A483-936512045F6B}" presName="rootComposite" presStyleCnt="0"/>
      <dgm:spPr/>
    </dgm:pt>
    <dgm:pt modelId="{2401BA2D-9613-4F43-A332-CE2BDE97F592}" type="pres">
      <dgm:prSet presAssocID="{F3EC9F77-6370-4CF8-A483-936512045F6B}" presName="rootText" presStyleLbl="node2" presStyleIdx="1" presStyleCnt="6">
        <dgm:presLayoutVars>
          <dgm:chPref val="3"/>
        </dgm:presLayoutVars>
      </dgm:prSet>
      <dgm:spPr/>
    </dgm:pt>
    <dgm:pt modelId="{DB5B9CDC-12B1-4F73-AA91-53892FCCF4EF}" type="pres">
      <dgm:prSet presAssocID="{F3EC9F77-6370-4CF8-A483-936512045F6B}" presName="rootConnector" presStyleLbl="node2" presStyleIdx="1" presStyleCnt="6"/>
      <dgm:spPr/>
    </dgm:pt>
    <dgm:pt modelId="{40965DC3-5924-4993-AAB1-A46AB3707505}" type="pres">
      <dgm:prSet presAssocID="{F3EC9F77-6370-4CF8-A483-936512045F6B}" presName="hierChild4" presStyleCnt="0"/>
      <dgm:spPr/>
    </dgm:pt>
    <dgm:pt modelId="{0DA2178C-68DB-4A71-9A12-347AFB36AC2C}" type="pres">
      <dgm:prSet presAssocID="{F3EC9F77-6370-4CF8-A483-936512045F6B}" presName="hierChild5" presStyleCnt="0"/>
      <dgm:spPr/>
    </dgm:pt>
    <dgm:pt modelId="{9647DE1B-A227-4B73-A283-CDC9748D10CC}" type="pres">
      <dgm:prSet presAssocID="{50C3E08E-5376-4ACD-BFD6-3E6F31CD9247}" presName="Name64" presStyleLbl="parChTrans1D2" presStyleIdx="2" presStyleCnt="6"/>
      <dgm:spPr/>
    </dgm:pt>
    <dgm:pt modelId="{21FAB340-73AD-47F2-8433-56CA879AE118}" type="pres">
      <dgm:prSet presAssocID="{17999025-7140-4953-A19A-AB518E95DBFF}" presName="hierRoot2" presStyleCnt="0">
        <dgm:presLayoutVars>
          <dgm:hierBranch val="init"/>
        </dgm:presLayoutVars>
      </dgm:prSet>
      <dgm:spPr/>
    </dgm:pt>
    <dgm:pt modelId="{6ABA2C21-8651-41B4-A7FA-8432C2638F54}" type="pres">
      <dgm:prSet presAssocID="{17999025-7140-4953-A19A-AB518E95DBFF}" presName="rootComposite" presStyleCnt="0"/>
      <dgm:spPr/>
    </dgm:pt>
    <dgm:pt modelId="{F4E14F2B-0132-49B0-9D83-6D7262B1B0D8}" type="pres">
      <dgm:prSet presAssocID="{17999025-7140-4953-A19A-AB518E95DBFF}" presName="rootText" presStyleLbl="node2" presStyleIdx="2" presStyleCnt="6">
        <dgm:presLayoutVars>
          <dgm:chPref val="3"/>
        </dgm:presLayoutVars>
      </dgm:prSet>
      <dgm:spPr/>
    </dgm:pt>
    <dgm:pt modelId="{B9C65894-D8A3-4EFC-A11C-4978EEED2177}" type="pres">
      <dgm:prSet presAssocID="{17999025-7140-4953-A19A-AB518E95DBFF}" presName="rootConnector" presStyleLbl="node2" presStyleIdx="2" presStyleCnt="6"/>
      <dgm:spPr/>
    </dgm:pt>
    <dgm:pt modelId="{90565FFB-6069-4F5D-BD83-FC955F6C01DF}" type="pres">
      <dgm:prSet presAssocID="{17999025-7140-4953-A19A-AB518E95DBFF}" presName="hierChild4" presStyleCnt="0"/>
      <dgm:spPr/>
    </dgm:pt>
    <dgm:pt modelId="{0CDE7385-B644-481C-A464-BC0BD96425E7}" type="pres">
      <dgm:prSet presAssocID="{17999025-7140-4953-A19A-AB518E95DBFF}" presName="hierChild5" presStyleCnt="0"/>
      <dgm:spPr/>
    </dgm:pt>
    <dgm:pt modelId="{91834CB4-9D9D-4BF7-9B3D-E48C5568415F}" type="pres">
      <dgm:prSet presAssocID="{A084AD37-8FED-4EF1-837C-93FAB6B5AC00}" presName="Name64" presStyleLbl="parChTrans1D2" presStyleIdx="3" presStyleCnt="6"/>
      <dgm:spPr/>
    </dgm:pt>
    <dgm:pt modelId="{4342B043-256E-4FBB-949B-CB43B23C58CE}" type="pres">
      <dgm:prSet presAssocID="{2D6315A8-698C-4E8A-B0E0-BAA7ED585DAC}" presName="hierRoot2" presStyleCnt="0">
        <dgm:presLayoutVars>
          <dgm:hierBranch val="init"/>
        </dgm:presLayoutVars>
      </dgm:prSet>
      <dgm:spPr/>
    </dgm:pt>
    <dgm:pt modelId="{6CD5FE4F-E96D-44B3-88FD-DF6290C6FFCE}" type="pres">
      <dgm:prSet presAssocID="{2D6315A8-698C-4E8A-B0E0-BAA7ED585DAC}" presName="rootComposite" presStyleCnt="0"/>
      <dgm:spPr/>
    </dgm:pt>
    <dgm:pt modelId="{63016CC8-7669-4D6F-83BA-B4C6ADDA6748}" type="pres">
      <dgm:prSet presAssocID="{2D6315A8-698C-4E8A-B0E0-BAA7ED585DAC}" presName="rootText" presStyleLbl="node2" presStyleIdx="3" presStyleCnt="6">
        <dgm:presLayoutVars>
          <dgm:chPref val="3"/>
        </dgm:presLayoutVars>
      </dgm:prSet>
      <dgm:spPr/>
    </dgm:pt>
    <dgm:pt modelId="{B312C6B5-EC97-4D0D-8AD8-CF04ED80A8DF}" type="pres">
      <dgm:prSet presAssocID="{2D6315A8-698C-4E8A-B0E0-BAA7ED585DAC}" presName="rootConnector" presStyleLbl="node2" presStyleIdx="3" presStyleCnt="6"/>
      <dgm:spPr/>
    </dgm:pt>
    <dgm:pt modelId="{1DAC5AB9-10D6-4D21-970C-D5B8CE4E0A67}" type="pres">
      <dgm:prSet presAssocID="{2D6315A8-698C-4E8A-B0E0-BAA7ED585DAC}" presName="hierChild4" presStyleCnt="0"/>
      <dgm:spPr/>
    </dgm:pt>
    <dgm:pt modelId="{A3D30D3F-5379-4F7D-9C1C-B02E416DE38E}" type="pres">
      <dgm:prSet presAssocID="{2D6315A8-698C-4E8A-B0E0-BAA7ED585DAC}" presName="hierChild5" presStyleCnt="0"/>
      <dgm:spPr/>
    </dgm:pt>
    <dgm:pt modelId="{1E6BBAC7-B86E-4148-9C20-03BE3D2E1EA4}" type="pres">
      <dgm:prSet presAssocID="{70FB96EA-D33F-4559-9B27-10E2F4E8F83B}" presName="Name64" presStyleLbl="parChTrans1D2" presStyleIdx="4" presStyleCnt="6"/>
      <dgm:spPr/>
    </dgm:pt>
    <dgm:pt modelId="{CB317EB3-9770-481A-B795-829B0AC0CDCB}" type="pres">
      <dgm:prSet presAssocID="{FFF8E094-8F8C-41F9-8EB1-181806363402}" presName="hierRoot2" presStyleCnt="0">
        <dgm:presLayoutVars>
          <dgm:hierBranch val="init"/>
        </dgm:presLayoutVars>
      </dgm:prSet>
      <dgm:spPr/>
    </dgm:pt>
    <dgm:pt modelId="{56D77ED4-F582-47BE-95B2-B6878B0677D8}" type="pres">
      <dgm:prSet presAssocID="{FFF8E094-8F8C-41F9-8EB1-181806363402}" presName="rootComposite" presStyleCnt="0"/>
      <dgm:spPr/>
    </dgm:pt>
    <dgm:pt modelId="{69EF477C-0F59-448E-8813-4E9C2B4956E5}" type="pres">
      <dgm:prSet presAssocID="{FFF8E094-8F8C-41F9-8EB1-181806363402}" presName="rootText" presStyleLbl="node2" presStyleIdx="4" presStyleCnt="6">
        <dgm:presLayoutVars>
          <dgm:chPref val="3"/>
        </dgm:presLayoutVars>
      </dgm:prSet>
      <dgm:spPr/>
    </dgm:pt>
    <dgm:pt modelId="{6ED19D73-B3EA-49D7-BE69-1CB03A32E1E1}" type="pres">
      <dgm:prSet presAssocID="{FFF8E094-8F8C-41F9-8EB1-181806363402}" presName="rootConnector" presStyleLbl="node2" presStyleIdx="4" presStyleCnt="6"/>
      <dgm:spPr/>
    </dgm:pt>
    <dgm:pt modelId="{C820046F-1B93-4891-962A-B8E7D9E1D100}" type="pres">
      <dgm:prSet presAssocID="{FFF8E094-8F8C-41F9-8EB1-181806363402}" presName="hierChild4" presStyleCnt="0"/>
      <dgm:spPr/>
    </dgm:pt>
    <dgm:pt modelId="{492D9DE0-3191-4FE9-B68D-DE80220145D4}" type="pres">
      <dgm:prSet presAssocID="{FFF8E094-8F8C-41F9-8EB1-181806363402}" presName="hierChild5" presStyleCnt="0"/>
      <dgm:spPr/>
    </dgm:pt>
    <dgm:pt modelId="{73A7F188-529C-4FBE-A95A-5502213BB29C}" type="pres">
      <dgm:prSet presAssocID="{7B75894F-3F87-48D5-8209-685A3C9E6D15}" presName="Name64" presStyleLbl="parChTrans1D2" presStyleIdx="5" presStyleCnt="6"/>
      <dgm:spPr/>
    </dgm:pt>
    <dgm:pt modelId="{43091188-C39C-4C5B-9248-639AC4CEE9B1}" type="pres">
      <dgm:prSet presAssocID="{DB964F04-E276-4988-88D5-B31870114CA0}" presName="hierRoot2" presStyleCnt="0">
        <dgm:presLayoutVars>
          <dgm:hierBranch val="init"/>
        </dgm:presLayoutVars>
      </dgm:prSet>
      <dgm:spPr/>
    </dgm:pt>
    <dgm:pt modelId="{260438B7-463F-40C0-BBCF-288A5E1178A4}" type="pres">
      <dgm:prSet presAssocID="{DB964F04-E276-4988-88D5-B31870114CA0}" presName="rootComposite" presStyleCnt="0"/>
      <dgm:spPr/>
    </dgm:pt>
    <dgm:pt modelId="{4B38B65A-DC46-49A4-8B9D-C6AF25EB4781}" type="pres">
      <dgm:prSet presAssocID="{DB964F04-E276-4988-88D5-B31870114CA0}" presName="rootText" presStyleLbl="node2" presStyleIdx="5" presStyleCnt="6">
        <dgm:presLayoutVars>
          <dgm:chPref val="3"/>
        </dgm:presLayoutVars>
      </dgm:prSet>
      <dgm:spPr/>
    </dgm:pt>
    <dgm:pt modelId="{B2C4DB5D-5214-4B9E-B29E-568F9C6BE59A}" type="pres">
      <dgm:prSet presAssocID="{DB964F04-E276-4988-88D5-B31870114CA0}" presName="rootConnector" presStyleLbl="node2" presStyleIdx="5" presStyleCnt="6"/>
      <dgm:spPr/>
    </dgm:pt>
    <dgm:pt modelId="{F87EED6B-65B4-4D8A-912F-0A683A5A8942}" type="pres">
      <dgm:prSet presAssocID="{DB964F04-E276-4988-88D5-B31870114CA0}" presName="hierChild4" presStyleCnt="0"/>
      <dgm:spPr/>
    </dgm:pt>
    <dgm:pt modelId="{D60B14C1-972F-44AC-9AF9-D0506C50598F}" type="pres">
      <dgm:prSet presAssocID="{DB964F04-E276-4988-88D5-B31870114CA0}" presName="hierChild5" presStyleCnt="0"/>
      <dgm:spPr/>
    </dgm:pt>
    <dgm:pt modelId="{67FE566C-6353-4491-9753-BC2F4FE4985B}" type="pres">
      <dgm:prSet presAssocID="{06DF4D52-4310-4320-9806-C9E65A732112}" presName="hierChild3" presStyleCnt="0"/>
      <dgm:spPr/>
    </dgm:pt>
  </dgm:ptLst>
  <dgm:cxnLst>
    <dgm:cxn modelId="{8947A20E-36CF-4BE5-8313-8CD73B857EE0}" type="presOf" srcId="{F3EC9F77-6370-4CF8-A483-936512045F6B}" destId="{DB5B9CDC-12B1-4F73-AA91-53892FCCF4EF}" srcOrd="1" destOrd="0" presId="urn:microsoft.com/office/officeart/2009/3/layout/HorizontalOrganizationChart"/>
    <dgm:cxn modelId="{44B2DB0F-2B9C-408F-9719-0127E0D16D02}" type="presOf" srcId="{17999025-7140-4953-A19A-AB518E95DBFF}" destId="{F4E14F2B-0132-49B0-9D83-6D7262B1B0D8}" srcOrd="0" destOrd="0" presId="urn:microsoft.com/office/officeart/2009/3/layout/HorizontalOrganizationChart"/>
    <dgm:cxn modelId="{40878825-896E-44C2-A574-47A01CB3B40D}" type="presOf" srcId="{06DF4D52-4310-4320-9806-C9E65A732112}" destId="{A37DD5FE-FDB5-4C9E-87DC-13783A46CC84}" srcOrd="1" destOrd="0" presId="urn:microsoft.com/office/officeart/2009/3/layout/HorizontalOrganizationChart"/>
    <dgm:cxn modelId="{BADEC626-0019-4AFD-B922-5AC024B09099}" srcId="{B1CD953C-BE82-4AE4-8546-03756A9BDAFC}" destId="{06DF4D52-4310-4320-9806-C9E65A732112}" srcOrd="0" destOrd="0" parTransId="{652D0C1B-8EBC-466E-884A-082F964F04DA}" sibTransId="{10D2FB2B-6878-411A-970E-4919CA2EC3E2}"/>
    <dgm:cxn modelId="{FBAC1132-ECFF-448E-A3E7-C2EA272A8E4A}" type="presOf" srcId="{06DF4D52-4310-4320-9806-C9E65A732112}" destId="{F5219893-6A8D-4394-A059-443F6856052E}" srcOrd="0" destOrd="0" presId="urn:microsoft.com/office/officeart/2009/3/layout/HorizontalOrganizationChart"/>
    <dgm:cxn modelId="{925B4933-82CE-4D29-9982-EED658B7E3E9}" srcId="{06DF4D52-4310-4320-9806-C9E65A732112}" destId="{17999025-7140-4953-A19A-AB518E95DBFF}" srcOrd="2" destOrd="0" parTransId="{50C3E08E-5376-4ACD-BFD6-3E6F31CD9247}" sibTransId="{56E5FCEC-E007-4A49-8188-37F1D3EF9198}"/>
    <dgm:cxn modelId="{C783EB5C-731B-4322-942A-990E0BB86085}" type="presOf" srcId="{52856526-B158-42E1-B96C-4011B57EAA41}" destId="{0FC9CCC1-7C18-416E-A708-48B853194C1A}" srcOrd="1" destOrd="0" presId="urn:microsoft.com/office/officeart/2009/3/layout/HorizontalOrganizationChart"/>
    <dgm:cxn modelId="{D4D5F767-B9F2-4830-8B2A-3D56BEDDFC42}" type="presOf" srcId="{64A25B73-1253-4919-B596-503DACEA25EF}" destId="{459E22C8-88C5-40B4-9D23-41F98E6AB0E6}" srcOrd="0" destOrd="0" presId="urn:microsoft.com/office/officeart/2009/3/layout/HorizontalOrganizationChart"/>
    <dgm:cxn modelId="{5E1D8859-FA13-4695-81A9-05CAE1AAAEB3}" type="presOf" srcId="{2D6315A8-698C-4E8A-B0E0-BAA7ED585DAC}" destId="{63016CC8-7669-4D6F-83BA-B4C6ADDA6748}" srcOrd="0" destOrd="0" presId="urn:microsoft.com/office/officeart/2009/3/layout/HorizontalOrganizationChart"/>
    <dgm:cxn modelId="{72D4845A-CD9D-424B-8444-16FA53FA1A81}" type="presOf" srcId="{FFF8E094-8F8C-41F9-8EB1-181806363402}" destId="{69EF477C-0F59-448E-8813-4E9C2B4956E5}" srcOrd="0" destOrd="0" presId="urn:microsoft.com/office/officeart/2009/3/layout/HorizontalOrganizationChart"/>
    <dgm:cxn modelId="{B1AA4488-D109-4010-94ED-423282574997}" type="presOf" srcId="{A084AD37-8FED-4EF1-837C-93FAB6B5AC00}" destId="{91834CB4-9D9D-4BF7-9B3D-E48C5568415F}" srcOrd="0" destOrd="0" presId="urn:microsoft.com/office/officeart/2009/3/layout/HorizontalOrganizationChart"/>
    <dgm:cxn modelId="{7456D68A-F186-4CB1-AD36-D1FACF2E21B1}" type="presOf" srcId="{F3EC9F77-6370-4CF8-A483-936512045F6B}" destId="{2401BA2D-9613-4F43-A332-CE2BDE97F592}" srcOrd="0" destOrd="0" presId="urn:microsoft.com/office/officeart/2009/3/layout/HorizontalOrganizationChart"/>
    <dgm:cxn modelId="{41F70190-9C02-4431-9CE5-CD07D00CF4D1}" type="presOf" srcId="{2D6315A8-698C-4E8A-B0E0-BAA7ED585DAC}" destId="{B312C6B5-EC97-4D0D-8AD8-CF04ED80A8DF}" srcOrd="1" destOrd="0" presId="urn:microsoft.com/office/officeart/2009/3/layout/HorizontalOrganizationChart"/>
    <dgm:cxn modelId="{D6374396-708E-45AA-8ED1-BB4573BA8489}" type="presOf" srcId="{FFF8E094-8F8C-41F9-8EB1-181806363402}" destId="{6ED19D73-B3EA-49D7-BE69-1CB03A32E1E1}" srcOrd="1" destOrd="0" presId="urn:microsoft.com/office/officeart/2009/3/layout/HorizontalOrganizationChart"/>
    <dgm:cxn modelId="{5E44379F-A707-4DA7-B743-98668637D759}" type="presOf" srcId="{52856526-B158-42E1-B96C-4011B57EAA41}" destId="{002D4D92-BDF1-4AEB-9D48-0E2E4357A0B6}" srcOrd="0" destOrd="0" presId="urn:microsoft.com/office/officeart/2009/3/layout/HorizontalOrganizationChart"/>
    <dgm:cxn modelId="{ABA821A9-6936-4048-AAB5-B90A85B8D9FA}" srcId="{06DF4D52-4310-4320-9806-C9E65A732112}" destId="{DB964F04-E276-4988-88D5-B31870114CA0}" srcOrd="5" destOrd="0" parTransId="{7B75894F-3F87-48D5-8209-685A3C9E6D15}" sibTransId="{1A075AAA-40F1-4750-8672-2B079517ABA9}"/>
    <dgm:cxn modelId="{44AE6BA9-A31F-4803-9EBE-2968838D0FE1}" type="presOf" srcId="{B1CD953C-BE82-4AE4-8546-03756A9BDAFC}" destId="{819E199D-D260-499A-8EEF-5BCF65635A9D}" srcOrd="0" destOrd="0" presId="urn:microsoft.com/office/officeart/2009/3/layout/HorizontalOrganizationChart"/>
    <dgm:cxn modelId="{55A4E0AB-E0C5-4923-A710-F224669DE07C}" type="presOf" srcId="{50C3E08E-5376-4ACD-BFD6-3E6F31CD9247}" destId="{9647DE1B-A227-4B73-A283-CDC9748D10CC}" srcOrd="0" destOrd="0" presId="urn:microsoft.com/office/officeart/2009/3/layout/HorizontalOrganizationChart"/>
    <dgm:cxn modelId="{3B4417AC-8136-4B38-B327-6035B7B7A006}" type="presOf" srcId="{DB964F04-E276-4988-88D5-B31870114CA0}" destId="{B2C4DB5D-5214-4B9E-B29E-568F9C6BE59A}" srcOrd="1" destOrd="0" presId="urn:microsoft.com/office/officeart/2009/3/layout/HorizontalOrganizationChart"/>
    <dgm:cxn modelId="{9F7F67AF-1BD7-45DA-8A98-FAF93B12DF7A}" srcId="{06DF4D52-4310-4320-9806-C9E65A732112}" destId="{FFF8E094-8F8C-41F9-8EB1-181806363402}" srcOrd="4" destOrd="0" parTransId="{70FB96EA-D33F-4559-9B27-10E2F4E8F83B}" sibTransId="{3B071839-46A6-4C9E-8541-7B2ED8EFF809}"/>
    <dgm:cxn modelId="{11EFE2B0-B189-44A9-ABAB-EA517C076AFD}" type="presOf" srcId="{DB964F04-E276-4988-88D5-B31870114CA0}" destId="{4B38B65A-DC46-49A4-8B9D-C6AF25EB4781}" srcOrd="0" destOrd="0" presId="urn:microsoft.com/office/officeart/2009/3/layout/HorizontalOrganizationChart"/>
    <dgm:cxn modelId="{8C0A77B9-F1E2-45C4-A180-698A85D4AAB6}" srcId="{06DF4D52-4310-4320-9806-C9E65A732112}" destId="{2D6315A8-698C-4E8A-B0E0-BAA7ED585DAC}" srcOrd="3" destOrd="0" parTransId="{A084AD37-8FED-4EF1-837C-93FAB6B5AC00}" sibTransId="{A030F394-EBD5-40F7-802A-9C01E0F57E26}"/>
    <dgm:cxn modelId="{837734CE-11D7-4E58-8F50-F4AB4AA8E095}" type="presOf" srcId="{70FB96EA-D33F-4559-9B27-10E2F4E8F83B}" destId="{1E6BBAC7-B86E-4148-9C20-03BE3D2E1EA4}" srcOrd="0" destOrd="0" presId="urn:microsoft.com/office/officeart/2009/3/layout/HorizontalOrganizationChart"/>
    <dgm:cxn modelId="{EBB1CACF-AB81-431B-ABD6-ADEDFA4EDEFE}" type="presOf" srcId="{17999025-7140-4953-A19A-AB518E95DBFF}" destId="{B9C65894-D8A3-4EFC-A11C-4978EEED2177}" srcOrd="1" destOrd="0" presId="urn:microsoft.com/office/officeart/2009/3/layout/HorizontalOrganizationChart"/>
    <dgm:cxn modelId="{3EF0A1D3-6CD6-43D5-9CC8-4560F87B9B8E}" type="presOf" srcId="{7B75894F-3F87-48D5-8209-685A3C9E6D15}" destId="{73A7F188-529C-4FBE-A95A-5502213BB29C}" srcOrd="0" destOrd="0" presId="urn:microsoft.com/office/officeart/2009/3/layout/HorizontalOrganizationChart"/>
    <dgm:cxn modelId="{1575EDE0-49D3-4999-AF4B-921689BBE46E}" srcId="{06DF4D52-4310-4320-9806-C9E65A732112}" destId="{F3EC9F77-6370-4CF8-A483-936512045F6B}" srcOrd="1" destOrd="0" parTransId="{F27AC2C3-7F82-4FD3-8158-4C805C58F00F}" sibTransId="{C78D9A2B-CC29-40F7-972F-05EEBA25FDF8}"/>
    <dgm:cxn modelId="{15BF50E3-F58A-4B91-86E5-B4557AF41563}" type="presOf" srcId="{F27AC2C3-7F82-4FD3-8158-4C805C58F00F}" destId="{DD7F02AC-6543-4894-ACC1-271E99CCA1E2}" srcOrd="0" destOrd="0" presId="urn:microsoft.com/office/officeart/2009/3/layout/HorizontalOrganizationChart"/>
    <dgm:cxn modelId="{15F551F0-184D-442A-B4AC-986A03CB8032}" srcId="{06DF4D52-4310-4320-9806-C9E65A732112}" destId="{52856526-B158-42E1-B96C-4011B57EAA41}" srcOrd="0" destOrd="0" parTransId="{64A25B73-1253-4919-B596-503DACEA25EF}" sibTransId="{F0358F7C-20FB-4D2F-9C5E-12638C102716}"/>
    <dgm:cxn modelId="{355CEEF3-F69E-4E15-9C5D-D6EE0FD7AF95}" type="presParOf" srcId="{819E199D-D260-499A-8EEF-5BCF65635A9D}" destId="{0A58E494-06F8-48E4-B0B5-F0229D20DCEA}" srcOrd="0" destOrd="0" presId="urn:microsoft.com/office/officeart/2009/3/layout/HorizontalOrganizationChart"/>
    <dgm:cxn modelId="{2B33E4C5-6B63-4583-8B64-5D77425968BE}" type="presParOf" srcId="{0A58E494-06F8-48E4-B0B5-F0229D20DCEA}" destId="{4DA9AC32-1D73-44E5-A795-E586BBDB157F}" srcOrd="0" destOrd="0" presId="urn:microsoft.com/office/officeart/2009/3/layout/HorizontalOrganizationChart"/>
    <dgm:cxn modelId="{E7880EAD-ADA5-4E7C-9612-0A924B62B638}" type="presParOf" srcId="{4DA9AC32-1D73-44E5-A795-E586BBDB157F}" destId="{F5219893-6A8D-4394-A059-443F6856052E}" srcOrd="0" destOrd="0" presId="urn:microsoft.com/office/officeart/2009/3/layout/HorizontalOrganizationChart"/>
    <dgm:cxn modelId="{005BB3DC-A51E-429F-A866-B3CE71F06AE6}" type="presParOf" srcId="{4DA9AC32-1D73-44E5-A795-E586BBDB157F}" destId="{A37DD5FE-FDB5-4C9E-87DC-13783A46CC84}" srcOrd="1" destOrd="0" presId="urn:microsoft.com/office/officeart/2009/3/layout/HorizontalOrganizationChart"/>
    <dgm:cxn modelId="{7D45A564-23CD-4517-9534-5899C52156A2}" type="presParOf" srcId="{0A58E494-06F8-48E4-B0B5-F0229D20DCEA}" destId="{5A7747BB-DD35-41D9-9F73-B780BD10550C}" srcOrd="1" destOrd="0" presId="urn:microsoft.com/office/officeart/2009/3/layout/HorizontalOrganizationChart"/>
    <dgm:cxn modelId="{5FDB2A2E-CBEE-4ABB-833C-FC6B66678324}" type="presParOf" srcId="{5A7747BB-DD35-41D9-9F73-B780BD10550C}" destId="{459E22C8-88C5-40B4-9D23-41F98E6AB0E6}" srcOrd="0" destOrd="0" presId="urn:microsoft.com/office/officeart/2009/3/layout/HorizontalOrganizationChart"/>
    <dgm:cxn modelId="{F13B034C-4396-4060-8E66-802768FF62AD}" type="presParOf" srcId="{5A7747BB-DD35-41D9-9F73-B780BD10550C}" destId="{16FEAC7D-76B2-4A35-99E6-A7671017B6C4}" srcOrd="1" destOrd="0" presId="urn:microsoft.com/office/officeart/2009/3/layout/HorizontalOrganizationChart"/>
    <dgm:cxn modelId="{5EC22A6C-20D8-4040-BF83-4DD01100D444}" type="presParOf" srcId="{16FEAC7D-76B2-4A35-99E6-A7671017B6C4}" destId="{A059327C-640A-461D-A864-7797E0D2378E}" srcOrd="0" destOrd="0" presId="urn:microsoft.com/office/officeart/2009/3/layout/HorizontalOrganizationChart"/>
    <dgm:cxn modelId="{D5ADF649-F2FE-4345-9DCE-49B233B7B87F}" type="presParOf" srcId="{A059327C-640A-461D-A864-7797E0D2378E}" destId="{002D4D92-BDF1-4AEB-9D48-0E2E4357A0B6}" srcOrd="0" destOrd="0" presId="urn:microsoft.com/office/officeart/2009/3/layout/HorizontalOrganizationChart"/>
    <dgm:cxn modelId="{AF843312-44EB-4F60-A3C2-D88647E20C10}" type="presParOf" srcId="{A059327C-640A-461D-A864-7797E0D2378E}" destId="{0FC9CCC1-7C18-416E-A708-48B853194C1A}" srcOrd="1" destOrd="0" presId="urn:microsoft.com/office/officeart/2009/3/layout/HorizontalOrganizationChart"/>
    <dgm:cxn modelId="{453BC5DE-E90B-4F6A-9AAA-F7FD61ABAEA6}" type="presParOf" srcId="{16FEAC7D-76B2-4A35-99E6-A7671017B6C4}" destId="{38BFC97A-BB00-4862-8370-F45AB8905B85}" srcOrd="1" destOrd="0" presId="urn:microsoft.com/office/officeart/2009/3/layout/HorizontalOrganizationChart"/>
    <dgm:cxn modelId="{790D1191-CA0C-491E-A5ED-99AD15D6E2B8}" type="presParOf" srcId="{16FEAC7D-76B2-4A35-99E6-A7671017B6C4}" destId="{DA1D54C6-21D5-45D8-A852-943ACC74A4D3}" srcOrd="2" destOrd="0" presId="urn:microsoft.com/office/officeart/2009/3/layout/HorizontalOrganizationChart"/>
    <dgm:cxn modelId="{8A9AC026-5377-4DB7-A332-75EB3A80D037}" type="presParOf" srcId="{5A7747BB-DD35-41D9-9F73-B780BD10550C}" destId="{DD7F02AC-6543-4894-ACC1-271E99CCA1E2}" srcOrd="2" destOrd="0" presId="urn:microsoft.com/office/officeart/2009/3/layout/HorizontalOrganizationChart"/>
    <dgm:cxn modelId="{EFD6DEB2-8FF3-47B6-9390-59AE2A2267AF}" type="presParOf" srcId="{5A7747BB-DD35-41D9-9F73-B780BD10550C}" destId="{5B4544C9-B5C3-4261-BD47-BC061DF3F873}" srcOrd="3" destOrd="0" presId="urn:microsoft.com/office/officeart/2009/3/layout/HorizontalOrganizationChart"/>
    <dgm:cxn modelId="{D8AB29E5-CBFD-4CF2-A0A8-31AE814FAC00}" type="presParOf" srcId="{5B4544C9-B5C3-4261-BD47-BC061DF3F873}" destId="{849E2FC8-57B0-45B6-905D-DE6B64093439}" srcOrd="0" destOrd="0" presId="urn:microsoft.com/office/officeart/2009/3/layout/HorizontalOrganizationChart"/>
    <dgm:cxn modelId="{6F3BCF62-9746-4528-B013-79AC4E6B6C0D}" type="presParOf" srcId="{849E2FC8-57B0-45B6-905D-DE6B64093439}" destId="{2401BA2D-9613-4F43-A332-CE2BDE97F592}" srcOrd="0" destOrd="0" presId="urn:microsoft.com/office/officeart/2009/3/layout/HorizontalOrganizationChart"/>
    <dgm:cxn modelId="{AD2C1A85-AFED-4D52-9E26-559A75E01F5A}" type="presParOf" srcId="{849E2FC8-57B0-45B6-905D-DE6B64093439}" destId="{DB5B9CDC-12B1-4F73-AA91-53892FCCF4EF}" srcOrd="1" destOrd="0" presId="urn:microsoft.com/office/officeart/2009/3/layout/HorizontalOrganizationChart"/>
    <dgm:cxn modelId="{F95854EC-D3E2-4E2D-B34D-3A4A128A50C6}" type="presParOf" srcId="{5B4544C9-B5C3-4261-BD47-BC061DF3F873}" destId="{40965DC3-5924-4993-AAB1-A46AB3707505}" srcOrd="1" destOrd="0" presId="urn:microsoft.com/office/officeart/2009/3/layout/HorizontalOrganizationChart"/>
    <dgm:cxn modelId="{EDF705C4-3F05-4123-9558-708973E241A3}" type="presParOf" srcId="{5B4544C9-B5C3-4261-BD47-BC061DF3F873}" destId="{0DA2178C-68DB-4A71-9A12-347AFB36AC2C}" srcOrd="2" destOrd="0" presId="urn:microsoft.com/office/officeart/2009/3/layout/HorizontalOrganizationChart"/>
    <dgm:cxn modelId="{BCC2DC54-3DC0-4D31-967B-F89A92ADD4E8}" type="presParOf" srcId="{5A7747BB-DD35-41D9-9F73-B780BD10550C}" destId="{9647DE1B-A227-4B73-A283-CDC9748D10CC}" srcOrd="4" destOrd="0" presId="urn:microsoft.com/office/officeart/2009/3/layout/HorizontalOrganizationChart"/>
    <dgm:cxn modelId="{6BBDB1FB-C9C0-48C5-A18B-116AF168202E}" type="presParOf" srcId="{5A7747BB-DD35-41D9-9F73-B780BD10550C}" destId="{21FAB340-73AD-47F2-8433-56CA879AE118}" srcOrd="5" destOrd="0" presId="urn:microsoft.com/office/officeart/2009/3/layout/HorizontalOrganizationChart"/>
    <dgm:cxn modelId="{F8B36CD5-3855-490C-B5B7-4C12B113450C}" type="presParOf" srcId="{21FAB340-73AD-47F2-8433-56CA879AE118}" destId="{6ABA2C21-8651-41B4-A7FA-8432C2638F54}" srcOrd="0" destOrd="0" presId="urn:microsoft.com/office/officeart/2009/3/layout/HorizontalOrganizationChart"/>
    <dgm:cxn modelId="{78B2D5DA-476B-4972-96FA-8B7C8253F845}" type="presParOf" srcId="{6ABA2C21-8651-41B4-A7FA-8432C2638F54}" destId="{F4E14F2B-0132-49B0-9D83-6D7262B1B0D8}" srcOrd="0" destOrd="0" presId="urn:microsoft.com/office/officeart/2009/3/layout/HorizontalOrganizationChart"/>
    <dgm:cxn modelId="{CFC68575-C7C8-4C06-8A02-A0BDF203E946}" type="presParOf" srcId="{6ABA2C21-8651-41B4-A7FA-8432C2638F54}" destId="{B9C65894-D8A3-4EFC-A11C-4978EEED2177}" srcOrd="1" destOrd="0" presId="urn:microsoft.com/office/officeart/2009/3/layout/HorizontalOrganizationChart"/>
    <dgm:cxn modelId="{0CBA4048-A583-4DF6-B16C-975011FD0F85}" type="presParOf" srcId="{21FAB340-73AD-47F2-8433-56CA879AE118}" destId="{90565FFB-6069-4F5D-BD83-FC955F6C01DF}" srcOrd="1" destOrd="0" presId="urn:microsoft.com/office/officeart/2009/3/layout/HorizontalOrganizationChart"/>
    <dgm:cxn modelId="{562F4EDD-359F-4D61-B48F-BBB2BF899F2F}" type="presParOf" srcId="{21FAB340-73AD-47F2-8433-56CA879AE118}" destId="{0CDE7385-B644-481C-A464-BC0BD96425E7}" srcOrd="2" destOrd="0" presId="urn:microsoft.com/office/officeart/2009/3/layout/HorizontalOrganizationChart"/>
    <dgm:cxn modelId="{C4361F81-7C61-4479-937A-5091E0DD0ADB}" type="presParOf" srcId="{5A7747BB-DD35-41D9-9F73-B780BD10550C}" destId="{91834CB4-9D9D-4BF7-9B3D-E48C5568415F}" srcOrd="6" destOrd="0" presId="urn:microsoft.com/office/officeart/2009/3/layout/HorizontalOrganizationChart"/>
    <dgm:cxn modelId="{9CDA9345-E83F-412C-9B95-88485A9F6213}" type="presParOf" srcId="{5A7747BB-DD35-41D9-9F73-B780BD10550C}" destId="{4342B043-256E-4FBB-949B-CB43B23C58CE}" srcOrd="7" destOrd="0" presId="urn:microsoft.com/office/officeart/2009/3/layout/HorizontalOrganizationChart"/>
    <dgm:cxn modelId="{CF8CB689-C2E5-4A18-B136-9EAF74E0014E}" type="presParOf" srcId="{4342B043-256E-4FBB-949B-CB43B23C58CE}" destId="{6CD5FE4F-E96D-44B3-88FD-DF6290C6FFCE}" srcOrd="0" destOrd="0" presId="urn:microsoft.com/office/officeart/2009/3/layout/HorizontalOrganizationChart"/>
    <dgm:cxn modelId="{79471674-105E-430E-ADB3-2D44BA4E4CF9}" type="presParOf" srcId="{6CD5FE4F-E96D-44B3-88FD-DF6290C6FFCE}" destId="{63016CC8-7669-4D6F-83BA-B4C6ADDA6748}" srcOrd="0" destOrd="0" presId="urn:microsoft.com/office/officeart/2009/3/layout/HorizontalOrganizationChart"/>
    <dgm:cxn modelId="{A0FAF3A6-D1B0-49A2-8EBA-3CAD1D9B7EEE}" type="presParOf" srcId="{6CD5FE4F-E96D-44B3-88FD-DF6290C6FFCE}" destId="{B312C6B5-EC97-4D0D-8AD8-CF04ED80A8DF}" srcOrd="1" destOrd="0" presId="urn:microsoft.com/office/officeart/2009/3/layout/HorizontalOrganizationChart"/>
    <dgm:cxn modelId="{4F6443D0-1771-4F45-BDDB-D19E45098801}" type="presParOf" srcId="{4342B043-256E-4FBB-949B-CB43B23C58CE}" destId="{1DAC5AB9-10D6-4D21-970C-D5B8CE4E0A67}" srcOrd="1" destOrd="0" presId="urn:microsoft.com/office/officeart/2009/3/layout/HorizontalOrganizationChart"/>
    <dgm:cxn modelId="{CE40CD83-C998-41F0-A768-4A4F47BBA81D}" type="presParOf" srcId="{4342B043-256E-4FBB-949B-CB43B23C58CE}" destId="{A3D30D3F-5379-4F7D-9C1C-B02E416DE38E}" srcOrd="2" destOrd="0" presId="urn:microsoft.com/office/officeart/2009/3/layout/HorizontalOrganizationChart"/>
    <dgm:cxn modelId="{E311DB7F-F8F0-4849-82B9-716C22359A50}" type="presParOf" srcId="{5A7747BB-DD35-41D9-9F73-B780BD10550C}" destId="{1E6BBAC7-B86E-4148-9C20-03BE3D2E1EA4}" srcOrd="8" destOrd="0" presId="urn:microsoft.com/office/officeart/2009/3/layout/HorizontalOrganizationChart"/>
    <dgm:cxn modelId="{D7A9BF13-31F8-443D-9231-2B1DE88E82D5}" type="presParOf" srcId="{5A7747BB-DD35-41D9-9F73-B780BD10550C}" destId="{CB317EB3-9770-481A-B795-829B0AC0CDCB}" srcOrd="9" destOrd="0" presId="urn:microsoft.com/office/officeart/2009/3/layout/HorizontalOrganizationChart"/>
    <dgm:cxn modelId="{AD29AB65-74C9-4445-BB1C-F8B290C07BDA}" type="presParOf" srcId="{CB317EB3-9770-481A-B795-829B0AC0CDCB}" destId="{56D77ED4-F582-47BE-95B2-B6878B0677D8}" srcOrd="0" destOrd="0" presId="urn:microsoft.com/office/officeart/2009/3/layout/HorizontalOrganizationChart"/>
    <dgm:cxn modelId="{BD3B1E48-74BC-4265-B864-8D40732495A6}" type="presParOf" srcId="{56D77ED4-F582-47BE-95B2-B6878B0677D8}" destId="{69EF477C-0F59-448E-8813-4E9C2B4956E5}" srcOrd="0" destOrd="0" presId="urn:microsoft.com/office/officeart/2009/3/layout/HorizontalOrganizationChart"/>
    <dgm:cxn modelId="{4A7EDBEF-B56C-411F-ACFB-AC97D5C079BC}" type="presParOf" srcId="{56D77ED4-F582-47BE-95B2-B6878B0677D8}" destId="{6ED19D73-B3EA-49D7-BE69-1CB03A32E1E1}" srcOrd="1" destOrd="0" presId="urn:microsoft.com/office/officeart/2009/3/layout/HorizontalOrganizationChart"/>
    <dgm:cxn modelId="{50392967-9E06-4145-9355-095B3D70EECC}" type="presParOf" srcId="{CB317EB3-9770-481A-B795-829B0AC0CDCB}" destId="{C820046F-1B93-4891-962A-B8E7D9E1D100}" srcOrd="1" destOrd="0" presId="urn:microsoft.com/office/officeart/2009/3/layout/HorizontalOrganizationChart"/>
    <dgm:cxn modelId="{F1DE2215-7404-4567-A191-60739D502BCB}" type="presParOf" srcId="{CB317EB3-9770-481A-B795-829B0AC0CDCB}" destId="{492D9DE0-3191-4FE9-B68D-DE80220145D4}" srcOrd="2" destOrd="0" presId="urn:microsoft.com/office/officeart/2009/3/layout/HorizontalOrganizationChart"/>
    <dgm:cxn modelId="{27354523-E48C-4788-BB2B-F0686446EFD7}" type="presParOf" srcId="{5A7747BB-DD35-41D9-9F73-B780BD10550C}" destId="{73A7F188-529C-4FBE-A95A-5502213BB29C}" srcOrd="10" destOrd="0" presId="urn:microsoft.com/office/officeart/2009/3/layout/HorizontalOrganizationChart"/>
    <dgm:cxn modelId="{1D0FDD32-240C-4655-8AD1-BA6EFCBE3414}" type="presParOf" srcId="{5A7747BB-DD35-41D9-9F73-B780BD10550C}" destId="{43091188-C39C-4C5B-9248-639AC4CEE9B1}" srcOrd="11" destOrd="0" presId="urn:microsoft.com/office/officeart/2009/3/layout/HorizontalOrganizationChart"/>
    <dgm:cxn modelId="{7C64CE39-2FF1-445F-B6FD-2F5AC0213D0F}" type="presParOf" srcId="{43091188-C39C-4C5B-9248-639AC4CEE9B1}" destId="{260438B7-463F-40C0-BBCF-288A5E1178A4}" srcOrd="0" destOrd="0" presId="urn:microsoft.com/office/officeart/2009/3/layout/HorizontalOrganizationChart"/>
    <dgm:cxn modelId="{79C87645-E598-4574-A2BC-514EDE9BA561}" type="presParOf" srcId="{260438B7-463F-40C0-BBCF-288A5E1178A4}" destId="{4B38B65A-DC46-49A4-8B9D-C6AF25EB4781}" srcOrd="0" destOrd="0" presId="urn:microsoft.com/office/officeart/2009/3/layout/HorizontalOrganizationChart"/>
    <dgm:cxn modelId="{A7C6F7C1-8B94-4936-8464-D12D7E3ABE07}" type="presParOf" srcId="{260438B7-463F-40C0-BBCF-288A5E1178A4}" destId="{B2C4DB5D-5214-4B9E-B29E-568F9C6BE59A}" srcOrd="1" destOrd="0" presId="urn:microsoft.com/office/officeart/2009/3/layout/HorizontalOrganizationChart"/>
    <dgm:cxn modelId="{9CA67D6B-7544-4802-8CC7-972BBC1E03C2}" type="presParOf" srcId="{43091188-C39C-4C5B-9248-639AC4CEE9B1}" destId="{F87EED6B-65B4-4D8A-912F-0A683A5A8942}" srcOrd="1" destOrd="0" presId="urn:microsoft.com/office/officeart/2009/3/layout/HorizontalOrganizationChart"/>
    <dgm:cxn modelId="{B0957A7F-3DCF-459B-8468-1C77B3C4BDC2}" type="presParOf" srcId="{43091188-C39C-4C5B-9248-639AC4CEE9B1}" destId="{D60B14C1-972F-44AC-9AF9-D0506C50598F}" srcOrd="2" destOrd="0" presId="urn:microsoft.com/office/officeart/2009/3/layout/HorizontalOrganizationChart"/>
    <dgm:cxn modelId="{A9E56D86-E57C-4F9D-9C51-48108BCB973F}" type="presParOf" srcId="{0A58E494-06F8-48E4-B0B5-F0229D20DCEA}" destId="{67FE566C-6353-4491-9753-BC2F4FE4985B}" srcOrd="2" destOrd="0" presId="urn:microsoft.com/office/officeart/2009/3/layout/HorizontalOrganizationChar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AC9BFBC-1D03-48F2-94FB-D3182602644D}" type="doc">
      <dgm:prSet loTypeId="urn:microsoft.com/office/officeart/2005/8/layout/cycle8" loCatId="cycle" qsTypeId="urn:microsoft.com/office/officeart/2005/8/quickstyle/simple1" qsCatId="simple" csTypeId="urn:microsoft.com/office/officeart/2005/8/colors/accent3_1" csCatId="accent3" phldr="1"/>
      <dgm:spPr/>
    </dgm:pt>
    <dgm:pt modelId="{48B190B0-0769-4AA2-8526-E196D6268351}">
      <dgm:prSet phldrT="[Tekst]" custT="1"/>
      <dgm:spPr/>
      <dgm:t>
        <a:bodyPr/>
        <a:lstStyle/>
        <a:p>
          <a:r>
            <a:rPr lang="nb-NO" sz="1200" dirty="0"/>
            <a:t>Spesialist-helse-tjeneste</a:t>
          </a:r>
        </a:p>
      </dgm:t>
    </dgm:pt>
    <dgm:pt modelId="{BA9CD2EF-439F-424B-990F-5F6979F2DD2A}" type="parTrans" cxnId="{DEFE4042-8072-4F1A-BBC3-050A29B3531E}">
      <dgm:prSet/>
      <dgm:spPr/>
      <dgm:t>
        <a:bodyPr/>
        <a:lstStyle/>
        <a:p>
          <a:endParaRPr lang="nb-NO" sz="1200"/>
        </a:p>
      </dgm:t>
    </dgm:pt>
    <dgm:pt modelId="{099090D0-8FFC-4010-99DD-EB57BC2C89B0}" type="sibTrans" cxnId="{DEFE4042-8072-4F1A-BBC3-050A29B3531E}">
      <dgm:prSet/>
      <dgm:spPr/>
      <dgm:t>
        <a:bodyPr/>
        <a:lstStyle/>
        <a:p>
          <a:endParaRPr lang="nb-NO" sz="1200"/>
        </a:p>
      </dgm:t>
    </dgm:pt>
    <dgm:pt modelId="{A0F9DFD9-1271-4C48-91D4-1FBAB287DBC5}">
      <dgm:prSet phldrT="[Tekst]" custT="1"/>
      <dgm:spPr/>
      <dgm:t>
        <a:bodyPr/>
        <a:lstStyle/>
        <a:p>
          <a:r>
            <a:rPr lang="nb-NO" sz="1200" dirty="0"/>
            <a:t>Andre aktører</a:t>
          </a:r>
        </a:p>
      </dgm:t>
    </dgm:pt>
    <dgm:pt modelId="{8CD3DEEC-6FBB-4CAA-9DB5-4A624288A232}" type="parTrans" cxnId="{6321EC63-B23B-4E5D-A967-6887C5467E31}">
      <dgm:prSet/>
      <dgm:spPr/>
      <dgm:t>
        <a:bodyPr/>
        <a:lstStyle/>
        <a:p>
          <a:endParaRPr lang="nb-NO" sz="1200"/>
        </a:p>
      </dgm:t>
    </dgm:pt>
    <dgm:pt modelId="{12A72CB8-A463-42C5-9601-61FF4C96135B}" type="sibTrans" cxnId="{6321EC63-B23B-4E5D-A967-6887C5467E31}">
      <dgm:prSet/>
      <dgm:spPr/>
      <dgm:t>
        <a:bodyPr/>
        <a:lstStyle/>
        <a:p>
          <a:endParaRPr lang="nb-NO" sz="1200"/>
        </a:p>
      </dgm:t>
    </dgm:pt>
    <dgm:pt modelId="{655B6A20-4D1E-42E2-A9B2-F2F29EA4312D}">
      <dgm:prSet phldrT="[Tekst]" custT="1"/>
      <dgm:spPr/>
      <dgm:t>
        <a:bodyPr/>
        <a:lstStyle/>
        <a:p>
          <a:r>
            <a:rPr lang="nb-NO" sz="1200" dirty="0"/>
            <a:t>Næringsliv</a:t>
          </a:r>
        </a:p>
      </dgm:t>
    </dgm:pt>
    <dgm:pt modelId="{49D64243-AC04-4175-A40B-5724087C3B7B}" type="parTrans" cxnId="{BAB97EA8-F3A2-457A-9C0F-140E80FAC97F}">
      <dgm:prSet/>
      <dgm:spPr/>
      <dgm:t>
        <a:bodyPr/>
        <a:lstStyle/>
        <a:p>
          <a:endParaRPr lang="nb-NO" sz="1200"/>
        </a:p>
      </dgm:t>
    </dgm:pt>
    <dgm:pt modelId="{CBBA0BF0-1FA7-4A5C-BBA7-905A7A1435E7}" type="sibTrans" cxnId="{BAB97EA8-F3A2-457A-9C0F-140E80FAC97F}">
      <dgm:prSet/>
      <dgm:spPr/>
      <dgm:t>
        <a:bodyPr/>
        <a:lstStyle/>
        <a:p>
          <a:endParaRPr lang="nb-NO" sz="1200"/>
        </a:p>
      </dgm:t>
    </dgm:pt>
    <dgm:pt modelId="{FF4E0B99-058F-4782-BB01-6598B6AE8E53}">
      <dgm:prSet phldrT="[Tekst]" custT="1"/>
      <dgm:spPr/>
      <dgm:t>
        <a:bodyPr/>
        <a:lstStyle/>
        <a:p>
          <a:r>
            <a:rPr lang="nb-NO" sz="1200" dirty="0"/>
            <a:t>Forskning og utdanning</a:t>
          </a:r>
        </a:p>
      </dgm:t>
    </dgm:pt>
    <dgm:pt modelId="{0D176D3C-BB43-47D4-8591-C1289EB298D1}" type="parTrans" cxnId="{663C3DBE-A7AC-4C6F-8ACE-6B06F1344920}">
      <dgm:prSet/>
      <dgm:spPr/>
      <dgm:t>
        <a:bodyPr/>
        <a:lstStyle/>
        <a:p>
          <a:endParaRPr lang="nb-NO" sz="1200"/>
        </a:p>
      </dgm:t>
    </dgm:pt>
    <dgm:pt modelId="{596C70B6-2179-4FAD-8451-2FA376AC31F5}" type="sibTrans" cxnId="{663C3DBE-A7AC-4C6F-8ACE-6B06F1344920}">
      <dgm:prSet/>
      <dgm:spPr/>
      <dgm:t>
        <a:bodyPr/>
        <a:lstStyle/>
        <a:p>
          <a:endParaRPr lang="nb-NO" sz="1200"/>
        </a:p>
      </dgm:t>
    </dgm:pt>
    <dgm:pt modelId="{9D5A8FA6-3426-4D87-AF0E-B347597A8848}">
      <dgm:prSet phldrT="[Tekst]" custT="1"/>
      <dgm:spPr/>
      <dgm:t>
        <a:bodyPr/>
        <a:lstStyle/>
        <a:p>
          <a:r>
            <a:rPr lang="nb-NO" sz="1200" dirty="0"/>
            <a:t>Fylkes- kommune</a:t>
          </a:r>
        </a:p>
      </dgm:t>
    </dgm:pt>
    <dgm:pt modelId="{EA0D4631-F7E1-4D01-A6FC-5868783D45A7}" type="parTrans" cxnId="{00039160-3DC5-4B09-9FD3-9417B11C21A2}">
      <dgm:prSet/>
      <dgm:spPr/>
      <dgm:t>
        <a:bodyPr/>
        <a:lstStyle/>
        <a:p>
          <a:endParaRPr lang="nb-NO"/>
        </a:p>
      </dgm:t>
    </dgm:pt>
    <dgm:pt modelId="{6667F497-9478-4B2D-AE49-98FA141D9B33}" type="sibTrans" cxnId="{00039160-3DC5-4B09-9FD3-9417B11C21A2}">
      <dgm:prSet/>
      <dgm:spPr/>
      <dgm:t>
        <a:bodyPr/>
        <a:lstStyle/>
        <a:p>
          <a:endParaRPr lang="nb-NO"/>
        </a:p>
      </dgm:t>
    </dgm:pt>
    <dgm:pt modelId="{5FD07BEC-5E20-47BF-B39C-F3CBD3CF7DE6}" type="pres">
      <dgm:prSet presAssocID="{AAC9BFBC-1D03-48F2-94FB-D3182602644D}" presName="compositeShape" presStyleCnt="0">
        <dgm:presLayoutVars>
          <dgm:chMax val="7"/>
          <dgm:dir/>
          <dgm:resizeHandles val="exact"/>
        </dgm:presLayoutVars>
      </dgm:prSet>
      <dgm:spPr/>
    </dgm:pt>
    <dgm:pt modelId="{B88EB19D-9B65-4175-9A64-16824DD2EC0C}" type="pres">
      <dgm:prSet presAssocID="{AAC9BFBC-1D03-48F2-94FB-D3182602644D}" presName="wedge1" presStyleLbl="node1" presStyleIdx="0" presStyleCnt="5"/>
      <dgm:spPr/>
    </dgm:pt>
    <dgm:pt modelId="{480F55D7-A453-4E7A-84E5-A22F7111C45D}" type="pres">
      <dgm:prSet presAssocID="{AAC9BFBC-1D03-48F2-94FB-D3182602644D}" presName="dummy1a" presStyleCnt="0"/>
      <dgm:spPr/>
    </dgm:pt>
    <dgm:pt modelId="{D62C09BF-89D2-41BE-B101-6D18B5F0EEC2}" type="pres">
      <dgm:prSet presAssocID="{AAC9BFBC-1D03-48F2-94FB-D3182602644D}" presName="dummy1b" presStyleCnt="0"/>
      <dgm:spPr/>
    </dgm:pt>
    <dgm:pt modelId="{5F243411-4DBE-4396-9E34-F4D14C09BF73}" type="pres">
      <dgm:prSet presAssocID="{AAC9BFBC-1D03-48F2-94FB-D3182602644D}" presName="wedge1Tx" presStyleLbl="node1" presStyleIdx="0" presStyleCnt="5">
        <dgm:presLayoutVars>
          <dgm:chMax val="0"/>
          <dgm:chPref val="0"/>
          <dgm:bulletEnabled val="1"/>
        </dgm:presLayoutVars>
      </dgm:prSet>
      <dgm:spPr/>
    </dgm:pt>
    <dgm:pt modelId="{4E3EE89F-A353-478D-A0C8-CEDFA4351E18}" type="pres">
      <dgm:prSet presAssocID="{AAC9BFBC-1D03-48F2-94FB-D3182602644D}" presName="wedge2" presStyleLbl="node1" presStyleIdx="1" presStyleCnt="5"/>
      <dgm:spPr/>
    </dgm:pt>
    <dgm:pt modelId="{3F73773F-A3F6-4F00-9ABE-37620F3FEBCB}" type="pres">
      <dgm:prSet presAssocID="{AAC9BFBC-1D03-48F2-94FB-D3182602644D}" presName="dummy2a" presStyleCnt="0"/>
      <dgm:spPr/>
    </dgm:pt>
    <dgm:pt modelId="{487FE685-63DB-4A76-89A9-162E6A0EB206}" type="pres">
      <dgm:prSet presAssocID="{AAC9BFBC-1D03-48F2-94FB-D3182602644D}" presName="dummy2b" presStyleCnt="0"/>
      <dgm:spPr/>
    </dgm:pt>
    <dgm:pt modelId="{547FF998-E120-4A6B-995D-58E6334F8133}" type="pres">
      <dgm:prSet presAssocID="{AAC9BFBC-1D03-48F2-94FB-D3182602644D}" presName="wedge2Tx" presStyleLbl="node1" presStyleIdx="1" presStyleCnt="5">
        <dgm:presLayoutVars>
          <dgm:chMax val="0"/>
          <dgm:chPref val="0"/>
          <dgm:bulletEnabled val="1"/>
        </dgm:presLayoutVars>
      </dgm:prSet>
      <dgm:spPr/>
    </dgm:pt>
    <dgm:pt modelId="{6159DF16-8840-48C4-AB4C-29F8F0D7CB21}" type="pres">
      <dgm:prSet presAssocID="{AAC9BFBC-1D03-48F2-94FB-D3182602644D}" presName="wedge3" presStyleLbl="node1" presStyleIdx="2" presStyleCnt="5" custScaleX="114714"/>
      <dgm:spPr/>
    </dgm:pt>
    <dgm:pt modelId="{8C486DB6-A093-44A6-B4CE-8F6033F3D0F3}" type="pres">
      <dgm:prSet presAssocID="{AAC9BFBC-1D03-48F2-94FB-D3182602644D}" presName="dummy3a" presStyleCnt="0"/>
      <dgm:spPr/>
    </dgm:pt>
    <dgm:pt modelId="{B4731FDF-8637-4B8F-866A-158731605AFC}" type="pres">
      <dgm:prSet presAssocID="{AAC9BFBC-1D03-48F2-94FB-D3182602644D}" presName="dummy3b" presStyleCnt="0"/>
      <dgm:spPr/>
    </dgm:pt>
    <dgm:pt modelId="{BB0F352A-FBC9-49F9-AFF6-9E93B1B63F3D}" type="pres">
      <dgm:prSet presAssocID="{AAC9BFBC-1D03-48F2-94FB-D3182602644D}" presName="wedge3Tx" presStyleLbl="node1" presStyleIdx="2" presStyleCnt="5">
        <dgm:presLayoutVars>
          <dgm:chMax val="0"/>
          <dgm:chPref val="0"/>
          <dgm:bulletEnabled val="1"/>
        </dgm:presLayoutVars>
      </dgm:prSet>
      <dgm:spPr/>
    </dgm:pt>
    <dgm:pt modelId="{802A67B1-2D2D-4A3A-A675-6BE1D1976A26}" type="pres">
      <dgm:prSet presAssocID="{AAC9BFBC-1D03-48F2-94FB-D3182602644D}" presName="wedge4" presStyleLbl="node1" presStyleIdx="3" presStyleCnt="5"/>
      <dgm:spPr/>
    </dgm:pt>
    <dgm:pt modelId="{D4799C49-69A7-4DF0-AE77-70246A359CFD}" type="pres">
      <dgm:prSet presAssocID="{AAC9BFBC-1D03-48F2-94FB-D3182602644D}" presName="dummy4a" presStyleCnt="0"/>
      <dgm:spPr/>
    </dgm:pt>
    <dgm:pt modelId="{6D7D64A6-E1B7-4545-9750-CF6C6EB14F6C}" type="pres">
      <dgm:prSet presAssocID="{AAC9BFBC-1D03-48F2-94FB-D3182602644D}" presName="dummy4b" presStyleCnt="0"/>
      <dgm:spPr/>
    </dgm:pt>
    <dgm:pt modelId="{F999145D-F891-46EF-85EB-E847F30BBA4F}" type="pres">
      <dgm:prSet presAssocID="{AAC9BFBC-1D03-48F2-94FB-D3182602644D}" presName="wedge4Tx" presStyleLbl="node1" presStyleIdx="3" presStyleCnt="5">
        <dgm:presLayoutVars>
          <dgm:chMax val="0"/>
          <dgm:chPref val="0"/>
          <dgm:bulletEnabled val="1"/>
        </dgm:presLayoutVars>
      </dgm:prSet>
      <dgm:spPr/>
    </dgm:pt>
    <dgm:pt modelId="{8F999E58-1F15-49C6-9B43-5D06E759EF87}" type="pres">
      <dgm:prSet presAssocID="{AAC9BFBC-1D03-48F2-94FB-D3182602644D}" presName="wedge5" presStyleLbl="node1" presStyleIdx="4" presStyleCnt="5"/>
      <dgm:spPr/>
    </dgm:pt>
    <dgm:pt modelId="{2E7700F1-0F22-4496-82F5-34F7C71037F8}" type="pres">
      <dgm:prSet presAssocID="{AAC9BFBC-1D03-48F2-94FB-D3182602644D}" presName="dummy5a" presStyleCnt="0"/>
      <dgm:spPr/>
    </dgm:pt>
    <dgm:pt modelId="{7DC8EB88-680A-467E-AFDC-FB320C08CAF7}" type="pres">
      <dgm:prSet presAssocID="{AAC9BFBC-1D03-48F2-94FB-D3182602644D}" presName="dummy5b" presStyleCnt="0"/>
      <dgm:spPr/>
    </dgm:pt>
    <dgm:pt modelId="{E187B615-95FF-4E7D-8C7A-12AE973F786B}" type="pres">
      <dgm:prSet presAssocID="{AAC9BFBC-1D03-48F2-94FB-D3182602644D}" presName="wedge5Tx" presStyleLbl="node1" presStyleIdx="4" presStyleCnt="5">
        <dgm:presLayoutVars>
          <dgm:chMax val="0"/>
          <dgm:chPref val="0"/>
          <dgm:bulletEnabled val="1"/>
        </dgm:presLayoutVars>
      </dgm:prSet>
      <dgm:spPr/>
    </dgm:pt>
    <dgm:pt modelId="{83665FD0-D12D-49AA-BB73-3423FF18C009}" type="pres">
      <dgm:prSet presAssocID="{099090D0-8FFC-4010-99DD-EB57BC2C89B0}" presName="arrowWedge1" presStyleLbl="fgSibTrans2D1" presStyleIdx="0" presStyleCnt="5"/>
      <dgm:spPr/>
    </dgm:pt>
    <dgm:pt modelId="{FF1976E4-74BD-4C00-9C4B-17D749E9C6D0}" type="pres">
      <dgm:prSet presAssocID="{6667F497-9478-4B2D-AE49-98FA141D9B33}" presName="arrowWedge2" presStyleLbl="fgSibTrans2D1" presStyleIdx="1" presStyleCnt="5"/>
      <dgm:spPr/>
    </dgm:pt>
    <dgm:pt modelId="{9D7D3ED4-D7FE-4C99-8B13-700279C45802}" type="pres">
      <dgm:prSet presAssocID="{CBBA0BF0-1FA7-4A5C-BBA7-905A7A1435E7}" presName="arrowWedge3" presStyleLbl="fgSibTrans2D1" presStyleIdx="2" presStyleCnt="5"/>
      <dgm:spPr/>
    </dgm:pt>
    <dgm:pt modelId="{0A45C3E4-C948-47C5-B991-BFD26973F973}" type="pres">
      <dgm:prSet presAssocID="{596C70B6-2179-4FAD-8451-2FA376AC31F5}" presName="arrowWedge4" presStyleLbl="fgSibTrans2D1" presStyleIdx="3" presStyleCnt="5"/>
      <dgm:spPr/>
    </dgm:pt>
    <dgm:pt modelId="{D0A2F485-64A6-4B21-8F97-DDC61D613B69}" type="pres">
      <dgm:prSet presAssocID="{12A72CB8-A463-42C5-9601-61FF4C96135B}" presName="arrowWedge5" presStyleLbl="fgSibTrans2D1" presStyleIdx="4" presStyleCnt="5"/>
      <dgm:spPr/>
    </dgm:pt>
  </dgm:ptLst>
  <dgm:cxnLst>
    <dgm:cxn modelId="{17BBED30-8093-42BC-83F5-CA8FCCA00542}" type="presOf" srcId="{9D5A8FA6-3426-4D87-AF0E-B347597A8848}" destId="{4E3EE89F-A353-478D-A0C8-CEDFA4351E18}" srcOrd="0" destOrd="0" presId="urn:microsoft.com/office/officeart/2005/8/layout/cycle8"/>
    <dgm:cxn modelId="{5B0E0834-09D4-4944-9DDA-A73E77E31E72}" type="presOf" srcId="{A0F9DFD9-1271-4C48-91D4-1FBAB287DBC5}" destId="{8F999E58-1F15-49C6-9B43-5D06E759EF87}" srcOrd="0" destOrd="0" presId="urn:microsoft.com/office/officeart/2005/8/layout/cycle8"/>
    <dgm:cxn modelId="{93B3375F-7FBC-48E1-877E-8C0E6A5B83F2}" type="presOf" srcId="{48B190B0-0769-4AA2-8526-E196D6268351}" destId="{5F243411-4DBE-4396-9E34-F4D14C09BF73}" srcOrd="1" destOrd="0" presId="urn:microsoft.com/office/officeart/2005/8/layout/cycle8"/>
    <dgm:cxn modelId="{00039160-3DC5-4B09-9FD3-9417B11C21A2}" srcId="{AAC9BFBC-1D03-48F2-94FB-D3182602644D}" destId="{9D5A8FA6-3426-4D87-AF0E-B347597A8848}" srcOrd="1" destOrd="0" parTransId="{EA0D4631-F7E1-4D01-A6FC-5868783D45A7}" sibTransId="{6667F497-9478-4B2D-AE49-98FA141D9B33}"/>
    <dgm:cxn modelId="{DEFE4042-8072-4F1A-BBC3-050A29B3531E}" srcId="{AAC9BFBC-1D03-48F2-94FB-D3182602644D}" destId="{48B190B0-0769-4AA2-8526-E196D6268351}" srcOrd="0" destOrd="0" parTransId="{BA9CD2EF-439F-424B-990F-5F6979F2DD2A}" sibTransId="{099090D0-8FFC-4010-99DD-EB57BC2C89B0}"/>
    <dgm:cxn modelId="{6321EC63-B23B-4E5D-A967-6887C5467E31}" srcId="{AAC9BFBC-1D03-48F2-94FB-D3182602644D}" destId="{A0F9DFD9-1271-4C48-91D4-1FBAB287DBC5}" srcOrd="4" destOrd="0" parTransId="{8CD3DEEC-6FBB-4CAA-9DB5-4A624288A232}" sibTransId="{12A72CB8-A463-42C5-9601-61FF4C96135B}"/>
    <dgm:cxn modelId="{70288545-8568-4C0B-A6E4-6093504C3F92}" type="presOf" srcId="{FF4E0B99-058F-4782-BB01-6598B6AE8E53}" destId="{F999145D-F891-46EF-85EB-E847F30BBA4F}" srcOrd="1" destOrd="0" presId="urn:microsoft.com/office/officeart/2005/8/layout/cycle8"/>
    <dgm:cxn modelId="{5DD0C24D-3A1F-4D67-BEE5-07586B5775C5}" type="presOf" srcId="{655B6A20-4D1E-42E2-A9B2-F2F29EA4312D}" destId="{6159DF16-8840-48C4-AB4C-29F8F0D7CB21}" srcOrd="0" destOrd="0" presId="urn:microsoft.com/office/officeart/2005/8/layout/cycle8"/>
    <dgm:cxn modelId="{704E988B-CF14-4E80-9F7C-C8416DD8154D}" type="presOf" srcId="{48B190B0-0769-4AA2-8526-E196D6268351}" destId="{B88EB19D-9B65-4175-9A64-16824DD2EC0C}" srcOrd="0" destOrd="0" presId="urn:microsoft.com/office/officeart/2005/8/layout/cycle8"/>
    <dgm:cxn modelId="{3BE28F92-CE1C-4D0E-BD1B-E4E4844DDE36}" type="presOf" srcId="{655B6A20-4D1E-42E2-A9B2-F2F29EA4312D}" destId="{BB0F352A-FBC9-49F9-AFF6-9E93B1B63F3D}" srcOrd="1" destOrd="0" presId="urn:microsoft.com/office/officeart/2005/8/layout/cycle8"/>
    <dgm:cxn modelId="{BAB97EA8-F3A2-457A-9C0F-140E80FAC97F}" srcId="{AAC9BFBC-1D03-48F2-94FB-D3182602644D}" destId="{655B6A20-4D1E-42E2-A9B2-F2F29EA4312D}" srcOrd="2" destOrd="0" parTransId="{49D64243-AC04-4175-A40B-5724087C3B7B}" sibTransId="{CBBA0BF0-1FA7-4A5C-BBA7-905A7A1435E7}"/>
    <dgm:cxn modelId="{663C3DBE-A7AC-4C6F-8ACE-6B06F1344920}" srcId="{AAC9BFBC-1D03-48F2-94FB-D3182602644D}" destId="{FF4E0B99-058F-4782-BB01-6598B6AE8E53}" srcOrd="3" destOrd="0" parTransId="{0D176D3C-BB43-47D4-8591-C1289EB298D1}" sibTransId="{596C70B6-2179-4FAD-8451-2FA376AC31F5}"/>
    <dgm:cxn modelId="{174740C9-EF44-4F78-813F-9FA54EA29B03}" type="presOf" srcId="{FF4E0B99-058F-4782-BB01-6598B6AE8E53}" destId="{802A67B1-2D2D-4A3A-A675-6BE1D1976A26}" srcOrd="0" destOrd="0" presId="urn:microsoft.com/office/officeart/2005/8/layout/cycle8"/>
    <dgm:cxn modelId="{5C8CB7CE-DD94-415D-925E-7B6F4D0C48F0}" type="presOf" srcId="{AAC9BFBC-1D03-48F2-94FB-D3182602644D}" destId="{5FD07BEC-5E20-47BF-B39C-F3CBD3CF7DE6}" srcOrd="0" destOrd="0" presId="urn:microsoft.com/office/officeart/2005/8/layout/cycle8"/>
    <dgm:cxn modelId="{5FF9BAD9-31D6-4733-9E46-8F973A86D44A}" type="presOf" srcId="{A0F9DFD9-1271-4C48-91D4-1FBAB287DBC5}" destId="{E187B615-95FF-4E7D-8C7A-12AE973F786B}" srcOrd="1" destOrd="0" presId="urn:microsoft.com/office/officeart/2005/8/layout/cycle8"/>
    <dgm:cxn modelId="{0423AEFF-194F-4C04-9D59-2A650D6C2FF1}" type="presOf" srcId="{9D5A8FA6-3426-4D87-AF0E-B347597A8848}" destId="{547FF998-E120-4A6B-995D-58E6334F8133}" srcOrd="1" destOrd="0" presId="urn:microsoft.com/office/officeart/2005/8/layout/cycle8"/>
    <dgm:cxn modelId="{DE433A77-FA40-432E-8534-09CE4C3D92F5}" type="presParOf" srcId="{5FD07BEC-5E20-47BF-B39C-F3CBD3CF7DE6}" destId="{B88EB19D-9B65-4175-9A64-16824DD2EC0C}" srcOrd="0" destOrd="0" presId="urn:microsoft.com/office/officeart/2005/8/layout/cycle8"/>
    <dgm:cxn modelId="{BBCE29A0-7AA6-47D3-8915-B81903C831B5}" type="presParOf" srcId="{5FD07BEC-5E20-47BF-B39C-F3CBD3CF7DE6}" destId="{480F55D7-A453-4E7A-84E5-A22F7111C45D}" srcOrd="1" destOrd="0" presId="urn:microsoft.com/office/officeart/2005/8/layout/cycle8"/>
    <dgm:cxn modelId="{557B2F65-5CBA-4657-A745-E004D5A07E04}" type="presParOf" srcId="{5FD07BEC-5E20-47BF-B39C-F3CBD3CF7DE6}" destId="{D62C09BF-89D2-41BE-B101-6D18B5F0EEC2}" srcOrd="2" destOrd="0" presId="urn:microsoft.com/office/officeart/2005/8/layout/cycle8"/>
    <dgm:cxn modelId="{250CB009-9511-4E86-B44C-1915ECB19D13}" type="presParOf" srcId="{5FD07BEC-5E20-47BF-B39C-F3CBD3CF7DE6}" destId="{5F243411-4DBE-4396-9E34-F4D14C09BF73}" srcOrd="3" destOrd="0" presId="urn:microsoft.com/office/officeart/2005/8/layout/cycle8"/>
    <dgm:cxn modelId="{EFA29E5B-07CD-49C4-BC3B-E4B562115FD5}" type="presParOf" srcId="{5FD07BEC-5E20-47BF-B39C-F3CBD3CF7DE6}" destId="{4E3EE89F-A353-478D-A0C8-CEDFA4351E18}" srcOrd="4" destOrd="0" presId="urn:microsoft.com/office/officeart/2005/8/layout/cycle8"/>
    <dgm:cxn modelId="{49595411-94F7-4B52-8974-2657EADC116F}" type="presParOf" srcId="{5FD07BEC-5E20-47BF-B39C-F3CBD3CF7DE6}" destId="{3F73773F-A3F6-4F00-9ABE-37620F3FEBCB}" srcOrd="5" destOrd="0" presId="urn:microsoft.com/office/officeart/2005/8/layout/cycle8"/>
    <dgm:cxn modelId="{16A7DCEB-3C9C-499A-82B1-5FBC66C51F4E}" type="presParOf" srcId="{5FD07BEC-5E20-47BF-B39C-F3CBD3CF7DE6}" destId="{487FE685-63DB-4A76-89A9-162E6A0EB206}" srcOrd="6" destOrd="0" presId="urn:microsoft.com/office/officeart/2005/8/layout/cycle8"/>
    <dgm:cxn modelId="{A07CD04C-E05E-4334-835D-E5A7A23038CC}" type="presParOf" srcId="{5FD07BEC-5E20-47BF-B39C-F3CBD3CF7DE6}" destId="{547FF998-E120-4A6B-995D-58E6334F8133}" srcOrd="7" destOrd="0" presId="urn:microsoft.com/office/officeart/2005/8/layout/cycle8"/>
    <dgm:cxn modelId="{A60E0812-762C-4636-BB47-C4598E6303D8}" type="presParOf" srcId="{5FD07BEC-5E20-47BF-B39C-F3CBD3CF7DE6}" destId="{6159DF16-8840-48C4-AB4C-29F8F0D7CB21}" srcOrd="8" destOrd="0" presId="urn:microsoft.com/office/officeart/2005/8/layout/cycle8"/>
    <dgm:cxn modelId="{35C39307-7BA2-4248-AC49-9F8EDD15A9B8}" type="presParOf" srcId="{5FD07BEC-5E20-47BF-B39C-F3CBD3CF7DE6}" destId="{8C486DB6-A093-44A6-B4CE-8F6033F3D0F3}" srcOrd="9" destOrd="0" presId="urn:microsoft.com/office/officeart/2005/8/layout/cycle8"/>
    <dgm:cxn modelId="{22D3A110-CD37-4AD0-BB19-DEECDFB242AF}" type="presParOf" srcId="{5FD07BEC-5E20-47BF-B39C-F3CBD3CF7DE6}" destId="{B4731FDF-8637-4B8F-866A-158731605AFC}" srcOrd="10" destOrd="0" presId="urn:microsoft.com/office/officeart/2005/8/layout/cycle8"/>
    <dgm:cxn modelId="{BA89F646-A782-48BE-BFF4-CFEB549BEFDF}" type="presParOf" srcId="{5FD07BEC-5E20-47BF-B39C-F3CBD3CF7DE6}" destId="{BB0F352A-FBC9-49F9-AFF6-9E93B1B63F3D}" srcOrd="11" destOrd="0" presId="urn:microsoft.com/office/officeart/2005/8/layout/cycle8"/>
    <dgm:cxn modelId="{AB223B29-4EE0-4A56-AEB7-AEB3E963169F}" type="presParOf" srcId="{5FD07BEC-5E20-47BF-B39C-F3CBD3CF7DE6}" destId="{802A67B1-2D2D-4A3A-A675-6BE1D1976A26}" srcOrd="12" destOrd="0" presId="urn:microsoft.com/office/officeart/2005/8/layout/cycle8"/>
    <dgm:cxn modelId="{DE69897C-B6E8-4BAD-978D-DC1E7B092A69}" type="presParOf" srcId="{5FD07BEC-5E20-47BF-B39C-F3CBD3CF7DE6}" destId="{D4799C49-69A7-4DF0-AE77-70246A359CFD}" srcOrd="13" destOrd="0" presId="urn:microsoft.com/office/officeart/2005/8/layout/cycle8"/>
    <dgm:cxn modelId="{32A3FED5-4EC0-46E4-845D-D53F56E5AE70}" type="presParOf" srcId="{5FD07BEC-5E20-47BF-B39C-F3CBD3CF7DE6}" destId="{6D7D64A6-E1B7-4545-9750-CF6C6EB14F6C}" srcOrd="14" destOrd="0" presId="urn:microsoft.com/office/officeart/2005/8/layout/cycle8"/>
    <dgm:cxn modelId="{AE04FE44-C48C-40E1-9E78-220A40C86217}" type="presParOf" srcId="{5FD07BEC-5E20-47BF-B39C-F3CBD3CF7DE6}" destId="{F999145D-F891-46EF-85EB-E847F30BBA4F}" srcOrd="15" destOrd="0" presId="urn:microsoft.com/office/officeart/2005/8/layout/cycle8"/>
    <dgm:cxn modelId="{1AE16A91-9776-4DD3-AF61-658B3E6C7564}" type="presParOf" srcId="{5FD07BEC-5E20-47BF-B39C-F3CBD3CF7DE6}" destId="{8F999E58-1F15-49C6-9B43-5D06E759EF87}" srcOrd="16" destOrd="0" presId="urn:microsoft.com/office/officeart/2005/8/layout/cycle8"/>
    <dgm:cxn modelId="{D6D69A7C-EFD0-4BE7-8D0A-58BB50055590}" type="presParOf" srcId="{5FD07BEC-5E20-47BF-B39C-F3CBD3CF7DE6}" destId="{2E7700F1-0F22-4496-82F5-34F7C71037F8}" srcOrd="17" destOrd="0" presId="urn:microsoft.com/office/officeart/2005/8/layout/cycle8"/>
    <dgm:cxn modelId="{5C2D9F28-68E0-4648-AD51-55A3BCF09C51}" type="presParOf" srcId="{5FD07BEC-5E20-47BF-B39C-F3CBD3CF7DE6}" destId="{7DC8EB88-680A-467E-AFDC-FB320C08CAF7}" srcOrd="18" destOrd="0" presId="urn:microsoft.com/office/officeart/2005/8/layout/cycle8"/>
    <dgm:cxn modelId="{63FFC2AC-F0F6-46E4-B800-AC851775603F}" type="presParOf" srcId="{5FD07BEC-5E20-47BF-B39C-F3CBD3CF7DE6}" destId="{E187B615-95FF-4E7D-8C7A-12AE973F786B}" srcOrd="19" destOrd="0" presId="urn:microsoft.com/office/officeart/2005/8/layout/cycle8"/>
    <dgm:cxn modelId="{A7D3AF32-9BC2-4E77-95DF-6DDCB9063E02}" type="presParOf" srcId="{5FD07BEC-5E20-47BF-B39C-F3CBD3CF7DE6}" destId="{83665FD0-D12D-49AA-BB73-3423FF18C009}" srcOrd="20" destOrd="0" presId="urn:microsoft.com/office/officeart/2005/8/layout/cycle8"/>
    <dgm:cxn modelId="{0D54A209-E194-48FA-8490-360D6A578F25}" type="presParOf" srcId="{5FD07BEC-5E20-47BF-B39C-F3CBD3CF7DE6}" destId="{FF1976E4-74BD-4C00-9C4B-17D749E9C6D0}" srcOrd="21" destOrd="0" presId="urn:microsoft.com/office/officeart/2005/8/layout/cycle8"/>
    <dgm:cxn modelId="{BF1D0569-89C8-4BAD-8B77-F6E5E5F084DA}" type="presParOf" srcId="{5FD07BEC-5E20-47BF-B39C-F3CBD3CF7DE6}" destId="{9D7D3ED4-D7FE-4C99-8B13-700279C45802}" srcOrd="22" destOrd="0" presId="urn:microsoft.com/office/officeart/2005/8/layout/cycle8"/>
    <dgm:cxn modelId="{99E25B68-13E5-420D-A8BA-ADF9D7D66CC9}" type="presParOf" srcId="{5FD07BEC-5E20-47BF-B39C-F3CBD3CF7DE6}" destId="{0A45C3E4-C948-47C5-B991-BFD26973F973}" srcOrd="23" destOrd="0" presId="urn:microsoft.com/office/officeart/2005/8/layout/cycle8"/>
    <dgm:cxn modelId="{FDADE5CB-E133-4790-B3B3-11BA8F05A466}" type="presParOf" srcId="{5FD07BEC-5E20-47BF-B39C-F3CBD3CF7DE6}" destId="{D0A2F485-64A6-4B21-8F97-DDC61D613B69}" srcOrd="24" destOrd="0" presId="urn:microsoft.com/office/officeart/2005/8/layout/cycle8"/>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8CBA57D-693A-4EAC-88DA-417AF8DAE852}" type="doc">
      <dgm:prSet loTypeId="urn:microsoft.com/office/officeart/2008/layout/VerticalCurvedList" loCatId="list" qsTypeId="urn:microsoft.com/office/officeart/2005/8/quickstyle/simple1" qsCatId="simple" csTypeId="urn:microsoft.com/office/officeart/2005/8/colors/accent0_2" csCatId="mainScheme" phldr="1"/>
      <dgm:spPr/>
      <dgm:t>
        <a:bodyPr/>
        <a:lstStyle/>
        <a:p>
          <a:endParaRPr lang="nb-NO"/>
        </a:p>
      </dgm:t>
    </dgm:pt>
    <dgm:pt modelId="{8ED6FC9D-6BC9-4124-B33B-1D2E4D764954}">
      <dgm:prSet phldrT="[Tekst]"/>
      <dgm:spPr/>
      <dgm:t>
        <a:bodyPr/>
        <a:lstStyle/>
        <a:p>
          <a:r>
            <a:rPr lang="nb-NO" dirty="0"/>
            <a:t>Innbyggere</a:t>
          </a:r>
        </a:p>
      </dgm:t>
    </dgm:pt>
    <dgm:pt modelId="{36A6C88E-AC17-4393-86E5-363E54B91CB1}" type="parTrans" cxnId="{A4B7FCB7-B3C4-4033-AC01-65E49F488B89}">
      <dgm:prSet/>
      <dgm:spPr/>
      <dgm:t>
        <a:bodyPr/>
        <a:lstStyle/>
        <a:p>
          <a:endParaRPr lang="nb-NO"/>
        </a:p>
      </dgm:t>
    </dgm:pt>
    <dgm:pt modelId="{58B1F01F-CB34-4EFA-A3EF-DAFEA35DE8AF}" type="sibTrans" cxnId="{A4B7FCB7-B3C4-4033-AC01-65E49F488B89}">
      <dgm:prSet/>
      <dgm:spPr/>
      <dgm:t>
        <a:bodyPr/>
        <a:lstStyle/>
        <a:p>
          <a:endParaRPr lang="nb-NO"/>
        </a:p>
      </dgm:t>
    </dgm:pt>
    <dgm:pt modelId="{9B1731CB-F677-418B-A870-7AC373CB28A9}">
      <dgm:prSet phldrT="[Tekst]"/>
      <dgm:spPr/>
      <dgm:t>
        <a:bodyPr/>
        <a:lstStyle/>
        <a:p>
          <a:r>
            <a:rPr lang="nb-NO" dirty="0"/>
            <a:t>Brukere/Pårørende</a:t>
          </a:r>
        </a:p>
      </dgm:t>
    </dgm:pt>
    <dgm:pt modelId="{FDDF8229-3150-41BB-B637-A62E91AD3496}" type="parTrans" cxnId="{4CA6B339-DA10-40ED-AD55-B38A5792FF4B}">
      <dgm:prSet/>
      <dgm:spPr/>
      <dgm:t>
        <a:bodyPr/>
        <a:lstStyle/>
        <a:p>
          <a:endParaRPr lang="nb-NO"/>
        </a:p>
      </dgm:t>
    </dgm:pt>
    <dgm:pt modelId="{8B515593-0C7E-4B0E-8229-2C539278A4E3}" type="sibTrans" cxnId="{4CA6B339-DA10-40ED-AD55-B38A5792FF4B}">
      <dgm:prSet/>
      <dgm:spPr/>
      <dgm:t>
        <a:bodyPr/>
        <a:lstStyle/>
        <a:p>
          <a:endParaRPr lang="nb-NO"/>
        </a:p>
      </dgm:t>
    </dgm:pt>
    <dgm:pt modelId="{3BF12A1E-A13F-42D8-A4E1-1AA5E7FF17FC}">
      <dgm:prSet phldrT="[Tekst]"/>
      <dgm:spPr/>
      <dgm:t>
        <a:bodyPr/>
        <a:lstStyle/>
        <a:p>
          <a:r>
            <a:rPr lang="nb-NO" dirty="0"/>
            <a:t>Organisasjoner og frivilligheten</a:t>
          </a:r>
        </a:p>
      </dgm:t>
    </dgm:pt>
    <dgm:pt modelId="{2BBDA311-5E88-47D6-813C-113C6B1B65C6}" type="parTrans" cxnId="{D1D7358E-AC9F-4EDD-B65C-53561226C75F}">
      <dgm:prSet/>
      <dgm:spPr/>
      <dgm:t>
        <a:bodyPr/>
        <a:lstStyle/>
        <a:p>
          <a:endParaRPr lang="nb-NO"/>
        </a:p>
      </dgm:t>
    </dgm:pt>
    <dgm:pt modelId="{5A7F6BED-6E56-4CCF-B494-C538A128ED2B}" type="sibTrans" cxnId="{D1D7358E-AC9F-4EDD-B65C-53561226C75F}">
      <dgm:prSet/>
      <dgm:spPr/>
      <dgm:t>
        <a:bodyPr/>
        <a:lstStyle/>
        <a:p>
          <a:endParaRPr lang="nb-NO"/>
        </a:p>
      </dgm:t>
    </dgm:pt>
    <dgm:pt modelId="{DE15083C-15BD-4153-9106-29B90278B0F8}" type="pres">
      <dgm:prSet presAssocID="{08CBA57D-693A-4EAC-88DA-417AF8DAE852}" presName="Name0" presStyleCnt="0">
        <dgm:presLayoutVars>
          <dgm:chMax val="7"/>
          <dgm:chPref val="7"/>
          <dgm:dir/>
        </dgm:presLayoutVars>
      </dgm:prSet>
      <dgm:spPr/>
    </dgm:pt>
    <dgm:pt modelId="{4DE2477B-58B7-4D0F-8D7E-1F9108704927}" type="pres">
      <dgm:prSet presAssocID="{08CBA57D-693A-4EAC-88DA-417AF8DAE852}" presName="Name1" presStyleCnt="0"/>
      <dgm:spPr/>
    </dgm:pt>
    <dgm:pt modelId="{DBC74725-EE6F-45C8-BE74-2FF436FB8343}" type="pres">
      <dgm:prSet presAssocID="{08CBA57D-693A-4EAC-88DA-417AF8DAE852}" presName="cycle" presStyleCnt="0"/>
      <dgm:spPr/>
    </dgm:pt>
    <dgm:pt modelId="{DA8DC902-85DB-43D1-B0D5-2E8E78A4A2DD}" type="pres">
      <dgm:prSet presAssocID="{08CBA57D-693A-4EAC-88DA-417AF8DAE852}" presName="srcNode" presStyleLbl="node1" presStyleIdx="0" presStyleCnt="3"/>
      <dgm:spPr/>
    </dgm:pt>
    <dgm:pt modelId="{A30931E8-C080-4A17-88C4-DC1FA185A878}" type="pres">
      <dgm:prSet presAssocID="{08CBA57D-693A-4EAC-88DA-417AF8DAE852}" presName="conn" presStyleLbl="parChTrans1D2" presStyleIdx="0" presStyleCnt="1"/>
      <dgm:spPr/>
    </dgm:pt>
    <dgm:pt modelId="{D17EE874-4873-4F25-A6C3-AFF2A261C603}" type="pres">
      <dgm:prSet presAssocID="{08CBA57D-693A-4EAC-88DA-417AF8DAE852}" presName="extraNode" presStyleLbl="node1" presStyleIdx="0" presStyleCnt="3"/>
      <dgm:spPr/>
    </dgm:pt>
    <dgm:pt modelId="{311044B6-04D5-4F34-B30F-AD1EA8C8DCB5}" type="pres">
      <dgm:prSet presAssocID="{08CBA57D-693A-4EAC-88DA-417AF8DAE852}" presName="dstNode" presStyleLbl="node1" presStyleIdx="0" presStyleCnt="3"/>
      <dgm:spPr/>
    </dgm:pt>
    <dgm:pt modelId="{0E6AB6BD-C856-48C4-B334-EAA67DE0ED24}" type="pres">
      <dgm:prSet presAssocID="{8ED6FC9D-6BC9-4124-B33B-1D2E4D764954}" presName="text_1" presStyleLbl="node1" presStyleIdx="0" presStyleCnt="3">
        <dgm:presLayoutVars>
          <dgm:bulletEnabled val="1"/>
        </dgm:presLayoutVars>
      </dgm:prSet>
      <dgm:spPr/>
    </dgm:pt>
    <dgm:pt modelId="{EABCA6EB-A93E-47D5-AD27-622783ED3299}" type="pres">
      <dgm:prSet presAssocID="{8ED6FC9D-6BC9-4124-B33B-1D2E4D764954}" presName="accent_1" presStyleCnt="0"/>
      <dgm:spPr/>
    </dgm:pt>
    <dgm:pt modelId="{EA64BDCA-2817-450A-81A8-2050E22BE3CD}" type="pres">
      <dgm:prSet presAssocID="{8ED6FC9D-6BC9-4124-B33B-1D2E4D764954}" presName="accentRepeatNode" presStyleLbl="solidFgAcc1" presStyleIdx="0" presStyleCnt="3"/>
      <dgm:spPr/>
    </dgm:pt>
    <dgm:pt modelId="{A52ACA74-0CA6-43F4-A8B1-DC3889B77605}" type="pres">
      <dgm:prSet presAssocID="{9B1731CB-F677-418B-A870-7AC373CB28A9}" presName="text_2" presStyleLbl="node1" presStyleIdx="1" presStyleCnt="3">
        <dgm:presLayoutVars>
          <dgm:bulletEnabled val="1"/>
        </dgm:presLayoutVars>
      </dgm:prSet>
      <dgm:spPr/>
    </dgm:pt>
    <dgm:pt modelId="{8AB4F006-4A36-4C29-A14A-D10092F6655D}" type="pres">
      <dgm:prSet presAssocID="{9B1731CB-F677-418B-A870-7AC373CB28A9}" presName="accent_2" presStyleCnt="0"/>
      <dgm:spPr/>
    </dgm:pt>
    <dgm:pt modelId="{F3784E39-D5B0-4E08-8C4A-22DF67FAE024}" type="pres">
      <dgm:prSet presAssocID="{9B1731CB-F677-418B-A870-7AC373CB28A9}" presName="accentRepeatNode" presStyleLbl="solidFgAcc1" presStyleIdx="1" presStyleCnt="3"/>
      <dgm:spPr/>
    </dgm:pt>
    <dgm:pt modelId="{D312558C-6FAD-4804-AEC3-0AADCB822731}" type="pres">
      <dgm:prSet presAssocID="{3BF12A1E-A13F-42D8-A4E1-1AA5E7FF17FC}" presName="text_3" presStyleLbl="node1" presStyleIdx="2" presStyleCnt="3">
        <dgm:presLayoutVars>
          <dgm:bulletEnabled val="1"/>
        </dgm:presLayoutVars>
      </dgm:prSet>
      <dgm:spPr/>
    </dgm:pt>
    <dgm:pt modelId="{09F9C8E4-8193-486F-9295-CA96E7F8C892}" type="pres">
      <dgm:prSet presAssocID="{3BF12A1E-A13F-42D8-A4E1-1AA5E7FF17FC}" presName="accent_3" presStyleCnt="0"/>
      <dgm:spPr/>
    </dgm:pt>
    <dgm:pt modelId="{A6D3BA15-F08D-4210-A307-379260A8EA2D}" type="pres">
      <dgm:prSet presAssocID="{3BF12A1E-A13F-42D8-A4E1-1AA5E7FF17FC}" presName="accentRepeatNode" presStyleLbl="solidFgAcc1" presStyleIdx="2" presStyleCnt="3"/>
      <dgm:spPr/>
    </dgm:pt>
  </dgm:ptLst>
  <dgm:cxnLst>
    <dgm:cxn modelId="{29CC0C2C-573A-4209-AC7D-A32C798D554D}" type="presOf" srcId="{58B1F01F-CB34-4EFA-A3EF-DAFEA35DE8AF}" destId="{A30931E8-C080-4A17-88C4-DC1FA185A878}" srcOrd="0" destOrd="0" presId="urn:microsoft.com/office/officeart/2008/layout/VerticalCurvedList"/>
    <dgm:cxn modelId="{4CA6B339-DA10-40ED-AD55-B38A5792FF4B}" srcId="{08CBA57D-693A-4EAC-88DA-417AF8DAE852}" destId="{9B1731CB-F677-418B-A870-7AC373CB28A9}" srcOrd="1" destOrd="0" parTransId="{FDDF8229-3150-41BB-B637-A62E91AD3496}" sibTransId="{8B515593-0C7E-4B0E-8229-2C539278A4E3}"/>
    <dgm:cxn modelId="{2D4F4876-87DF-4C1C-8F76-09111493C402}" type="presOf" srcId="{3BF12A1E-A13F-42D8-A4E1-1AA5E7FF17FC}" destId="{D312558C-6FAD-4804-AEC3-0AADCB822731}" srcOrd="0" destOrd="0" presId="urn:microsoft.com/office/officeart/2008/layout/VerticalCurvedList"/>
    <dgm:cxn modelId="{D5F52F8C-9BED-41ED-887D-BE237612B869}" type="presOf" srcId="{9B1731CB-F677-418B-A870-7AC373CB28A9}" destId="{A52ACA74-0CA6-43F4-A8B1-DC3889B77605}" srcOrd="0" destOrd="0" presId="urn:microsoft.com/office/officeart/2008/layout/VerticalCurvedList"/>
    <dgm:cxn modelId="{D1D7358E-AC9F-4EDD-B65C-53561226C75F}" srcId="{08CBA57D-693A-4EAC-88DA-417AF8DAE852}" destId="{3BF12A1E-A13F-42D8-A4E1-1AA5E7FF17FC}" srcOrd="2" destOrd="0" parTransId="{2BBDA311-5E88-47D6-813C-113C6B1B65C6}" sibTransId="{5A7F6BED-6E56-4CCF-B494-C538A128ED2B}"/>
    <dgm:cxn modelId="{A4B7FCB7-B3C4-4033-AC01-65E49F488B89}" srcId="{08CBA57D-693A-4EAC-88DA-417AF8DAE852}" destId="{8ED6FC9D-6BC9-4124-B33B-1D2E4D764954}" srcOrd="0" destOrd="0" parTransId="{36A6C88E-AC17-4393-86E5-363E54B91CB1}" sibTransId="{58B1F01F-CB34-4EFA-A3EF-DAFEA35DE8AF}"/>
    <dgm:cxn modelId="{7423BCF4-83A6-4732-AB2B-6FD885446DE2}" type="presOf" srcId="{08CBA57D-693A-4EAC-88DA-417AF8DAE852}" destId="{DE15083C-15BD-4153-9106-29B90278B0F8}" srcOrd="0" destOrd="0" presId="urn:microsoft.com/office/officeart/2008/layout/VerticalCurvedList"/>
    <dgm:cxn modelId="{D050D1F7-BF0E-4499-8135-6A0CB3939C45}" type="presOf" srcId="{8ED6FC9D-6BC9-4124-B33B-1D2E4D764954}" destId="{0E6AB6BD-C856-48C4-B334-EAA67DE0ED24}" srcOrd="0" destOrd="0" presId="urn:microsoft.com/office/officeart/2008/layout/VerticalCurvedList"/>
    <dgm:cxn modelId="{DEDF4119-1F62-4C52-8E7C-B3286D5234AA}" type="presParOf" srcId="{DE15083C-15BD-4153-9106-29B90278B0F8}" destId="{4DE2477B-58B7-4D0F-8D7E-1F9108704927}" srcOrd="0" destOrd="0" presId="urn:microsoft.com/office/officeart/2008/layout/VerticalCurvedList"/>
    <dgm:cxn modelId="{F66752A1-993C-4EF4-85C5-10DA198F9B6E}" type="presParOf" srcId="{4DE2477B-58B7-4D0F-8D7E-1F9108704927}" destId="{DBC74725-EE6F-45C8-BE74-2FF436FB8343}" srcOrd="0" destOrd="0" presId="urn:microsoft.com/office/officeart/2008/layout/VerticalCurvedList"/>
    <dgm:cxn modelId="{5FC6FBC7-DB34-4237-A5BF-41F0A19BC389}" type="presParOf" srcId="{DBC74725-EE6F-45C8-BE74-2FF436FB8343}" destId="{DA8DC902-85DB-43D1-B0D5-2E8E78A4A2DD}" srcOrd="0" destOrd="0" presId="urn:microsoft.com/office/officeart/2008/layout/VerticalCurvedList"/>
    <dgm:cxn modelId="{B93818BB-441D-4542-AD6B-8A9B1DE8454A}" type="presParOf" srcId="{DBC74725-EE6F-45C8-BE74-2FF436FB8343}" destId="{A30931E8-C080-4A17-88C4-DC1FA185A878}" srcOrd="1" destOrd="0" presId="urn:microsoft.com/office/officeart/2008/layout/VerticalCurvedList"/>
    <dgm:cxn modelId="{4B7D59FE-91CB-46D9-A608-5ACA292FC11B}" type="presParOf" srcId="{DBC74725-EE6F-45C8-BE74-2FF436FB8343}" destId="{D17EE874-4873-4F25-A6C3-AFF2A261C603}" srcOrd="2" destOrd="0" presId="urn:microsoft.com/office/officeart/2008/layout/VerticalCurvedList"/>
    <dgm:cxn modelId="{CDA86EF3-BB16-4FEA-BAAF-751B01006F47}" type="presParOf" srcId="{DBC74725-EE6F-45C8-BE74-2FF436FB8343}" destId="{311044B6-04D5-4F34-B30F-AD1EA8C8DCB5}" srcOrd="3" destOrd="0" presId="urn:microsoft.com/office/officeart/2008/layout/VerticalCurvedList"/>
    <dgm:cxn modelId="{479F20AE-B6F1-427B-A148-44F4B2EB489A}" type="presParOf" srcId="{4DE2477B-58B7-4D0F-8D7E-1F9108704927}" destId="{0E6AB6BD-C856-48C4-B334-EAA67DE0ED24}" srcOrd="1" destOrd="0" presId="urn:microsoft.com/office/officeart/2008/layout/VerticalCurvedList"/>
    <dgm:cxn modelId="{CC65B547-29B4-4873-8193-2CA186F7F630}" type="presParOf" srcId="{4DE2477B-58B7-4D0F-8D7E-1F9108704927}" destId="{EABCA6EB-A93E-47D5-AD27-622783ED3299}" srcOrd="2" destOrd="0" presId="urn:microsoft.com/office/officeart/2008/layout/VerticalCurvedList"/>
    <dgm:cxn modelId="{EC7E5218-4B48-4768-9C3D-B5837CF9598B}" type="presParOf" srcId="{EABCA6EB-A93E-47D5-AD27-622783ED3299}" destId="{EA64BDCA-2817-450A-81A8-2050E22BE3CD}" srcOrd="0" destOrd="0" presId="urn:microsoft.com/office/officeart/2008/layout/VerticalCurvedList"/>
    <dgm:cxn modelId="{011E6EE9-AE0A-4F83-9375-58A44FA615B6}" type="presParOf" srcId="{4DE2477B-58B7-4D0F-8D7E-1F9108704927}" destId="{A52ACA74-0CA6-43F4-A8B1-DC3889B77605}" srcOrd="3" destOrd="0" presId="urn:microsoft.com/office/officeart/2008/layout/VerticalCurvedList"/>
    <dgm:cxn modelId="{37BFA1BE-5F40-4BFE-91D2-8B7F024CAA26}" type="presParOf" srcId="{4DE2477B-58B7-4D0F-8D7E-1F9108704927}" destId="{8AB4F006-4A36-4C29-A14A-D10092F6655D}" srcOrd="4" destOrd="0" presId="urn:microsoft.com/office/officeart/2008/layout/VerticalCurvedList"/>
    <dgm:cxn modelId="{9632BD9C-8310-4786-A4A4-43910AC5DE39}" type="presParOf" srcId="{8AB4F006-4A36-4C29-A14A-D10092F6655D}" destId="{F3784E39-D5B0-4E08-8C4A-22DF67FAE024}" srcOrd="0" destOrd="0" presId="urn:microsoft.com/office/officeart/2008/layout/VerticalCurvedList"/>
    <dgm:cxn modelId="{E17D4E8D-482D-41AB-B2C7-68982361AF80}" type="presParOf" srcId="{4DE2477B-58B7-4D0F-8D7E-1F9108704927}" destId="{D312558C-6FAD-4804-AEC3-0AADCB822731}" srcOrd="5" destOrd="0" presId="urn:microsoft.com/office/officeart/2008/layout/VerticalCurvedList"/>
    <dgm:cxn modelId="{B78CF5D5-E2DB-48CA-989C-0E168254CC27}" type="presParOf" srcId="{4DE2477B-58B7-4D0F-8D7E-1F9108704927}" destId="{09F9C8E4-8193-486F-9295-CA96E7F8C892}" srcOrd="6" destOrd="0" presId="urn:microsoft.com/office/officeart/2008/layout/VerticalCurvedList"/>
    <dgm:cxn modelId="{ACBFCE48-4AD0-4563-A051-F4199EAC2B00}" type="presParOf" srcId="{09F9C8E4-8193-486F-9295-CA96E7F8C892}" destId="{A6D3BA15-F08D-4210-A307-379260A8EA2D}" srcOrd="0" destOrd="0" presId="urn:microsoft.com/office/officeart/2008/layout/VerticalCurvedList"/>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8319D2-2FB0-4C20-A004-CBFD5327565D}">
      <dsp:nvSpPr>
        <dsp:cNvPr id="0" name=""/>
        <dsp:cNvSpPr/>
      </dsp:nvSpPr>
      <dsp:spPr>
        <a:xfrm rot="10800000">
          <a:off x="0" y="12812"/>
          <a:ext cx="4021093" cy="552759"/>
        </a:xfrm>
        <a:prstGeom prst="trapezoid">
          <a:avLst>
            <a:gd name="adj" fmla="val 72746"/>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kern="1200" dirty="0"/>
            <a:t>Helse- og omsorgsdepartementet</a:t>
          </a:r>
        </a:p>
      </dsp:txBody>
      <dsp:txXfrm rot="-10800000">
        <a:off x="703691" y="12812"/>
        <a:ext cx="2613710" cy="552759"/>
      </dsp:txXfrm>
    </dsp:sp>
    <dsp:sp modelId="{F07CB38F-413A-4FE4-8A4D-0D2D0552C313}">
      <dsp:nvSpPr>
        <dsp:cNvPr id="0" name=""/>
        <dsp:cNvSpPr/>
      </dsp:nvSpPr>
      <dsp:spPr>
        <a:xfrm rot="10800000">
          <a:off x="402109" y="552759"/>
          <a:ext cx="3216874" cy="552759"/>
        </a:xfrm>
        <a:prstGeom prst="trapezoid">
          <a:avLst>
            <a:gd name="adj" fmla="val 72746"/>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nb-NO" sz="1400" kern="1200" dirty="0"/>
            <a:t>Helsedirektoratet</a:t>
          </a:r>
        </a:p>
      </dsp:txBody>
      <dsp:txXfrm rot="-10800000">
        <a:off x="965062" y="552759"/>
        <a:ext cx="2090968" cy="552759"/>
      </dsp:txXfrm>
    </dsp:sp>
    <dsp:sp modelId="{BEB6AE39-F6F4-479D-9084-C272BA3F9448}">
      <dsp:nvSpPr>
        <dsp:cNvPr id="0" name=""/>
        <dsp:cNvSpPr/>
      </dsp:nvSpPr>
      <dsp:spPr>
        <a:xfrm rot="10800000">
          <a:off x="804218" y="1105519"/>
          <a:ext cx="2412655" cy="552759"/>
        </a:xfrm>
        <a:prstGeom prst="trapezoid">
          <a:avLst>
            <a:gd name="adj" fmla="val 72746"/>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kern="1200" dirty="0"/>
            <a:t>Fylkesmannen</a:t>
          </a:r>
        </a:p>
      </dsp:txBody>
      <dsp:txXfrm rot="-10800000">
        <a:off x="1226433" y="1105519"/>
        <a:ext cx="1568226" cy="552759"/>
      </dsp:txXfrm>
    </dsp:sp>
    <dsp:sp modelId="{01D9AC19-20A9-4774-859A-62AC81C5BED1}">
      <dsp:nvSpPr>
        <dsp:cNvPr id="0" name=""/>
        <dsp:cNvSpPr/>
      </dsp:nvSpPr>
      <dsp:spPr>
        <a:xfrm rot="10800000">
          <a:off x="1206327" y="1658279"/>
          <a:ext cx="1608437" cy="552759"/>
        </a:xfrm>
        <a:prstGeom prst="trapezoid">
          <a:avLst>
            <a:gd name="adj" fmla="val 72746"/>
          </a:avLst>
        </a:prstGeom>
        <a:solidFill>
          <a:schemeClr val="accent6">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kern="1200" dirty="0"/>
            <a:t>Kommune</a:t>
          </a:r>
        </a:p>
      </dsp:txBody>
      <dsp:txXfrm rot="-10800000">
        <a:off x="1487804" y="1658279"/>
        <a:ext cx="1045484" cy="552759"/>
      </dsp:txXfrm>
    </dsp:sp>
    <dsp:sp modelId="{10A94CAC-C542-7F45-A955-C39298002BD1}">
      <dsp:nvSpPr>
        <dsp:cNvPr id="0" name=""/>
        <dsp:cNvSpPr/>
      </dsp:nvSpPr>
      <dsp:spPr>
        <a:xfrm rot="10800000">
          <a:off x="1608437" y="2211039"/>
          <a:ext cx="804218" cy="552759"/>
        </a:xfrm>
        <a:prstGeom prst="trapezoid">
          <a:avLst>
            <a:gd name="adj" fmla="val 72746"/>
          </a:avLst>
        </a:prstGeom>
        <a:solidFill>
          <a:schemeClr val="accent6">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nb-NO" sz="1400" kern="1200" dirty="0"/>
        </a:p>
      </dsp:txBody>
      <dsp:txXfrm rot="-10800000">
        <a:off x="1608437" y="2211039"/>
        <a:ext cx="804218" cy="55275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8319D2-2FB0-4C20-A004-CBFD5327565D}">
      <dsp:nvSpPr>
        <dsp:cNvPr id="0" name=""/>
        <dsp:cNvSpPr/>
      </dsp:nvSpPr>
      <dsp:spPr>
        <a:xfrm rot="10800000">
          <a:off x="0" y="12812"/>
          <a:ext cx="4021093" cy="552759"/>
        </a:xfrm>
        <a:prstGeom prst="trapezoid">
          <a:avLst>
            <a:gd name="adj" fmla="val 72746"/>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kern="1200" dirty="0"/>
            <a:t>Helse- og omsorgsdepartementet</a:t>
          </a:r>
        </a:p>
      </dsp:txBody>
      <dsp:txXfrm rot="-10800000">
        <a:off x="703691" y="12812"/>
        <a:ext cx="2613710" cy="552759"/>
      </dsp:txXfrm>
    </dsp:sp>
    <dsp:sp modelId="{F07CB38F-413A-4FE4-8A4D-0D2D0552C313}">
      <dsp:nvSpPr>
        <dsp:cNvPr id="0" name=""/>
        <dsp:cNvSpPr/>
      </dsp:nvSpPr>
      <dsp:spPr>
        <a:xfrm rot="10800000">
          <a:off x="402109" y="552759"/>
          <a:ext cx="3216874" cy="552759"/>
        </a:xfrm>
        <a:prstGeom prst="trapezoid">
          <a:avLst>
            <a:gd name="adj" fmla="val 72746"/>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nb-NO" sz="1400" kern="1200" dirty="0"/>
            <a:t>Helsedirektoratet</a:t>
          </a:r>
        </a:p>
      </dsp:txBody>
      <dsp:txXfrm rot="-10800000">
        <a:off x="965062" y="552759"/>
        <a:ext cx="2090968" cy="552759"/>
      </dsp:txXfrm>
    </dsp:sp>
    <dsp:sp modelId="{BEB6AE39-F6F4-479D-9084-C272BA3F9448}">
      <dsp:nvSpPr>
        <dsp:cNvPr id="0" name=""/>
        <dsp:cNvSpPr/>
      </dsp:nvSpPr>
      <dsp:spPr>
        <a:xfrm rot="10800000">
          <a:off x="804218" y="1105519"/>
          <a:ext cx="2412655" cy="552759"/>
        </a:xfrm>
        <a:prstGeom prst="trapezoid">
          <a:avLst>
            <a:gd name="adj" fmla="val 72746"/>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kern="1200" dirty="0"/>
            <a:t>Fylkesmannen</a:t>
          </a:r>
        </a:p>
      </dsp:txBody>
      <dsp:txXfrm rot="-10800000">
        <a:off x="1226433" y="1105519"/>
        <a:ext cx="1568226" cy="552759"/>
      </dsp:txXfrm>
    </dsp:sp>
    <dsp:sp modelId="{01D9AC19-20A9-4774-859A-62AC81C5BED1}">
      <dsp:nvSpPr>
        <dsp:cNvPr id="0" name=""/>
        <dsp:cNvSpPr/>
      </dsp:nvSpPr>
      <dsp:spPr>
        <a:xfrm rot="10800000">
          <a:off x="1206327" y="1658279"/>
          <a:ext cx="1608437" cy="552759"/>
        </a:xfrm>
        <a:prstGeom prst="trapezoid">
          <a:avLst>
            <a:gd name="adj" fmla="val 72746"/>
          </a:avLst>
        </a:prstGeom>
        <a:solidFill>
          <a:schemeClr val="accent6">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kern="1200" dirty="0"/>
            <a:t>Kommune</a:t>
          </a:r>
        </a:p>
      </dsp:txBody>
      <dsp:txXfrm rot="-10800000">
        <a:off x="1487804" y="1658279"/>
        <a:ext cx="1045484" cy="552759"/>
      </dsp:txXfrm>
    </dsp:sp>
    <dsp:sp modelId="{10A94CAC-C542-7F45-A955-C39298002BD1}">
      <dsp:nvSpPr>
        <dsp:cNvPr id="0" name=""/>
        <dsp:cNvSpPr/>
      </dsp:nvSpPr>
      <dsp:spPr>
        <a:xfrm rot="10800000">
          <a:off x="1608437" y="2211039"/>
          <a:ext cx="804218" cy="552759"/>
        </a:xfrm>
        <a:prstGeom prst="trapezoid">
          <a:avLst>
            <a:gd name="adj" fmla="val 72746"/>
          </a:avLst>
        </a:prstGeom>
        <a:solidFill>
          <a:schemeClr val="accent6">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nb-NO" sz="1400" kern="1200" dirty="0"/>
        </a:p>
      </dsp:txBody>
      <dsp:txXfrm rot="-10800000">
        <a:off x="1608437" y="2211039"/>
        <a:ext cx="804218" cy="55275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8EB19D-9B65-4175-9A64-16824DD2EC0C}">
      <dsp:nvSpPr>
        <dsp:cNvPr id="0" name=""/>
        <dsp:cNvSpPr/>
      </dsp:nvSpPr>
      <dsp:spPr>
        <a:xfrm>
          <a:off x="973764" y="164390"/>
          <a:ext cx="2443515" cy="2443515"/>
        </a:xfrm>
        <a:prstGeom prst="pie">
          <a:avLst>
            <a:gd name="adj1" fmla="val 16200000"/>
            <a:gd name="adj2" fmla="val 1980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b-NO" sz="1100" kern="1200" dirty="0"/>
            <a:t>Oppvekst og utdanning</a:t>
          </a:r>
        </a:p>
      </dsp:txBody>
      <dsp:txXfrm>
        <a:off x="2253701" y="476520"/>
        <a:ext cx="639968" cy="494520"/>
      </dsp:txXfrm>
    </dsp:sp>
    <dsp:sp modelId="{4E3EE89F-A353-478D-A0C8-CEDFA4351E18}">
      <dsp:nvSpPr>
        <dsp:cNvPr id="0" name=""/>
        <dsp:cNvSpPr/>
      </dsp:nvSpPr>
      <dsp:spPr>
        <a:xfrm>
          <a:off x="1002854" y="214715"/>
          <a:ext cx="2443515" cy="2443515"/>
        </a:xfrm>
        <a:prstGeom prst="pie">
          <a:avLst>
            <a:gd name="adj1" fmla="val 19800000"/>
            <a:gd name="adj2" fmla="val 180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b-NO" sz="1100" kern="1200" dirty="0"/>
            <a:t>Folkehelse</a:t>
          </a:r>
        </a:p>
      </dsp:txBody>
      <dsp:txXfrm>
        <a:off x="2660953" y="1203757"/>
        <a:ext cx="669057" cy="479976"/>
      </dsp:txXfrm>
    </dsp:sp>
    <dsp:sp modelId="{6159DF16-8840-48C4-AB4C-29F8F0D7CB21}">
      <dsp:nvSpPr>
        <dsp:cNvPr id="0" name=""/>
        <dsp:cNvSpPr/>
      </dsp:nvSpPr>
      <dsp:spPr>
        <a:xfrm>
          <a:off x="973764" y="265040"/>
          <a:ext cx="2443515" cy="2443515"/>
        </a:xfrm>
        <a:prstGeom prst="pie">
          <a:avLst>
            <a:gd name="adj1" fmla="val 1800000"/>
            <a:gd name="adj2" fmla="val 540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b-NO" sz="1100" kern="1200" dirty="0"/>
            <a:t>Andre sektorer</a:t>
          </a:r>
        </a:p>
      </dsp:txBody>
      <dsp:txXfrm>
        <a:off x="2253701" y="1916449"/>
        <a:ext cx="639968" cy="494520"/>
      </dsp:txXfrm>
    </dsp:sp>
    <dsp:sp modelId="{802A67B1-2D2D-4A3A-A675-6BE1D1976A26}">
      <dsp:nvSpPr>
        <dsp:cNvPr id="0" name=""/>
        <dsp:cNvSpPr/>
      </dsp:nvSpPr>
      <dsp:spPr>
        <a:xfrm>
          <a:off x="915585" y="265040"/>
          <a:ext cx="2443515" cy="2443515"/>
        </a:xfrm>
        <a:prstGeom prst="pie">
          <a:avLst>
            <a:gd name="adj1" fmla="val 5400000"/>
            <a:gd name="adj2" fmla="val 900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b-NO" sz="1100" kern="1200" dirty="0"/>
            <a:t>Teknisk</a:t>
          </a:r>
        </a:p>
      </dsp:txBody>
      <dsp:txXfrm>
        <a:off x="1439196" y="1916449"/>
        <a:ext cx="639968" cy="494520"/>
      </dsp:txXfrm>
    </dsp:sp>
    <dsp:sp modelId="{8F999E58-1F15-49C6-9B43-5D06E759EF87}">
      <dsp:nvSpPr>
        <dsp:cNvPr id="0" name=""/>
        <dsp:cNvSpPr/>
      </dsp:nvSpPr>
      <dsp:spPr>
        <a:xfrm>
          <a:off x="886496" y="214715"/>
          <a:ext cx="2443515" cy="2443515"/>
        </a:xfrm>
        <a:prstGeom prst="pie">
          <a:avLst>
            <a:gd name="adj1" fmla="val 9000000"/>
            <a:gd name="adj2" fmla="val 1260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b-NO" sz="1100" kern="1200" dirty="0"/>
            <a:t>Helse og omsorg</a:t>
          </a:r>
        </a:p>
      </dsp:txBody>
      <dsp:txXfrm>
        <a:off x="1002854" y="1203757"/>
        <a:ext cx="669057" cy="479976"/>
      </dsp:txXfrm>
    </dsp:sp>
    <dsp:sp modelId="{7F52346A-E731-457D-804C-2855E8AE83A8}">
      <dsp:nvSpPr>
        <dsp:cNvPr id="0" name=""/>
        <dsp:cNvSpPr/>
      </dsp:nvSpPr>
      <dsp:spPr>
        <a:xfrm>
          <a:off x="915585" y="164390"/>
          <a:ext cx="2443515" cy="2443515"/>
        </a:xfrm>
        <a:prstGeom prst="pie">
          <a:avLst>
            <a:gd name="adj1" fmla="val 12600000"/>
            <a:gd name="adj2" fmla="val 1620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b-NO" sz="1100" kern="1200" dirty="0"/>
            <a:t>Kultur</a:t>
          </a:r>
        </a:p>
      </dsp:txBody>
      <dsp:txXfrm>
        <a:off x="1439196" y="476520"/>
        <a:ext cx="639968" cy="494520"/>
      </dsp:txXfrm>
    </dsp:sp>
    <dsp:sp modelId="{83665FD0-D12D-49AA-BB73-3423FF18C009}">
      <dsp:nvSpPr>
        <dsp:cNvPr id="0" name=""/>
        <dsp:cNvSpPr/>
      </dsp:nvSpPr>
      <dsp:spPr>
        <a:xfrm>
          <a:off x="822410" y="13125"/>
          <a:ext cx="2746045" cy="2746045"/>
        </a:xfrm>
        <a:prstGeom prst="circularArrow">
          <a:avLst>
            <a:gd name="adj1" fmla="val 5085"/>
            <a:gd name="adj2" fmla="val 327528"/>
            <a:gd name="adj3" fmla="val 19472472"/>
            <a:gd name="adj4" fmla="val 16200251"/>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26C66775-1CFC-4285-9458-B6D175FA30A0}">
      <dsp:nvSpPr>
        <dsp:cNvPr id="0" name=""/>
        <dsp:cNvSpPr/>
      </dsp:nvSpPr>
      <dsp:spPr>
        <a:xfrm>
          <a:off x="851499" y="63450"/>
          <a:ext cx="2746045" cy="2746045"/>
        </a:xfrm>
        <a:prstGeom prst="circularArrow">
          <a:avLst>
            <a:gd name="adj1" fmla="val 5085"/>
            <a:gd name="adj2" fmla="val 327528"/>
            <a:gd name="adj3" fmla="val 1472472"/>
            <a:gd name="adj4" fmla="val 19800000"/>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35AE1307-F174-4B92-96F4-76E9F4A0DACE}">
      <dsp:nvSpPr>
        <dsp:cNvPr id="0" name=""/>
        <dsp:cNvSpPr/>
      </dsp:nvSpPr>
      <dsp:spPr>
        <a:xfrm>
          <a:off x="822410" y="113775"/>
          <a:ext cx="2746045" cy="2746045"/>
        </a:xfrm>
        <a:prstGeom prst="circularArrow">
          <a:avLst>
            <a:gd name="adj1" fmla="val 5085"/>
            <a:gd name="adj2" fmla="val 327528"/>
            <a:gd name="adj3" fmla="val 5072221"/>
            <a:gd name="adj4" fmla="val 1800000"/>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784A7EA2-D2EC-478D-944F-36A4B02D4785}">
      <dsp:nvSpPr>
        <dsp:cNvPr id="0" name=""/>
        <dsp:cNvSpPr/>
      </dsp:nvSpPr>
      <dsp:spPr>
        <a:xfrm>
          <a:off x="764409" y="113775"/>
          <a:ext cx="2746045" cy="2746045"/>
        </a:xfrm>
        <a:prstGeom prst="circularArrow">
          <a:avLst>
            <a:gd name="adj1" fmla="val 5085"/>
            <a:gd name="adj2" fmla="val 327528"/>
            <a:gd name="adj3" fmla="val 8672472"/>
            <a:gd name="adj4" fmla="val 5400251"/>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7D79C046-35E1-46C0-9B30-958C655ADF9B}">
      <dsp:nvSpPr>
        <dsp:cNvPr id="0" name=""/>
        <dsp:cNvSpPr/>
      </dsp:nvSpPr>
      <dsp:spPr>
        <a:xfrm>
          <a:off x="735320" y="63450"/>
          <a:ext cx="2746045" cy="2746045"/>
        </a:xfrm>
        <a:prstGeom prst="circularArrow">
          <a:avLst>
            <a:gd name="adj1" fmla="val 5085"/>
            <a:gd name="adj2" fmla="val 327528"/>
            <a:gd name="adj3" fmla="val 12272472"/>
            <a:gd name="adj4" fmla="val 9000000"/>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EEA7900B-A8A1-4919-88F7-5F017241FDD3}">
      <dsp:nvSpPr>
        <dsp:cNvPr id="0" name=""/>
        <dsp:cNvSpPr/>
      </dsp:nvSpPr>
      <dsp:spPr>
        <a:xfrm>
          <a:off x="764409" y="13125"/>
          <a:ext cx="2746045" cy="2746045"/>
        </a:xfrm>
        <a:prstGeom prst="circularArrow">
          <a:avLst>
            <a:gd name="adj1" fmla="val 5085"/>
            <a:gd name="adj2" fmla="val 327528"/>
            <a:gd name="adj3" fmla="val 15872221"/>
            <a:gd name="adj4" fmla="val 12600000"/>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A7F188-529C-4FBE-A95A-5502213BB29C}">
      <dsp:nvSpPr>
        <dsp:cNvPr id="0" name=""/>
        <dsp:cNvSpPr/>
      </dsp:nvSpPr>
      <dsp:spPr>
        <a:xfrm>
          <a:off x="2040815" y="1542853"/>
          <a:ext cx="251234" cy="1350384"/>
        </a:xfrm>
        <a:custGeom>
          <a:avLst/>
          <a:gdLst/>
          <a:ahLst/>
          <a:cxnLst/>
          <a:rect l="0" t="0" r="0" b="0"/>
          <a:pathLst>
            <a:path>
              <a:moveTo>
                <a:pt x="0" y="0"/>
              </a:moveTo>
              <a:lnTo>
                <a:pt x="125617" y="0"/>
              </a:lnTo>
              <a:lnTo>
                <a:pt x="125617" y="1350384"/>
              </a:lnTo>
              <a:lnTo>
                <a:pt x="251234" y="1350384"/>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6BBAC7-B86E-4148-9C20-03BE3D2E1EA4}">
      <dsp:nvSpPr>
        <dsp:cNvPr id="0" name=""/>
        <dsp:cNvSpPr/>
      </dsp:nvSpPr>
      <dsp:spPr>
        <a:xfrm>
          <a:off x="2040815" y="1542853"/>
          <a:ext cx="251234" cy="810230"/>
        </a:xfrm>
        <a:custGeom>
          <a:avLst/>
          <a:gdLst/>
          <a:ahLst/>
          <a:cxnLst/>
          <a:rect l="0" t="0" r="0" b="0"/>
          <a:pathLst>
            <a:path>
              <a:moveTo>
                <a:pt x="0" y="0"/>
              </a:moveTo>
              <a:lnTo>
                <a:pt x="125617" y="0"/>
              </a:lnTo>
              <a:lnTo>
                <a:pt x="125617" y="810230"/>
              </a:lnTo>
              <a:lnTo>
                <a:pt x="251234" y="81023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834CB4-9D9D-4BF7-9B3D-E48C5568415F}">
      <dsp:nvSpPr>
        <dsp:cNvPr id="0" name=""/>
        <dsp:cNvSpPr/>
      </dsp:nvSpPr>
      <dsp:spPr>
        <a:xfrm>
          <a:off x="2040815" y="1542853"/>
          <a:ext cx="251234" cy="270076"/>
        </a:xfrm>
        <a:custGeom>
          <a:avLst/>
          <a:gdLst/>
          <a:ahLst/>
          <a:cxnLst/>
          <a:rect l="0" t="0" r="0" b="0"/>
          <a:pathLst>
            <a:path>
              <a:moveTo>
                <a:pt x="0" y="0"/>
              </a:moveTo>
              <a:lnTo>
                <a:pt x="125617" y="0"/>
              </a:lnTo>
              <a:lnTo>
                <a:pt x="125617" y="270076"/>
              </a:lnTo>
              <a:lnTo>
                <a:pt x="251234" y="270076"/>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47DE1B-A227-4B73-A283-CDC9748D10CC}">
      <dsp:nvSpPr>
        <dsp:cNvPr id="0" name=""/>
        <dsp:cNvSpPr/>
      </dsp:nvSpPr>
      <dsp:spPr>
        <a:xfrm>
          <a:off x="2040815" y="1272776"/>
          <a:ext cx="251234" cy="270076"/>
        </a:xfrm>
        <a:custGeom>
          <a:avLst/>
          <a:gdLst/>
          <a:ahLst/>
          <a:cxnLst/>
          <a:rect l="0" t="0" r="0" b="0"/>
          <a:pathLst>
            <a:path>
              <a:moveTo>
                <a:pt x="0" y="270076"/>
              </a:moveTo>
              <a:lnTo>
                <a:pt x="125617" y="270076"/>
              </a:lnTo>
              <a:lnTo>
                <a:pt x="125617" y="0"/>
              </a:lnTo>
              <a:lnTo>
                <a:pt x="251234" y="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7F02AC-6543-4894-ACC1-271E99CCA1E2}">
      <dsp:nvSpPr>
        <dsp:cNvPr id="0" name=""/>
        <dsp:cNvSpPr/>
      </dsp:nvSpPr>
      <dsp:spPr>
        <a:xfrm>
          <a:off x="2040815" y="732622"/>
          <a:ext cx="251234" cy="810230"/>
        </a:xfrm>
        <a:custGeom>
          <a:avLst/>
          <a:gdLst/>
          <a:ahLst/>
          <a:cxnLst/>
          <a:rect l="0" t="0" r="0" b="0"/>
          <a:pathLst>
            <a:path>
              <a:moveTo>
                <a:pt x="0" y="810230"/>
              </a:moveTo>
              <a:lnTo>
                <a:pt x="125617" y="810230"/>
              </a:lnTo>
              <a:lnTo>
                <a:pt x="125617" y="0"/>
              </a:lnTo>
              <a:lnTo>
                <a:pt x="251234" y="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9E22C8-88C5-40B4-9D23-41F98E6AB0E6}">
      <dsp:nvSpPr>
        <dsp:cNvPr id="0" name=""/>
        <dsp:cNvSpPr/>
      </dsp:nvSpPr>
      <dsp:spPr>
        <a:xfrm>
          <a:off x="2040815" y="192469"/>
          <a:ext cx="251234" cy="1350384"/>
        </a:xfrm>
        <a:custGeom>
          <a:avLst/>
          <a:gdLst/>
          <a:ahLst/>
          <a:cxnLst/>
          <a:rect l="0" t="0" r="0" b="0"/>
          <a:pathLst>
            <a:path>
              <a:moveTo>
                <a:pt x="0" y="1350384"/>
              </a:moveTo>
              <a:lnTo>
                <a:pt x="125617" y="1350384"/>
              </a:lnTo>
              <a:lnTo>
                <a:pt x="125617" y="0"/>
              </a:lnTo>
              <a:lnTo>
                <a:pt x="251234" y="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219893-6A8D-4394-A059-443F6856052E}">
      <dsp:nvSpPr>
        <dsp:cNvPr id="0" name=""/>
        <dsp:cNvSpPr/>
      </dsp:nvSpPr>
      <dsp:spPr>
        <a:xfrm>
          <a:off x="784644" y="1351287"/>
          <a:ext cx="1256171" cy="383132"/>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Helse og omsorg</a:t>
          </a:r>
        </a:p>
      </dsp:txBody>
      <dsp:txXfrm>
        <a:off x="784644" y="1351287"/>
        <a:ext cx="1256171" cy="383132"/>
      </dsp:txXfrm>
    </dsp:sp>
    <dsp:sp modelId="{002D4D92-BDF1-4AEB-9D48-0E2E4357A0B6}">
      <dsp:nvSpPr>
        <dsp:cNvPr id="0" name=""/>
        <dsp:cNvSpPr/>
      </dsp:nvSpPr>
      <dsp:spPr>
        <a:xfrm>
          <a:off x="2292050" y="903"/>
          <a:ext cx="1256171" cy="383132"/>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Legetjeneste</a:t>
          </a:r>
        </a:p>
      </dsp:txBody>
      <dsp:txXfrm>
        <a:off x="2292050" y="903"/>
        <a:ext cx="1256171" cy="383132"/>
      </dsp:txXfrm>
    </dsp:sp>
    <dsp:sp modelId="{2401BA2D-9613-4F43-A332-CE2BDE97F592}">
      <dsp:nvSpPr>
        <dsp:cNvPr id="0" name=""/>
        <dsp:cNvSpPr/>
      </dsp:nvSpPr>
      <dsp:spPr>
        <a:xfrm>
          <a:off x="2292050" y="541056"/>
          <a:ext cx="1256171" cy="383132"/>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Re-Habiliteringstjenesten</a:t>
          </a:r>
        </a:p>
      </dsp:txBody>
      <dsp:txXfrm>
        <a:off x="2292050" y="541056"/>
        <a:ext cx="1256171" cy="383132"/>
      </dsp:txXfrm>
    </dsp:sp>
    <dsp:sp modelId="{F4E14F2B-0132-49B0-9D83-6D7262B1B0D8}">
      <dsp:nvSpPr>
        <dsp:cNvPr id="0" name=""/>
        <dsp:cNvSpPr/>
      </dsp:nvSpPr>
      <dsp:spPr>
        <a:xfrm>
          <a:off x="2292050" y="1081210"/>
          <a:ext cx="1256171" cy="383132"/>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Sosiale tjenester</a:t>
          </a:r>
        </a:p>
      </dsp:txBody>
      <dsp:txXfrm>
        <a:off x="2292050" y="1081210"/>
        <a:ext cx="1256171" cy="383132"/>
      </dsp:txXfrm>
    </dsp:sp>
    <dsp:sp modelId="{63016CC8-7669-4D6F-83BA-B4C6ADDA6748}">
      <dsp:nvSpPr>
        <dsp:cNvPr id="0" name=""/>
        <dsp:cNvSpPr/>
      </dsp:nvSpPr>
      <dsp:spPr>
        <a:xfrm>
          <a:off x="2292050" y="1621364"/>
          <a:ext cx="1256171" cy="383132"/>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Institusjon</a:t>
          </a:r>
        </a:p>
      </dsp:txBody>
      <dsp:txXfrm>
        <a:off x="2292050" y="1621364"/>
        <a:ext cx="1256171" cy="383132"/>
      </dsp:txXfrm>
    </dsp:sp>
    <dsp:sp modelId="{69EF477C-0F59-448E-8813-4E9C2B4956E5}">
      <dsp:nvSpPr>
        <dsp:cNvPr id="0" name=""/>
        <dsp:cNvSpPr/>
      </dsp:nvSpPr>
      <dsp:spPr>
        <a:xfrm>
          <a:off x="2292050" y="2161517"/>
          <a:ext cx="1256171" cy="383132"/>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Hjemmetjeneste</a:t>
          </a:r>
        </a:p>
      </dsp:txBody>
      <dsp:txXfrm>
        <a:off x="2292050" y="2161517"/>
        <a:ext cx="1256171" cy="383132"/>
      </dsp:txXfrm>
    </dsp:sp>
    <dsp:sp modelId="{4B38B65A-DC46-49A4-8B9D-C6AF25EB4781}">
      <dsp:nvSpPr>
        <dsp:cNvPr id="0" name=""/>
        <dsp:cNvSpPr/>
      </dsp:nvSpPr>
      <dsp:spPr>
        <a:xfrm>
          <a:off x="2292050" y="2701671"/>
          <a:ext cx="1256171" cy="383132"/>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Helsefremmende og forebyggende tjenester</a:t>
          </a:r>
        </a:p>
      </dsp:txBody>
      <dsp:txXfrm>
        <a:off x="2292050" y="2701671"/>
        <a:ext cx="1256171" cy="38313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8EB19D-9B65-4175-9A64-16824DD2EC0C}">
      <dsp:nvSpPr>
        <dsp:cNvPr id="0" name=""/>
        <dsp:cNvSpPr/>
      </dsp:nvSpPr>
      <dsp:spPr>
        <a:xfrm>
          <a:off x="1183575" y="191005"/>
          <a:ext cx="2591994" cy="2591994"/>
        </a:xfrm>
        <a:prstGeom prst="pie">
          <a:avLst>
            <a:gd name="adj1" fmla="val 16200000"/>
            <a:gd name="adj2" fmla="val 2052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nb-NO" sz="1200" kern="1200" dirty="0"/>
            <a:t>Spesialist-helse-tjeneste</a:t>
          </a:r>
        </a:p>
      </dsp:txBody>
      <dsp:txXfrm>
        <a:off x="2535733" y="626707"/>
        <a:ext cx="833141" cy="555427"/>
      </dsp:txXfrm>
    </dsp:sp>
    <dsp:sp modelId="{4E3EE89F-A353-478D-A0C8-CEDFA4351E18}">
      <dsp:nvSpPr>
        <dsp:cNvPr id="0" name=""/>
        <dsp:cNvSpPr/>
      </dsp:nvSpPr>
      <dsp:spPr>
        <a:xfrm>
          <a:off x="1205793" y="260125"/>
          <a:ext cx="2591994" cy="2591994"/>
        </a:xfrm>
        <a:prstGeom prst="pie">
          <a:avLst>
            <a:gd name="adj1" fmla="val 20520000"/>
            <a:gd name="adj2" fmla="val 324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nb-NO" sz="1200" kern="1200" dirty="0"/>
            <a:t>Fylkes- kommune</a:t>
          </a:r>
        </a:p>
      </dsp:txBody>
      <dsp:txXfrm>
        <a:off x="2875161" y="1444419"/>
        <a:ext cx="771427" cy="617141"/>
      </dsp:txXfrm>
    </dsp:sp>
    <dsp:sp modelId="{6159DF16-8840-48C4-AB4C-29F8F0D7CB21}">
      <dsp:nvSpPr>
        <dsp:cNvPr id="0" name=""/>
        <dsp:cNvSpPr/>
      </dsp:nvSpPr>
      <dsp:spPr>
        <a:xfrm>
          <a:off x="956471" y="302707"/>
          <a:ext cx="2973380" cy="2591994"/>
        </a:xfrm>
        <a:prstGeom prst="pie">
          <a:avLst>
            <a:gd name="adj1" fmla="val 3240000"/>
            <a:gd name="adj2" fmla="val 756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nb-NO" sz="1200" kern="1200" dirty="0"/>
            <a:t>Næringsliv</a:t>
          </a:r>
        </a:p>
      </dsp:txBody>
      <dsp:txXfrm>
        <a:off x="2018393" y="2123275"/>
        <a:ext cx="849537" cy="678855"/>
      </dsp:txXfrm>
    </dsp:sp>
    <dsp:sp modelId="{802A67B1-2D2D-4A3A-A675-6BE1D1976A26}">
      <dsp:nvSpPr>
        <dsp:cNvPr id="0" name=""/>
        <dsp:cNvSpPr/>
      </dsp:nvSpPr>
      <dsp:spPr>
        <a:xfrm>
          <a:off x="1088536" y="260125"/>
          <a:ext cx="2591994" cy="2591994"/>
        </a:xfrm>
        <a:prstGeom prst="pie">
          <a:avLst>
            <a:gd name="adj1" fmla="val 7560000"/>
            <a:gd name="adj2" fmla="val 1188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nb-NO" sz="1200" kern="1200" dirty="0"/>
            <a:t>Forskning og utdanning</a:t>
          </a:r>
        </a:p>
      </dsp:txBody>
      <dsp:txXfrm>
        <a:off x="1239735" y="1444419"/>
        <a:ext cx="771427" cy="617141"/>
      </dsp:txXfrm>
    </dsp:sp>
    <dsp:sp modelId="{8F999E58-1F15-49C6-9B43-5D06E759EF87}">
      <dsp:nvSpPr>
        <dsp:cNvPr id="0" name=""/>
        <dsp:cNvSpPr/>
      </dsp:nvSpPr>
      <dsp:spPr>
        <a:xfrm>
          <a:off x="1110753" y="191005"/>
          <a:ext cx="2591994" cy="2591994"/>
        </a:xfrm>
        <a:prstGeom prst="pie">
          <a:avLst>
            <a:gd name="adj1" fmla="val 11880000"/>
            <a:gd name="adj2" fmla="val 1620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nb-NO" sz="1200" kern="1200" dirty="0"/>
            <a:t>Andre aktører</a:t>
          </a:r>
        </a:p>
      </dsp:txBody>
      <dsp:txXfrm>
        <a:off x="1517449" y="626707"/>
        <a:ext cx="833141" cy="555427"/>
      </dsp:txXfrm>
    </dsp:sp>
    <dsp:sp modelId="{83665FD0-D12D-49AA-BB73-3423FF18C009}">
      <dsp:nvSpPr>
        <dsp:cNvPr id="0" name=""/>
        <dsp:cNvSpPr/>
      </dsp:nvSpPr>
      <dsp:spPr>
        <a:xfrm>
          <a:off x="1022997" y="30548"/>
          <a:ext cx="2912908" cy="2912908"/>
        </a:xfrm>
        <a:prstGeom prst="circularArrow">
          <a:avLst>
            <a:gd name="adj1" fmla="val 5085"/>
            <a:gd name="adj2" fmla="val 327528"/>
            <a:gd name="adj3" fmla="val 20192361"/>
            <a:gd name="adj4" fmla="val 16200324"/>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1976E4-74BD-4C00-9C4B-17D749E9C6D0}">
      <dsp:nvSpPr>
        <dsp:cNvPr id="0" name=""/>
        <dsp:cNvSpPr/>
      </dsp:nvSpPr>
      <dsp:spPr>
        <a:xfrm>
          <a:off x="1045515" y="99645"/>
          <a:ext cx="2912908" cy="2912908"/>
        </a:xfrm>
        <a:prstGeom prst="circularArrow">
          <a:avLst>
            <a:gd name="adj1" fmla="val 5085"/>
            <a:gd name="adj2" fmla="val 327528"/>
            <a:gd name="adj3" fmla="val 2912753"/>
            <a:gd name="adj4" fmla="val 20519953"/>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D7D3ED4-D7FE-4C99-8B13-700279C45802}">
      <dsp:nvSpPr>
        <dsp:cNvPr id="0" name=""/>
        <dsp:cNvSpPr/>
      </dsp:nvSpPr>
      <dsp:spPr>
        <a:xfrm>
          <a:off x="984059" y="142358"/>
          <a:ext cx="2912908" cy="2912908"/>
        </a:xfrm>
        <a:prstGeom prst="circularArrow">
          <a:avLst>
            <a:gd name="adj1" fmla="val 5085"/>
            <a:gd name="adj2" fmla="val 327528"/>
            <a:gd name="adj3" fmla="val 7232777"/>
            <a:gd name="adj4" fmla="val 3239695"/>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A45C3E4-C948-47C5-B991-BFD26973F973}">
      <dsp:nvSpPr>
        <dsp:cNvPr id="0" name=""/>
        <dsp:cNvSpPr/>
      </dsp:nvSpPr>
      <dsp:spPr>
        <a:xfrm>
          <a:off x="927900" y="99645"/>
          <a:ext cx="2912908" cy="2912908"/>
        </a:xfrm>
        <a:prstGeom prst="circularArrow">
          <a:avLst>
            <a:gd name="adj1" fmla="val 5085"/>
            <a:gd name="adj2" fmla="val 327528"/>
            <a:gd name="adj3" fmla="val 11552519"/>
            <a:gd name="adj4" fmla="val 7559718"/>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0A2F485-64A6-4B21-8F97-DDC61D613B69}">
      <dsp:nvSpPr>
        <dsp:cNvPr id="0" name=""/>
        <dsp:cNvSpPr/>
      </dsp:nvSpPr>
      <dsp:spPr>
        <a:xfrm>
          <a:off x="950418" y="30548"/>
          <a:ext cx="2912908" cy="2912908"/>
        </a:xfrm>
        <a:prstGeom prst="circularArrow">
          <a:avLst>
            <a:gd name="adj1" fmla="val 5085"/>
            <a:gd name="adj2" fmla="val 327528"/>
            <a:gd name="adj3" fmla="val 15872148"/>
            <a:gd name="adj4" fmla="val 11880111"/>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0931E8-C080-4A17-88C4-DC1FA185A878}">
      <dsp:nvSpPr>
        <dsp:cNvPr id="0" name=""/>
        <dsp:cNvSpPr/>
      </dsp:nvSpPr>
      <dsp:spPr>
        <a:xfrm>
          <a:off x="-2336671" y="-361183"/>
          <a:ext cx="2790873" cy="2790873"/>
        </a:xfrm>
        <a:prstGeom prst="blockArc">
          <a:avLst>
            <a:gd name="adj1" fmla="val 18900000"/>
            <a:gd name="adj2" fmla="val 2700000"/>
            <a:gd name="adj3" fmla="val 774"/>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6AB6BD-C856-48C4-B334-EAA67DE0ED24}">
      <dsp:nvSpPr>
        <dsp:cNvPr id="0" name=""/>
        <dsp:cNvSpPr/>
      </dsp:nvSpPr>
      <dsp:spPr>
        <a:xfrm>
          <a:off x="291984" y="206850"/>
          <a:ext cx="2189765" cy="413701"/>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375" tIns="30480" rIns="30480" bIns="30480" numCol="1" spcCol="1270" anchor="ctr" anchorCtr="0">
          <a:noAutofit/>
        </a:bodyPr>
        <a:lstStyle/>
        <a:p>
          <a:pPr marL="0" lvl="0" indent="0" algn="l" defTabSz="533400">
            <a:lnSpc>
              <a:spcPct val="90000"/>
            </a:lnSpc>
            <a:spcBef>
              <a:spcPct val="0"/>
            </a:spcBef>
            <a:spcAft>
              <a:spcPct val="35000"/>
            </a:spcAft>
            <a:buNone/>
          </a:pPr>
          <a:r>
            <a:rPr lang="nb-NO" sz="1200" kern="1200" dirty="0"/>
            <a:t>Innbyggere</a:t>
          </a:r>
        </a:p>
      </dsp:txBody>
      <dsp:txXfrm>
        <a:off x="291984" y="206850"/>
        <a:ext cx="2189765" cy="413701"/>
      </dsp:txXfrm>
    </dsp:sp>
    <dsp:sp modelId="{EA64BDCA-2817-450A-81A8-2050E22BE3CD}">
      <dsp:nvSpPr>
        <dsp:cNvPr id="0" name=""/>
        <dsp:cNvSpPr/>
      </dsp:nvSpPr>
      <dsp:spPr>
        <a:xfrm>
          <a:off x="33420" y="155138"/>
          <a:ext cx="517126" cy="517126"/>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2ACA74-0CA6-43F4-A8B1-DC3889B77605}">
      <dsp:nvSpPr>
        <dsp:cNvPr id="0" name=""/>
        <dsp:cNvSpPr/>
      </dsp:nvSpPr>
      <dsp:spPr>
        <a:xfrm>
          <a:off x="442364" y="827402"/>
          <a:ext cx="2039385" cy="413701"/>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375" tIns="30480" rIns="30480" bIns="30480" numCol="1" spcCol="1270" anchor="ctr" anchorCtr="0">
          <a:noAutofit/>
        </a:bodyPr>
        <a:lstStyle/>
        <a:p>
          <a:pPr marL="0" lvl="0" indent="0" algn="l" defTabSz="533400">
            <a:lnSpc>
              <a:spcPct val="90000"/>
            </a:lnSpc>
            <a:spcBef>
              <a:spcPct val="0"/>
            </a:spcBef>
            <a:spcAft>
              <a:spcPct val="35000"/>
            </a:spcAft>
            <a:buNone/>
          </a:pPr>
          <a:r>
            <a:rPr lang="nb-NO" sz="1200" kern="1200" dirty="0"/>
            <a:t>Brukere/Pårørende</a:t>
          </a:r>
        </a:p>
      </dsp:txBody>
      <dsp:txXfrm>
        <a:off x="442364" y="827402"/>
        <a:ext cx="2039385" cy="413701"/>
      </dsp:txXfrm>
    </dsp:sp>
    <dsp:sp modelId="{F3784E39-D5B0-4E08-8C4A-22DF67FAE024}">
      <dsp:nvSpPr>
        <dsp:cNvPr id="0" name=""/>
        <dsp:cNvSpPr/>
      </dsp:nvSpPr>
      <dsp:spPr>
        <a:xfrm>
          <a:off x="183801" y="775690"/>
          <a:ext cx="517126" cy="517126"/>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12558C-6FAD-4804-AEC3-0AADCB822731}">
      <dsp:nvSpPr>
        <dsp:cNvPr id="0" name=""/>
        <dsp:cNvSpPr/>
      </dsp:nvSpPr>
      <dsp:spPr>
        <a:xfrm>
          <a:off x="291984" y="1447954"/>
          <a:ext cx="2189765" cy="413701"/>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375" tIns="30480" rIns="30480" bIns="30480" numCol="1" spcCol="1270" anchor="ctr" anchorCtr="0">
          <a:noAutofit/>
        </a:bodyPr>
        <a:lstStyle/>
        <a:p>
          <a:pPr marL="0" lvl="0" indent="0" algn="l" defTabSz="533400">
            <a:lnSpc>
              <a:spcPct val="90000"/>
            </a:lnSpc>
            <a:spcBef>
              <a:spcPct val="0"/>
            </a:spcBef>
            <a:spcAft>
              <a:spcPct val="35000"/>
            </a:spcAft>
            <a:buNone/>
          </a:pPr>
          <a:r>
            <a:rPr lang="nb-NO" sz="1200" kern="1200" dirty="0"/>
            <a:t>Organisasjoner og frivilligheten</a:t>
          </a:r>
        </a:p>
      </dsp:txBody>
      <dsp:txXfrm>
        <a:off x="291984" y="1447954"/>
        <a:ext cx="2189765" cy="413701"/>
      </dsp:txXfrm>
    </dsp:sp>
    <dsp:sp modelId="{A6D3BA15-F08D-4210-A307-379260A8EA2D}">
      <dsp:nvSpPr>
        <dsp:cNvPr id="0" name=""/>
        <dsp:cNvSpPr/>
      </dsp:nvSpPr>
      <dsp:spPr>
        <a:xfrm>
          <a:off x="33420" y="1396242"/>
          <a:ext cx="517126" cy="517126"/>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8319D2-2FB0-4C20-A004-CBFD5327565D}">
      <dsp:nvSpPr>
        <dsp:cNvPr id="0" name=""/>
        <dsp:cNvSpPr/>
      </dsp:nvSpPr>
      <dsp:spPr>
        <a:xfrm rot="10800000">
          <a:off x="0" y="12812"/>
          <a:ext cx="4021093" cy="552759"/>
        </a:xfrm>
        <a:prstGeom prst="trapezoid">
          <a:avLst>
            <a:gd name="adj" fmla="val 72746"/>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kern="1200" dirty="0"/>
            <a:t>Helse- og omsorgsdepartementet</a:t>
          </a:r>
        </a:p>
      </dsp:txBody>
      <dsp:txXfrm rot="-10800000">
        <a:off x="703691" y="12812"/>
        <a:ext cx="2613710" cy="552759"/>
      </dsp:txXfrm>
    </dsp:sp>
    <dsp:sp modelId="{F07CB38F-413A-4FE4-8A4D-0D2D0552C313}">
      <dsp:nvSpPr>
        <dsp:cNvPr id="0" name=""/>
        <dsp:cNvSpPr/>
      </dsp:nvSpPr>
      <dsp:spPr>
        <a:xfrm rot="10800000">
          <a:off x="402109" y="552759"/>
          <a:ext cx="3216874" cy="552759"/>
        </a:xfrm>
        <a:prstGeom prst="trapezoid">
          <a:avLst>
            <a:gd name="adj" fmla="val 72746"/>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nb-NO" sz="1400" kern="1200" dirty="0"/>
            <a:t>Helsedirektoratet</a:t>
          </a:r>
        </a:p>
      </dsp:txBody>
      <dsp:txXfrm rot="-10800000">
        <a:off x="965062" y="552759"/>
        <a:ext cx="2090968" cy="552759"/>
      </dsp:txXfrm>
    </dsp:sp>
    <dsp:sp modelId="{BEB6AE39-F6F4-479D-9084-C272BA3F9448}">
      <dsp:nvSpPr>
        <dsp:cNvPr id="0" name=""/>
        <dsp:cNvSpPr/>
      </dsp:nvSpPr>
      <dsp:spPr>
        <a:xfrm rot="10800000">
          <a:off x="804218" y="1105519"/>
          <a:ext cx="2412655" cy="552759"/>
        </a:xfrm>
        <a:prstGeom prst="trapezoid">
          <a:avLst>
            <a:gd name="adj" fmla="val 72746"/>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kern="1200" dirty="0"/>
            <a:t>Fylkesmannen</a:t>
          </a:r>
        </a:p>
      </dsp:txBody>
      <dsp:txXfrm rot="-10800000">
        <a:off x="1226433" y="1105519"/>
        <a:ext cx="1568226" cy="552759"/>
      </dsp:txXfrm>
    </dsp:sp>
    <dsp:sp modelId="{01D9AC19-20A9-4774-859A-62AC81C5BED1}">
      <dsp:nvSpPr>
        <dsp:cNvPr id="0" name=""/>
        <dsp:cNvSpPr/>
      </dsp:nvSpPr>
      <dsp:spPr>
        <a:xfrm rot="10800000">
          <a:off x="1206327" y="1658279"/>
          <a:ext cx="1608437" cy="552759"/>
        </a:xfrm>
        <a:prstGeom prst="trapezoid">
          <a:avLst>
            <a:gd name="adj" fmla="val 72746"/>
          </a:avLst>
        </a:prstGeom>
        <a:solidFill>
          <a:schemeClr val="accent6">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kern="1200" dirty="0"/>
            <a:t>Kommune</a:t>
          </a:r>
        </a:p>
      </dsp:txBody>
      <dsp:txXfrm rot="-10800000">
        <a:off x="1487804" y="1658279"/>
        <a:ext cx="1045484" cy="552759"/>
      </dsp:txXfrm>
    </dsp:sp>
    <dsp:sp modelId="{10A94CAC-C542-7F45-A955-C39298002BD1}">
      <dsp:nvSpPr>
        <dsp:cNvPr id="0" name=""/>
        <dsp:cNvSpPr/>
      </dsp:nvSpPr>
      <dsp:spPr>
        <a:xfrm rot="10800000">
          <a:off x="1608437" y="2211039"/>
          <a:ext cx="804218" cy="552759"/>
        </a:xfrm>
        <a:prstGeom prst="trapezoid">
          <a:avLst>
            <a:gd name="adj" fmla="val 72746"/>
          </a:avLst>
        </a:prstGeom>
        <a:solidFill>
          <a:schemeClr val="accent6">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nb-NO" sz="1400" kern="1200" dirty="0"/>
        </a:p>
      </dsp:txBody>
      <dsp:txXfrm rot="-10800000">
        <a:off x="1608437" y="2211039"/>
        <a:ext cx="804218" cy="55275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8EB19D-9B65-4175-9A64-16824DD2EC0C}">
      <dsp:nvSpPr>
        <dsp:cNvPr id="0" name=""/>
        <dsp:cNvSpPr/>
      </dsp:nvSpPr>
      <dsp:spPr>
        <a:xfrm>
          <a:off x="973764" y="164390"/>
          <a:ext cx="2443515" cy="2443515"/>
        </a:xfrm>
        <a:prstGeom prst="pie">
          <a:avLst>
            <a:gd name="adj1" fmla="val 16200000"/>
            <a:gd name="adj2" fmla="val 1980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b-NO" sz="1100" kern="1200" dirty="0"/>
            <a:t>Oppvekst og utdanning</a:t>
          </a:r>
        </a:p>
      </dsp:txBody>
      <dsp:txXfrm>
        <a:off x="2253701" y="476520"/>
        <a:ext cx="639968" cy="494520"/>
      </dsp:txXfrm>
    </dsp:sp>
    <dsp:sp modelId="{4E3EE89F-A353-478D-A0C8-CEDFA4351E18}">
      <dsp:nvSpPr>
        <dsp:cNvPr id="0" name=""/>
        <dsp:cNvSpPr/>
      </dsp:nvSpPr>
      <dsp:spPr>
        <a:xfrm>
          <a:off x="1002854" y="214715"/>
          <a:ext cx="2443515" cy="2443515"/>
        </a:xfrm>
        <a:prstGeom prst="pie">
          <a:avLst>
            <a:gd name="adj1" fmla="val 19800000"/>
            <a:gd name="adj2" fmla="val 180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b-NO" sz="1100" kern="1200" dirty="0"/>
            <a:t>Folkehelse</a:t>
          </a:r>
        </a:p>
      </dsp:txBody>
      <dsp:txXfrm>
        <a:off x="2660953" y="1203757"/>
        <a:ext cx="669057" cy="479976"/>
      </dsp:txXfrm>
    </dsp:sp>
    <dsp:sp modelId="{6159DF16-8840-48C4-AB4C-29F8F0D7CB21}">
      <dsp:nvSpPr>
        <dsp:cNvPr id="0" name=""/>
        <dsp:cNvSpPr/>
      </dsp:nvSpPr>
      <dsp:spPr>
        <a:xfrm>
          <a:off x="973764" y="265040"/>
          <a:ext cx="2443515" cy="2443515"/>
        </a:xfrm>
        <a:prstGeom prst="pie">
          <a:avLst>
            <a:gd name="adj1" fmla="val 1800000"/>
            <a:gd name="adj2" fmla="val 540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b-NO" sz="1100" kern="1200" dirty="0"/>
            <a:t>Andre sektorer</a:t>
          </a:r>
        </a:p>
      </dsp:txBody>
      <dsp:txXfrm>
        <a:off x="2253701" y="1916449"/>
        <a:ext cx="639968" cy="494520"/>
      </dsp:txXfrm>
    </dsp:sp>
    <dsp:sp modelId="{802A67B1-2D2D-4A3A-A675-6BE1D1976A26}">
      <dsp:nvSpPr>
        <dsp:cNvPr id="0" name=""/>
        <dsp:cNvSpPr/>
      </dsp:nvSpPr>
      <dsp:spPr>
        <a:xfrm>
          <a:off x="915585" y="265040"/>
          <a:ext cx="2443515" cy="2443515"/>
        </a:xfrm>
        <a:prstGeom prst="pie">
          <a:avLst>
            <a:gd name="adj1" fmla="val 5400000"/>
            <a:gd name="adj2" fmla="val 900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b-NO" sz="1100" kern="1200" dirty="0"/>
            <a:t>Teknisk</a:t>
          </a:r>
        </a:p>
      </dsp:txBody>
      <dsp:txXfrm>
        <a:off x="1439196" y="1916449"/>
        <a:ext cx="639968" cy="494520"/>
      </dsp:txXfrm>
    </dsp:sp>
    <dsp:sp modelId="{8F999E58-1F15-49C6-9B43-5D06E759EF87}">
      <dsp:nvSpPr>
        <dsp:cNvPr id="0" name=""/>
        <dsp:cNvSpPr/>
      </dsp:nvSpPr>
      <dsp:spPr>
        <a:xfrm>
          <a:off x="886496" y="214715"/>
          <a:ext cx="2443515" cy="2443515"/>
        </a:xfrm>
        <a:prstGeom prst="pie">
          <a:avLst>
            <a:gd name="adj1" fmla="val 9000000"/>
            <a:gd name="adj2" fmla="val 1260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b-NO" sz="1100" kern="1200" dirty="0"/>
            <a:t>Helse og omsorg</a:t>
          </a:r>
        </a:p>
      </dsp:txBody>
      <dsp:txXfrm>
        <a:off x="1002854" y="1203757"/>
        <a:ext cx="669057" cy="479976"/>
      </dsp:txXfrm>
    </dsp:sp>
    <dsp:sp modelId="{7F52346A-E731-457D-804C-2855E8AE83A8}">
      <dsp:nvSpPr>
        <dsp:cNvPr id="0" name=""/>
        <dsp:cNvSpPr/>
      </dsp:nvSpPr>
      <dsp:spPr>
        <a:xfrm>
          <a:off x="915585" y="164390"/>
          <a:ext cx="2443515" cy="2443515"/>
        </a:xfrm>
        <a:prstGeom prst="pie">
          <a:avLst>
            <a:gd name="adj1" fmla="val 12600000"/>
            <a:gd name="adj2" fmla="val 1620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b-NO" sz="1100" kern="1200" dirty="0"/>
            <a:t>Kultur</a:t>
          </a:r>
        </a:p>
      </dsp:txBody>
      <dsp:txXfrm>
        <a:off x="1439196" y="476520"/>
        <a:ext cx="639968" cy="494520"/>
      </dsp:txXfrm>
    </dsp:sp>
    <dsp:sp modelId="{83665FD0-D12D-49AA-BB73-3423FF18C009}">
      <dsp:nvSpPr>
        <dsp:cNvPr id="0" name=""/>
        <dsp:cNvSpPr/>
      </dsp:nvSpPr>
      <dsp:spPr>
        <a:xfrm>
          <a:off x="822410" y="13125"/>
          <a:ext cx="2746045" cy="2746045"/>
        </a:xfrm>
        <a:prstGeom prst="circularArrow">
          <a:avLst>
            <a:gd name="adj1" fmla="val 5085"/>
            <a:gd name="adj2" fmla="val 327528"/>
            <a:gd name="adj3" fmla="val 19472472"/>
            <a:gd name="adj4" fmla="val 16200251"/>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26C66775-1CFC-4285-9458-B6D175FA30A0}">
      <dsp:nvSpPr>
        <dsp:cNvPr id="0" name=""/>
        <dsp:cNvSpPr/>
      </dsp:nvSpPr>
      <dsp:spPr>
        <a:xfrm>
          <a:off x="851499" y="63450"/>
          <a:ext cx="2746045" cy="2746045"/>
        </a:xfrm>
        <a:prstGeom prst="circularArrow">
          <a:avLst>
            <a:gd name="adj1" fmla="val 5085"/>
            <a:gd name="adj2" fmla="val 327528"/>
            <a:gd name="adj3" fmla="val 1472472"/>
            <a:gd name="adj4" fmla="val 19800000"/>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35AE1307-F174-4B92-96F4-76E9F4A0DACE}">
      <dsp:nvSpPr>
        <dsp:cNvPr id="0" name=""/>
        <dsp:cNvSpPr/>
      </dsp:nvSpPr>
      <dsp:spPr>
        <a:xfrm>
          <a:off x="822410" y="113775"/>
          <a:ext cx="2746045" cy="2746045"/>
        </a:xfrm>
        <a:prstGeom prst="circularArrow">
          <a:avLst>
            <a:gd name="adj1" fmla="val 5085"/>
            <a:gd name="adj2" fmla="val 327528"/>
            <a:gd name="adj3" fmla="val 5072221"/>
            <a:gd name="adj4" fmla="val 1800000"/>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784A7EA2-D2EC-478D-944F-36A4B02D4785}">
      <dsp:nvSpPr>
        <dsp:cNvPr id="0" name=""/>
        <dsp:cNvSpPr/>
      </dsp:nvSpPr>
      <dsp:spPr>
        <a:xfrm>
          <a:off x="764409" y="113775"/>
          <a:ext cx="2746045" cy="2746045"/>
        </a:xfrm>
        <a:prstGeom prst="circularArrow">
          <a:avLst>
            <a:gd name="adj1" fmla="val 5085"/>
            <a:gd name="adj2" fmla="val 327528"/>
            <a:gd name="adj3" fmla="val 8672472"/>
            <a:gd name="adj4" fmla="val 5400251"/>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7D79C046-35E1-46C0-9B30-958C655ADF9B}">
      <dsp:nvSpPr>
        <dsp:cNvPr id="0" name=""/>
        <dsp:cNvSpPr/>
      </dsp:nvSpPr>
      <dsp:spPr>
        <a:xfrm>
          <a:off x="735320" y="63450"/>
          <a:ext cx="2746045" cy="2746045"/>
        </a:xfrm>
        <a:prstGeom prst="circularArrow">
          <a:avLst>
            <a:gd name="adj1" fmla="val 5085"/>
            <a:gd name="adj2" fmla="val 327528"/>
            <a:gd name="adj3" fmla="val 12272472"/>
            <a:gd name="adj4" fmla="val 9000000"/>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EEA7900B-A8A1-4919-88F7-5F017241FDD3}">
      <dsp:nvSpPr>
        <dsp:cNvPr id="0" name=""/>
        <dsp:cNvSpPr/>
      </dsp:nvSpPr>
      <dsp:spPr>
        <a:xfrm>
          <a:off x="764409" y="13125"/>
          <a:ext cx="2746045" cy="2746045"/>
        </a:xfrm>
        <a:prstGeom prst="circularArrow">
          <a:avLst>
            <a:gd name="adj1" fmla="val 5085"/>
            <a:gd name="adj2" fmla="val 327528"/>
            <a:gd name="adj3" fmla="val 15872221"/>
            <a:gd name="adj4" fmla="val 12600000"/>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A7F188-529C-4FBE-A95A-5502213BB29C}">
      <dsp:nvSpPr>
        <dsp:cNvPr id="0" name=""/>
        <dsp:cNvSpPr/>
      </dsp:nvSpPr>
      <dsp:spPr>
        <a:xfrm>
          <a:off x="2040815" y="1542853"/>
          <a:ext cx="251234" cy="1350384"/>
        </a:xfrm>
        <a:custGeom>
          <a:avLst/>
          <a:gdLst/>
          <a:ahLst/>
          <a:cxnLst/>
          <a:rect l="0" t="0" r="0" b="0"/>
          <a:pathLst>
            <a:path>
              <a:moveTo>
                <a:pt x="0" y="0"/>
              </a:moveTo>
              <a:lnTo>
                <a:pt x="125617" y="0"/>
              </a:lnTo>
              <a:lnTo>
                <a:pt x="125617" y="1350384"/>
              </a:lnTo>
              <a:lnTo>
                <a:pt x="251234" y="1350384"/>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6BBAC7-B86E-4148-9C20-03BE3D2E1EA4}">
      <dsp:nvSpPr>
        <dsp:cNvPr id="0" name=""/>
        <dsp:cNvSpPr/>
      </dsp:nvSpPr>
      <dsp:spPr>
        <a:xfrm>
          <a:off x="2040815" y="1542853"/>
          <a:ext cx="251234" cy="810230"/>
        </a:xfrm>
        <a:custGeom>
          <a:avLst/>
          <a:gdLst/>
          <a:ahLst/>
          <a:cxnLst/>
          <a:rect l="0" t="0" r="0" b="0"/>
          <a:pathLst>
            <a:path>
              <a:moveTo>
                <a:pt x="0" y="0"/>
              </a:moveTo>
              <a:lnTo>
                <a:pt x="125617" y="0"/>
              </a:lnTo>
              <a:lnTo>
                <a:pt x="125617" y="810230"/>
              </a:lnTo>
              <a:lnTo>
                <a:pt x="251234" y="81023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834CB4-9D9D-4BF7-9B3D-E48C5568415F}">
      <dsp:nvSpPr>
        <dsp:cNvPr id="0" name=""/>
        <dsp:cNvSpPr/>
      </dsp:nvSpPr>
      <dsp:spPr>
        <a:xfrm>
          <a:off x="2040815" y="1542853"/>
          <a:ext cx="251234" cy="270076"/>
        </a:xfrm>
        <a:custGeom>
          <a:avLst/>
          <a:gdLst/>
          <a:ahLst/>
          <a:cxnLst/>
          <a:rect l="0" t="0" r="0" b="0"/>
          <a:pathLst>
            <a:path>
              <a:moveTo>
                <a:pt x="0" y="0"/>
              </a:moveTo>
              <a:lnTo>
                <a:pt x="125617" y="0"/>
              </a:lnTo>
              <a:lnTo>
                <a:pt x="125617" y="270076"/>
              </a:lnTo>
              <a:lnTo>
                <a:pt x="251234" y="270076"/>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47DE1B-A227-4B73-A283-CDC9748D10CC}">
      <dsp:nvSpPr>
        <dsp:cNvPr id="0" name=""/>
        <dsp:cNvSpPr/>
      </dsp:nvSpPr>
      <dsp:spPr>
        <a:xfrm>
          <a:off x="2040815" y="1272776"/>
          <a:ext cx="251234" cy="270076"/>
        </a:xfrm>
        <a:custGeom>
          <a:avLst/>
          <a:gdLst/>
          <a:ahLst/>
          <a:cxnLst/>
          <a:rect l="0" t="0" r="0" b="0"/>
          <a:pathLst>
            <a:path>
              <a:moveTo>
                <a:pt x="0" y="270076"/>
              </a:moveTo>
              <a:lnTo>
                <a:pt x="125617" y="270076"/>
              </a:lnTo>
              <a:lnTo>
                <a:pt x="125617" y="0"/>
              </a:lnTo>
              <a:lnTo>
                <a:pt x="251234" y="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7F02AC-6543-4894-ACC1-271E99CCA1E2}">
      <dsp:nvSpPr>
        <dsp:cNvPr id="0" name=""/>
        <dsp:cNvSpPr/>
      </dsp:nvSpPr>
      <dsp:spPr>
        <a:xfrm>
          <a:off x="2040815" y="732622"/>
          <a:ext cx="251234" cy="810230"/>
        </a:xfrm>
        <a:custGeom>
          <a:avLst/>
          <a:gdLst/>
          <a:ahLst/>
          <a:cxnLst/>
          <a:rect l="0" t="0" r="0" b="0"/>
          <a:pathLst>
            <a:path>
              <a:moveTo>
                <a:pt x="0" y="810230"/>
              </a:moveTo>
              <a:lnTo>
                <a:pt x="125617" y="810230"/>
              </a:lnTo>
              <a:lnTo>
                <a:pt x="125617" y="0"/>
              </a:lnTo>
              <a:lnTo>
                <a:pt x="251234" y="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9E22C8-88C5-40B4-9D23-41F98E6AB0E6}">
      <dsp:nvSpPr>
        <dsp:cNvPr id="0" name=""/>
        <dsp:cNvSpPr/>
      </dsp:nvSpPr>
      <dsp:spPr>
        <a:xfrm>
          <a:off x="2040815" y="192469"/>
          <a:ext cx="251234" cy="1350384"/>
        </a:xfrm>
        <a:custGeom>
          <a:avLst/>
          <a:gdLst/>
          <a:ahLst/>
          <a:cxnLst/>
          <a:rect l="0" t="0" r="0" b="0"/>
          <a:pathLst>
            <a:path>
              <a:moveTo>
                <a:pt x="0" y="1350384"/>
              </a:moveTo>
              <a:lnTo>
                <a:pt x="125617" y="1350384"/>
              </a:lnTo>
              <a:lnTo>
                <a:pt x="125617" y="0"/>
              </a:lnTo>
              <a:lnTo>
                <a:pt x="251234" y="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219893-6A8D-4394-A059-443F6856052E}">
      <dsp:nvSpPr>
        <dsp:cNvPr id="0" name=""/>
        <dsp:cNvSpPr/>
      </dsp:nvSpPr>
      <dsp:spPr>
        <a:xfrm>
          <a:off x="784644" y="1351287"/>
          <a:ext cx="1256171" cy="383132"/>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Helse og omsorg</a:t>
          </a:r>
        </a:p>
      </dsp:txBody>
      <dsp:txXfrm>
        <a:off x="784644" y="1351287"/>
        <a:ext cx="1256171" cy="383132"/>
      </dsp:txXfrm>
    </dsp:sp>
    <dsp:sp modelId="{002D4D92-BDF1-4AEB-9D48-0E2E4357A0B6}">
      <dsp:nvSpPr>
        <dsp:cNvPr id="0" name=""/>
        <dsp:cNvSpPr/>
      </dsp:nvSpPr>
      <dsp:spPr>
        <a:xfrm>
          <a:off x="2292050" y="903"/>
          <a:ext cx="1256171" cy="383132"/>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Legetjeneste</a:t>
          </a:r>
        </a:p>
      </dsp:txBody>
      <dsp:txXfrm>
        <a:off x="2292050" y="903"/>
        <a:ext cx="1256171" cy="383132"/>
      </dsp:txXfrm>
    </dsp:sp>
    <dsp:sp modelId="{2401BA2D-9613-4F43-A332-CE2BDE97F592}">
      <dsp:nvSpPr>
        <dsp:cNvPr id="0" name=""/>
        <dsp:cNvSpPr/>
      </dsp:nvSpPr>
      <dsp:spPr>
        <a:xfrm>
          <a:off x="2292050" y="541056"/>
          <a:ext cx="1256171" cy="383132"/>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Re-Habiliteringstjenesten</a:t>
          </a:r>
        </a:p>
      </dsp:txBody>
      <dsp:txXfrm>
        <a:off x="2292050" y="541056"/>
        <a:ext cx="1256171" cy="383132"/>
      </dsp:txXfrm>
    </dsp:sp>
    <dsp:sp modelId="{F4E14F2B-0132-49B0-9D83-6D7262B1B0D8}">
      <dsp:nvSpPr>
        <dsp:cNvPr id="0" name=""/>
        <dsp:cNvSpPr/>
      </dsp:nvSpPr>
      <dsp:spPr>
        <a:xfrm>
          <a:off x="2292050" y="1081210"/>
          <a:ext cx="1256171" cy="383132"/>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Sosiale tjenester</a:t>
          </a:r>
        </a:p>
      </dsp:txBody>
      <dsp:txXfrm>
        <a:off x="2292050" y="1081210"/>
        <a:ext cx="1256171" cy="383132"/>
      </dsp:txXfrm>
    </dsp:sp>
    <dsp:sp modelId="{63016CC8-7669-4D6F-83BA-B4C6ADDA6748}">
      <dsp:nvSpPr>
        <dsp:cNvPr id="0" name=""/>
        <dsp:cNvSpPr/>
      </dsp:nvSpPr>
      <dsp:spPr>
        <a:xfrm>
          <a:off x="2292050" y="1621364"/>
          <a:ext cx="1256171" cy="383132"/>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Institusjon</a:t>
          </a:r>
        </a:p>
      </dsp:txBody>
      <dsp:txXfrm>
        <a:off x="2292050" y="1621364"/>
        <a:ext cx="1256171" cy="383132"/>
      </dsp:txXfrm>
    </dsp:sp>
    <dsp:sp modelId="{69EF477C-0F59-448E-8813-4E9C2B4956E5}">
      <dsp:nvSpPr>
        <dsp:cNvPr id="0" name=""/>
        <dsp:cNvSpPr/>
      </dsp:nvSpPr>
      <dsp:spPr>
        <a:xfrm>
          <a:off x="2292050" y="2161517"/>
          <a:ext cx="1256171" cy="383132"/>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Hjemmetjeneste</a:t>
          </a:r>
        </a:p>
      </dsp:txBody>
      <dsp:txXfrm>
        <a:off x="2292050" y="2161517"/>
        <a:ext cx="1256171" cy="383132"/>
      </dsp:txXfrm>
    </dsp:sp>
    <dsp:sp modelId="{4B38B65A-DC46-49A4-8B9D-C6AF25EB4781}">
      <dsp:nvSpPr>
        <dsp:cNvPr id="0" name=""/>
        <dsp:cNvSpPr/>
      </dsp:nvSpPr>
      <dsp:spPr>
        <a:xfrm>
          <a:off x="2292050" y="2701671"/>
          <a:ext cx="1256171" cy="383132"/>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Helsefremmende og forebyggende tjenester</a:t>
          </a:r>
        </a:p>
      </dsp:txBody>
      <dsp:txXfrm>
        <a:off x="2292050" y="2701671"/>
        <a:ext cx="1256171" cy="38313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8EB19D-9B65-4175-9A64-16824DD2EC0C}">
      <dsp:nvSpPr>
        <dsp:cNvPr id="0" name=""/>
        <dsp:cNvSpPr/>
      </dsp:nvSpPr>
      <dsp:spPr>
        <a:xfrm>
          <a:off x="1183575" y="191005"/>
          <a:ext cx="2591994" cy="2591994"/>
        </a:xfrm>
        <a:prstGeom prst="pie">
          <a:avLst>
            <a:gd name="adj1" fmla="val 16200000"/>
            <a:gd name="adj2" fmla="val 2052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nb-NO" sz="1200" kern="1200" dirty="0"/>
            <a:t>Spesialist-helse-tjeneste</a:t>
          </a:r>
        </a:p>
      </dsp:txBody>
      <dsp:txXfrm>
        <a:off x="2535733" y="626707"/>
        <a:ext cx="833141" cy="555427"/>
      </dsp:txXfrm>
    </dsp:sp>
    <dsp:sp modelId="{4E3EE89F-A353-478D-A0C8-CEDFA4351E18}">
      <dsp:nvSpPr>
        <dsp:cNvPr id="0" name=""/>
        <dsp:cNvSpPr/>
      </dsp:nvSpPr>
      <dsp:spPr>
        <a:xfrm>
          <a:off x="1205793" y="260125"/>
          <a:ext cx="2591994" cy="2591994"/>
        </a:xfrm>
        <a:prstGeom prst="pie">
          <a:avLst>
            <a:gd name="adj1" fmla="val 20520000"/>
            <a:gd name="adj2" fmla="val 324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nb-NO" sz="1200" kern="1200" dirty="0"/>
            <a:t>Fylkes- kommune</a:t>
          </a:r>
        </a:p>
      </dsp:txBody>
      <dsp:txXfrm>
        <a:off x="2875161" y="1444419"/>
        <a:ext cx="771427" cy="617141"/>
      </dsp:txXfrm>
    </dsp:sp>
    <dsp:sp modelId="{6159DF16-8840-48C4-AB4C-29F8F0D7CB21}">
      <dsp:nvSpPr>
        <dsp:cNvPr id="0" name=""/>
        <dsp:cNvSpPr/>
      </dsp:nvSpPr>
      <dsp:spPr>
        <a:xfrm>
          <a:off x="956471" y="302707"/>
          <a:ext cx="2973380" cy="2591994"/>
        </a:xfrm>
        <a:prstGeom prst="pie">
          <a:avLst>
            <a:gd name="adj1" fmla="val 3240000"/>
            <a:gd name="adj2" fmla="val 756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nb-NO" sz="1200" kern="1200" dirty="0"/>
            <a:t>Næringsliv</a:t>
          </a:r>
        </a:p>
      </dsp:txBody>
      <dsp:txXfrm>
        <a:off x="2018393" y="2123275"/>
        <a:ext cx="849537" cy="678855"/>
      </dsp:txXfrm>
    </dsp:sp>
    <dsp:sp modelId="{802A67B1-2D2D-4A3A-A675-6BE1D1976A26}">
      <dsp:nvSpPr>
        <dsp:cNvPr id="0" name=""/>
        <dsp:cNvSpPr/>
      </dsp:nvSpPr>
      <dsp:spPr>
        <a:xfrm>
          <a:off x="1088536" y="260125"/>
          <a:ext cx="2591994" cy="2591994"/>
        </a:xfrm>
        <a:prstGeom prst="pie">
          <a:avLst>
            <a:gd name="adj1" fmla="val 7560000"/>
            <a:gd name="adj2" fmla="val 1188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nb-NO" sz="1200" kern="1200" dirty="0"/>
            <a:t>Forskning og utdanning</a:t>
          </a:r>
        </a:p>
      </dsp:txBody>
      <dsp:txXfrm>
        <a:off x="1239735" y="1444419"/>
        <a:ext cx="771427" cy="617141"/>
      </dsp:txXfrm>
    </dsp:sp>
    <dsp:sp modelId="{8F999E58-1F15-49C6-9B43-5D06E759EF87}">
      <dsp:nvSpPr>
        <dsp:cNvPr id="0" name=""/>
        <dsp:cNvSpPr/>
      </dsp:nvSpPr>
      <dsp:spPr>
        <a:xfrm>
          <a:off x="1110753" y="191005"/>
          <a:ext cx="2591994" cy="2591994"/>
        </a:xfrm>
        <a:prstGeom prst="pie">
          <a:avLst>
            <a:gd name="adj1" fmla="val 11880000"/>
            <a:gd name="adj2" fmla="val 1620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nb-NO" sz="1200" kern="1200" dirty="0"/>
            <a:t>Andre aktører</a:t>
          </a:r>
        </a:p>
      </dsp:txBody>
      <dsp:txXfrm>
        <a:off x="1517449" y="626707"/>
        <a:ext cx="833141" cy="555427"/>
      </dsp:txXfrm>
    </dsp:sp>
    <dsp:sp modelId="{83665FD0-D12D-49AA-BB73-3423FF18C009}">
      <dsp:nvSpPr>
        <dsp:cNvPr id="0" name=""/>
        <dsp:cNvSpPr/>
      </dsp:nvSpPr>
      <dsp:spPr>
        <a:xfrm>
          <a:off x="1022997" y="30548"/>
          <a:ext cx="2912908" cy="2912908"/>
        </a:xfrm>
        <a:prstGeom prst="circularArrow">
          <a:avLst>
            <a:gd name="adj1" fmla="val 5085"/>
            <a:gd name="adj2" fmla="val 327528"/>
            <a:gd name="adj3" fmla="val 20192361"/>
            <a:gd name="adj4" fmla="val 16200324"/>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1976E4-74BD-4C00-9C4B-17D749E9C6D0}">
      <dsp:nvSpPr>
        <dsp:cNvPr id="0" name=""/>
        <dsp:cNvSpPr/>
      </dsp:nvSpPr>
      <dsp:spPr>
        <a:xfrm>
          <a:off x="1045515" y="99645"/>
          <a:ext cx="2912908" cy="2912908"/>
        </a:xfrm>
        <a:prstGeom prst="circularArrow">
          <a:avLst>
            <a:gd name="adj1" fmla="val 5085"/>
            <a:gd name="adj2" fmla="val 327528"/>
            <a:gd name="adj3" fmla="val 2912753"/>
            <a:gd name="adj4" fmla="val 20519953"/>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D7D3ED4-D7FE-4C99-8B13-700279C45802}">
      <dsp:nvSpPr>
        <dsp:cNvPr id="0" name=""/>
        <dsp:cNvSpPr/>
      </dsp:nvSpPr>
      <dsp:spPr>
        <a:xfrm>
          <a:off x="984059" y="142358"/>
          <a:ext cx="2912908" cy="2912908"/>
        </a:xfrm>
        <a:prstGeom prst="circularArrow">
          <a:avLst>
            <a:gd name="adj1" fmla="val 5085"/>
            <a:gd name="adj2" fmla="val 327528"/>
            <a:gd name="adj3" fmla="val 7232777"/>
            <a:gd name="adj4" fmla="val 3239695"/>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A45C3E4-C948-47C5-B991-BFD26973F973}">
      <dsp:nvSpPr>
        <dsp:cNvPr id="0" name=""/>
        <dsp:cNvSpPr/>
      </dsp:nvSpPr>
      <dsp:spPr>
        <a:xfrm>
          <a:off x="927900" y="99645"/>
          <a:ext cx="2912908" cy="2912908"/>
        </a:xfrm>
        <a:prstGeom prst="circularArrow">
          <a:avLst>
            <a:gd name="adj1" fmla="val 5085"/>
            <a:gd name="adj2" fmla="val 327528"/>
            <a:gd name="adj3" fmla="val 11552519"/>
            <a:gd name="adj4" fmla="val 7559718"/>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0A2F485-64A6-4B21-8F97-DDC61D613B69}">
      <dsp:nvSpPr>
        <dsp:cNvPr id="0" name=""/>
        <dsp:cNvSpPr/>
      </dsp:nvSpPr>
      <dsp:spPr>
        <a:xfrm>
          <a:off x="950418" y="30548"/>
          <a:ext cx="2912908" cy="2912908"/>
        </a:xfrm>
        <a:prstGeom prst="circularArrow">
          <a:avLst>
            <a:gd name="adj1" fmla="val 5085"/>
            <a:gd name="adj2" fmla="val 327528"/>
            <a:gd name="adj3" fmla="val 15872148"/>
            <a:gd name="adj4" fmla="val 11880111"/>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0931E8-C080-4A17-88C4-DC1FA185A878}">
      <dsp:nvSpPr>
        <dsp:cNvPr id="0" name=""/>
        <dsp:cNvSpPr/>
      </dsp:nvSpPr>
      <dsp:spPr>
        <a:xfrm>
          <a:off x="-2336671" y="-361183"/>
          <a:ext cx="2790873" cy="2790873"/>
        </a:xfrm>
        <a:prstGeom prst="blockArc">
          <a:avLst>
            <a:gd name="adj1" fmla="val 18900000"/>
            <a:gd name="adj2" fmla="val 2700000"/>
            <a:gd name="adj3" fmla="val 774"/>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6AB6BD-C856-48C4-B334-EAA67DE0ED24}">
      <dsp:nvSpPr>
        <dsp:cNvPr id="0" name=""/>
        <dsp:cNvSpPr/>
      </dsp:nvSpPr>
      <dsp:spPr>
        <a:xfrm>
          <a:off x="291984" y="206850"/>
          <a:ext cx="2189765" cy="413701"/>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375" tIns="30480" rIns="30480" bIns="30480" numCol="1" spcCol="1270" anchor="ctr" anchorCtr="0">
          <a:noAutofit/>
        </a:bodyPr>
        <a:lstStyle/>
        <a:p>
          <a:pPr marL="0" lvl="0" indent="0" algn="l" defTabSz="533400">
            <a:lnSpc>
              <a:spcPct val="90000"/>
            </a:lnSpc>
            <a:spcBef>
              <a:spcPct val="0"/>
            </a:spcBef>
            <a:spcAft>
              <a:spcPct val="35000"/>
            </a:spcAft>
            <a:buNone/>
          </a:pPr>
          <a:r>
            <a:rPr lang="nb-NO" sz="1200" kern="1200" dirty="0"/>
            <a:t>Innbyggere</a:t>
          </a:r>
        </a:p>
      </dsp:txBody>
      <dsp:txXfrm>
        <a:off x="291984" y="206850"/>
        <a:ext cx="2189765" cy="413701"/>
      </dsp:txXfrm>
    </dsp:sp>
    <dsp:sp modelId="{EA64BDCA-2817-450A-81A8-2050E22BE3CD}">
      <dsp:nvSpPr>
        <dsp:cNvPr id="0" name=""/>
        <dsp:cNvSpPr/>
      </dsp:nvSpPr>
      <dsp:spPr>
        <a:xfrm>
          <a:off x="33420" y="155138"/>
          <a:ext cx="517126" cy="517126"/>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2ACA74-0CA6-43F4-A8B1-DC3889B77605}">
      <dsp:nvSpPr>
        <dsp:cNvPr id="0" name=""/>
        <dsp:cNvSpPr/>
      </dsp:nvSpPr>
      <dsp:spPr>
        <a:xfrm>
          <a:off x="442364" y="827402"/>
          <a:ext cx="2039385" cy="413701"/>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375" tIns="30480" rIns="30480" bIns="30480" numCol="1" spcCol="1270" anchor="ctr" anchorCtr="0">
          <a:noAutofit/>
        </a:bodyPr>
        <a:lstStyle/>
        <a:p>
          <a:pPr marL="0" lvl="0" indent="0" algn="l" defTabSz="533400">
            <a:lnSpc>
              <a:spcPct val="90000"/>
            </a:lnSpc>
            <a:spcBef>
              <a:spcPct val="0"/>
            </a:spcBef>
            <a:spcAft>
              <a:spcPct val="35000"/>
            </a:spcAft>
            <a:buNone/>
          </a:pPr>
          <a:r>
            <a:rPr lang="nb-NO" sz="1200" kern="1200" dirty="0"/>
            <a:t>Brukere/Pårørende</a:t>
          </a:r>
        </a:p>
      </dsp:txBody>
      <dsp:txXfrm>
        <a:off x="442364" y="827402"/>
        <a:ext cx="2039385" cy="413701"/>
      </dsp:txXfrm>
    </dsp:sp>
    <dsp:sp modelId="{F3784E39-D5B0-4E08-8C4A-22DF67FAE024}">
      <dsp:nvSpPr>
        <dsp:cNvPr id="0" name=""/>
        <dsp:cNvSpPr/>
      </dsp:nvSpPr>
      <dsp:spPr>
        <a:xfrm>
          <a:off x="183801" y="775690"/>
          <a:ext cx="517126" cy="517126"/>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12558C-6FAD-4804-AEC3-0AADCB822731}">
      <dsp:nvSpPr>
        <dsp:cNvPr id="0" name=""/>
        <dsp:cNvSpPr/>
      </dsp:nvSpPr>
      <dsp:spPr>
        <a:xfrm>
          <a:off x="291984" y="1447954"/>
          <a:ext cx="2189765" cy="413701"/>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375" tIns="30480" rIns="30480" bIns="30480" numCol="1" spcCol="1270" anchor="ctr" anchorCtr="0">
          <a:noAutofit/>
        </a:bodyPr>
        <a:lstStyle/>
        <a:p>
          <a:pPr marL="0" lvl="0" indent="0" algn="l" defTabSz="533400">
            <a:lnSpc>
              <a:spcPct val="90000"/>
            </a:lnSpc>
            <a:spcBef>
              <a:spcPct val="0"/>
            </a:spcBef>
            <a:spcAft>
              <a:spcPct val="35000"/>
            </a:spcAft>
            <a:buNone/>
          </a:pPr>
          <a:r>
            <a:rPr lang="nb-NO" sz="1200" kern="1200" dirty="0"/>
            <a:t>Organisasjoner og frivilligheten</a:t>
          </a:r>
        </a:p>
      </dsp:txBody>
      <dsp:txXfrm>
        <a:off x="291984" y="1447954"/>
        <a:ext cx="2189765" cy="413701"/>
      </dsp:txXfrm>
    </dsp:sp>
    <dsp:sp modelId="{A6D3BA15-F08D-4210-A307-379260A8EA2D}">
      <dsp:nvSpPr>
        <dsp:cNvPr id="0" name=""/>
        <dsp:cNvSpPr/>
      </dsp:nvSpPr>
      <dsp:spPr>
        <a:xfrm>
          <a:off x="33420" y="1396242"/>
          <a:ext cx="517126" cy="517126"/>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8EB19D-9B65-4175-9A64-16824DD2EC0C}">
      <dsp:nvSpPr>
        <dsp:cNvPr id="0" name=""/>
        <dsp:cNvSpPr/>
      </dsp:nvSpPr>
      <dsp:spPr>
        <a:xfrm>
          <a:off x="973764" y="164390"/>
          <a:ext cx="2443515" cy="2443515"/>
        </a:xfrm>
        <a:prstGeom prst="pie">
          <a:avLst>
            <a:gd name="adj1" fmla="val 16200000"/>
            <a:gd name="adj2" fmla="val 1980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b-NO" sz="1100" kern="1200" dirty="0"/>
            <a:t>Oppvekst og utdanning</a:t>
          </a:r>
        </a:p>
      </dsp:txBody>
      <dsp:txXfrm>
        <a:off x="2253701" y="476520"/>
        <a:ext cx="639968" cy="494520"/>
      </dsp:txXfrm>
    </dsp:sp>
    <dsp:sp modelId="{4E3EE89F-A353-478D-A0C8-CEDFA4351E18}">
      <dsp:nvSpPr>
        <dsp:cNvPr id="0" name=""/>
        <dsp:cNvSpPr/>
      </dsp:nvSpPr>
      <dsp:spPr>
        <a:xfrm>
          <a:off x="1002854" y="214715"/>
          <a:ext cx="2443515" cy="2443515"/>
        </a:xfrm>
        <a:prstGeom prst="pie">
          <a:avLst>
            <a:gd name="adj1" fmla="val 19800000"/>
            <a:gd name="adj2" fmla="val 180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b-NO" sz="1100" kern="1200" dirty="0"/>
            <a:t>Folkehelse</a:t>
          </a:r>
        </a:p>
      </dsp:txBody>
      <dsp:txXfrm>
        <a:off x="2660953" y="1203757"/>
        <a:ext cx="669057" cy="479976"/>
      </dsp:txXfrm>
    </dsp:sp>
    <dsp:sp modelId="{6159DF16-8840-48C4-AB4C-29F8F0D7CB21}">
      <dsp:nvSpPr>
        <dsp:cNvPr id="0" name=""/>
        <dsp:cNvSpPr/>
      </dsp:nvSpPr>
      <dsp:spPr>
        <a:xfrm>
          <a:off x="973764" y="265040"/>
          <a:ext cx="2443515" cy="2443515"/>
        </a:xfrm>
        <a:prstGeom prst="pie">
          <a:avLst>
            <a:gd name="adj1" fmla="val 1800000"/>
            <a:gd name="adj2" fmla="val 540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b-NO" sz="1100" kern="1200" dirty="0"/>
            <a:t>Andre sektorer</a:t>
          </a:r>
        </a:p>
      </dsp:txBody>
      <dsp:txXfrm>
        <a:off x="2253701" y="1916449"/>
        <a:ext cx="639968" cy="494520"/>
      </dsp:txXfrm>
    </dsp:sp>
    <dsp:sp modelId="{802A67B1-2D2D-4A3A-A675-6BE1D1976A26}">
      <dsp:nvSpPr>
        <dsp:cNvPr id="0" name=""/>
        <dsp:cNvSpPr/>
      </dsp:nvSpPr>
      <dsp:spPr>
        <a:xfrm>
          <a:off x="915585" y="265040"/>
          <a:ext cx="2443515" cy="2443515"/>
        </a:xfrm>
        <a:prstGeom prst="pie">
          <a:avLst>
            <a:gd name="adj1" fmla="val 5400000"/>
            <a:gd name="adj2" fmla="val 900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b-NO" sz="1100" kern="1200" dirty="0"/>
            <a:t>Teknisk</a:t>
          </a:r>
        </a:p>
      </dsp:txBody>
      <dsp:txXfrm>
        <a:off x="1439196" y="1916449"/>
        <a:ext cx="639968" cy="494520"/>
      </dsp:txXfrm>
    </dsp:sp>
    <dsp:sp modelId="{8F999E58-1F15-49C6-9B43-5D06E759EF87}">
      <dsp:nvSpPr>
        <dsp:cNvPr id="0" name=""/>
        <dsp:cNvSpPr/>
      </dsp:nvSpPr>
      <dsp:spPr>
        <a:xfrm>
          <a:off x="886496" y="214715"/>
          <a:ext cx="2443515" cy="2443515"/>
        </a:xfrm>
        <a:prstGeom prst="pie">
          <a:avLst>
            <a:gd name="adj1" fmla="val 9000000"/>
            <a:gd name="adj2" fmla="val 1260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b-NO" sz="1100" kern="1200" dirty="0"/>
            <a:t>Helse og omsorg</a:t>
          </a:r>
        </a:p>
      </dsp:txBody>
      <dsp:txXfrm>
        <a:off x="1002854" y="1203757"/>
        <a:ext cx="669057" cy="479976"/>
      </dsp:txXfrm>
    </dsp:sp>
    <dsp:sp modelId="{7F52346A-E731-457D-804C-2855E8AE83A8}">
      <dsp:nvSpPr>
        <dsp:cNvPr id="0" name=""/>
        <dsp:cNvSpPr/>
      </dsp:nvSpPr>
      <dsp:spPr>
        <a:xfrm>
          <a:off x="915585" y="164390"/>
          <a:ext cx="2443515" cy="2443515"/>
        </a:xfrm>
        <a:prstGeom prst="pie">
          <a:avLst>
            <a:gd name="adj1" fmla="val 12600000"/>
            <a:gd name="adj2" fmla="val 1620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b-NO" sz="1100" kern="1200" dirty="0"/>
            <a:t>Kultur</a:t>
          </a:r>
        </a:p>
      </dsp:txBody>
      <dsp:txXfrm>
        <a:off x="1439196" y="476520"/>
        <a:ext cx="639968" cy="494520"/>
      </dsp:txXfrm>
    </dsp:sp>
    <dsp:sp modelId="{83665FD0-D12D-49AA-BB73-3423FF18C009}">
      <dsp:nvSpPr>
        <dsp:cNvPr id="0" name=""/>
        <dsp:cNvSpPr/>
      </dsp:nvSpPr>
      <dsp:spPr>
        <a:xfrm>
          <a:off x="822410" y="13125"/>
          <a:ext cx="2746045" cy="2746045"/>
        </a:xfrm>
        <a:prstGeom prst="circularArrow">
          <a:avLst>
            <a:gd name="adj1" fmla="val 5085"/>
            <a:gd name="adj2" fmla="val 327528"/>
            <a:gd name="adj3" fmla="val 19472472"/>
            <a:gd name="adj4" fmla="val 16200251"/>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26C66775-1CFC-4285-9458-B6D175FA30A0}">
      <dsp:nvSpPr>
        <dsp:cNvPr id="0" name=""/>
        <dsp:cNvSpPr/>
      </dsp:nvSpPr>
      <dsp:spPr>
        <a:xfrm>
          <a:off x="851499" y="63450"/>
          <a:ext cx="2746045" cy="2746045"/>
        </a:xfrm>
        <a:prstGeom prst="circularArrow">
          <a:avLst>
            <a:gd name="adj1" fmla="val 5085"/>
            <a:gd name="adj2" fmla="val 327528"/>
            <a:gd name="adj3" fmla="val 1472472"/>
            <a:gd name="adj4" fmla="val 19800000"/>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35AE1307-F174-4B92-96F4-76E9F4A0DACE}">
      <dsp:nvSpPr>
        <dsp:cNvPr id="0" name=""/>
        <dsp:cNvSpPr/>
      </dsp:nvSpPr>
      <dsp:spPr>
        <a:xfrm>
          <a:off x="822410" y="113775"/>
          <a:ext cx="2746045" cy="2746045"/>
        </a:xfrm>
        <a:prstGeom prst="circularArrow">
          <a:avLst>
            <a:gd name="adj1" fmla="val 5085"/>
            <a:gd name="adj2" fmla="val 327528"/>
            <a:gd name="adj3" fmla="val 5072221"/>
            <a:gd name="adj4" fmla="val 1800000"/>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784A7EA2-D2EC-478D-944F-36A4B02D4785}">
      <dsp:nvSpPr>
        <dsp:cNvPr id="0" name=""/>
        <dsp:cNvSpPr/>
      </dsp:nvSpPr>
      <dsp:spPr>
        <a:xfrm>
          <a:off x="764409" y="113775"/>
          <a:ext cx="2746045" cy="2746045"/>
        </a:xfrm>
        <a:prstGeom prst="circularArrow">
          <a:avLst>
            <a:gd name="adj1" fmla="val 5085"/>
            <a:gd name="adj2" fmla="val 327528"/>
            <a:gd name="adj3" fmla="val 8672472"/>
            <a:gd name="adj4" fmla="val 5400251"/>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7D79C046-35E1-46C0-9B30-958C655ADF9B}">
      <dsp:nvSpPr>
        <dsp:cNvPr id="0" name=""/>
        <dsp:cNvSpPr/>
      </dsp:nvSpPr>
      <dsp:spPr>
        <a:xfrm>
          <a:off x="735320" y="63450"/>
          <a:ext cx="2746045" cy="2746045"/>
        </a:xfrm>
        <a:prstGeom prst="circularArrow">
          <a:avLst>
            <a:gd name="adj1" fmla="val 5085"/>
            <a:gd name="adj2" fmla="val 327528"/>
            <a:gd name="adj3" fmla="val 12272472"/>
            <a:gd name="adj4" fmla="val 9000000"/>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EEA7900B-A8A1-4919-88F7-5F017241FDD3}">
      <dsp:nvSpPr>
        <dsp:cNvPr id="0" name=""/>
        <dsp:cNvSpPr/>
      </dsp:nvSpPr>
      <dsp:spPr>
        <a:xfrm>
          <a:off x="764409" y="13125"/>
          <a:ext cx="2746045" cy="2746045"/>
        </a:xfrm>
        <a:prstGeom prst="circularArrow">
          <a:avLst>
            <a:gd name="adj1" fmla="val 5085"/>
            <a:gd name="adj2" fmla="val 327528"/>
            <a:gd name="adj3" fmla="val 15872221"/>
            <a:gd name="adj4" fmla="val 12600000"/>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8319D2-2FB0-4C20-A004-CBFD5327565D}">
      <dsp:nvSpPr>
        <dsp:cNvPr id="0" name=""/>
        <dsp:cNvSpPr/>
      </dsp:nvSpPr>
      <dsp:spPr>
        <a:xfrm rot="10800000">
          <a:off x="0" y="12812"/>
          <a:ext cx="4021093" cy="552759"/>
        </a:xfrm>
        <a:prstGeom prst="trapezoid">
          <a:avLst>
            <a:gd name="adj" fmla="val 72746"/>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kern="1200" dirty="0"/>
            <a:t>Helse- og omsorgsdepartementet</a:t>
          </a:r>
        </a:p>
      </dsp:txBody>
      <dsp:txXfrm rot="-10800000">
        <a:off x="703691" y="12812"/>
        <a:ext cx="2613710" cy="552759"/>
      </dsp:txXfrm>
    </dsp:sp>
    <dsp:sp modelId="{F07CB38F-413A-4FE4-8A4D-0D2D0552C313}">
      <dsp:nvSpPr>
        <dsp:cNvPr id="0" name=""/>
        <dsp:cNvSpPr/>
      </dsp:nvSpPr>
      <dsp:spPr>
        <a:xfrm rot="10800000">
          <a:off x="402109" y="552759"/>
          <a:ext cx="3216874" cy="552759"/>
        </a:xfrm>
        <a:prstGeom prst="trapezoid">
          <a:avLst>
            <a:gd name="adj" fmla="val 72746"/>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nb-NO" sz="1400" kern="1200" dirty="0"/>
            <a:t>Helsedirektoratet</a:t>
          </a:r>
        </a:p>
      </dsp:txBody>
      <dsp:txXfrm rot="-10800000">
        <a:off x="965062" y="552759"/>
        <a:ext cx="2090968" cy="552759"/>
      </dsp:txXfrm>
    </dsp:sp>
    <dsp:sp modelId="{BEB6AE39-F6F4-479D-9084-C272BA3F9448}">
      <dsp:nvSpPr>
        <dsp:cNvPr id="0" name=""/>
        <dsp:cNvSpPr/>
      </dsp:nvSpPr>
      <dsp:spPr>
        <a:xfrm rot="10800000">
          <a:off x="804218" y="1105519"/>
          <a:ext cx="2412655" cy="552759"/>
        </a:xfrm>
        <a:prstGeom prst="trapezoid">
          <a:avLst>
            <a:gd name="adj" fmla="val 72746"/>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kern="1200" dirty="0"/>
            <a:t>Fylkesmannen</a:t>
          </a:r>
        </a:p>
      </dsp:txBody>
      <dsp:txXfrm rot="-10800000">
        <a:off x="1226433" y="1105519"/>
        <a:ext cx="1568226" cy="552759"/>
      </dsp:txXfrm>
    </dsp:sp>
    <dsp:sp modelId="{01D9AC19-20A9-4774-859A-62AC81C5BED1}">
      <dsp:nvSpPr>
        <dsp:cNvPr id="0" name=""/>
        <dsp:cNvSpPr/>
      </dsp:nvSpPr>
      <dsp:spPr>
        <a:xfrm rot="10800000">
          <a:off x="1206327" y="1658279"/>
          <a:ext cx="1608437" cy="552759"/>
        </a:xfrm>
        <a:prstGeom prst="trapezoid">
          <a:avLst>
            <a:gd name="adj" fmla="val 72746"/>
          </a:avLst>
        </a:prstGeom>
        <a:solidFill>
          <a:schemeClr val="accent6">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kern="1200" dirty="0"/>
            <a:t>Kommune</a:t>
          </a:r>
        </a:p>
      </dsp:txBody>
      <dsp:txXfrm rot="-10800000">
        <a:off x="1487804" y="1658279"/>
        <a:ext cx="1045484" cy="552759"/>
      </dsp:txXfrm>
    </dsp:sp>
    <dsp:sp modelId="{10A94CAC-C542-7F45-A955-C39298002BD1}">
      <dsp:nvSpPr>
        <dsp:cNvPr id="0" name=""/>
        <dsp:cNvSpPr/>
      </dsp:nvSpPr>
      <dsp:spPr>
        <a:xfrm rot="10800000">
          <a:off x="1608437" y="2211039"/>
          <a:ext cx="804218" cy="552759"/>
        </a:xfrm>
        <a:prstGeom prst="trapezoid">
          <a:avLst>
            <a:gd name="adj" fmla="val 72746"/>
          </a:avLst>
        </a:prstGeom>
        <a:solidFill>
          <a:schemeClr val="accent6">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nb-NO" sz="1400" kern="1200" dirty="0"/>
        </a:p>
      </dsp:txBody>
      <dsp:txXfrm rot="-10800000">
        <a:off x="1608437" y="2211039"/>
        <a:ext cx="804218" cy="5527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A7F188-529C-4FBE-A95A-5502213BB29C}">
      <dsp:nvSpPr>
        <dsp:cNvPr id="0" name=""/>
        <dsp:cNvSpPr/>
      </dsp:nvSpPr>
      <dsp:spPr>
        <a:xfrm>
          <a:off x="2058345" y="1542853"/>
          <a:ext cx="251128" cy="1349814"/>
        </a:xfrm>
        <a:custGeom>
          <a:avLst/>
          <a:gdLst/>
          <a:ahLst/>
          <a:cxnLst/>
          <a:rect l="0" t="0" r="0" b="0"/>
          <a:pathLst>
            <a:path>
              <a:moveTo>
                <a:pt x="0" y="0"/>
              </a:moveTo>
              <a:lnTo>
                <a:pt x="125564" y="0"/>
              </a:lnTo>
              <a:lnTo>
                <a:pt x="125564" y="1349814"/>
              </a:lnTo>
              <a:lnTo>
                <a:pt x="251128" y="1349814"/>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6BBAC7-B86E-4148-9C20-03BE3D2E1EA4}">
      <dsp:nvSpPr>
        <dsp:cNvPr id="0" name=""/>
        <dsp:cNvSpPr/>
      </dsp:nvSpPr>
      <dsp:spPr>
        <a:xfrm>
          <a:off x="2058345" y="1542853"/>
          <a:ext cx="251128" cy="809888"/>
        </a:xfrm>
        <a:custGeom>
          <a:avLst/>
          <a:gdLst/>
          <a:ahLst/>
          <a:cxnLst/>
          <a:rect l="0" t="0" r="0" b="0"/>
          <a:pathLst>
            <a:path>
              <a:moveTo>
                <a:pt x="0" y="0"/>
              </a:moveTo>
              <a:lnTo>
                <a:pt x="125564" y="0"/>
              </a:lnTo>
              <a:lnTo>
                <a:pt x="125564" y="809888"/>
              </a:lnTo>
              <a:lnTo>
                <a:pt x="251128" y="809888"/>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834CB4-9D9D-4BF7-9B3D-E48C5568415F}">
      <dsp:nvSpPr>
        <dsp:cNvPr id="0" name=""/>
        <dsp:cNvSpPr/>
      </dsp:nvSpPr>
      <dsp:spPr>
        <a:xfrm>
          <a:off x="2058345" y="1542853"/>
          <a:ext cx="251128" cy="269962"/>
        </a:xfrm>
        <a:custGeom>
          <a:avLst/>
          <a:gdLst/>
          <a:ahLst/>
          <a:cxnLst/>
          <a:rect l="0" t="0" r="0" b="0"/>
          <a:pathLst>
            <a:path>
              <a:moveTo>
                <a:pt x="0" y="0"/>
              </a:moveTo>
              <a:lnTo>
                <a:pt x="125564" y="0"/>
              </a:lnTo>
              <a:lnTo>
                <a:pt x="125564" y="269962"/>
              </a:lnTo>
              <a:lnTo>
                <a:pt x="251128" y="269962"/>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47DE1B-A227-4B73-A283-CDC9748D10CC}">
      <dsp:nvSpPr>
        <dsp:cNvPr id="0" name=""/>
        <dsp:cNvSpPr/>
      </dsp:nvSpPr>
      <dsp:spPr>
        <a:xfrm>
          <a:off x="2058345" y="1272890"/>
          <a:ext cx="251128" cy="269962"/>
        </a:xfrm>
        <a:custGeom>
          <a:avLst/>
          <a:gdLst/>
          <a:ahLst/>
          <a:cxnLst/>
          <a:rect l="0" t="0" r="0" b="0"/>
          <a:pathLst>
            <a:path>
              <a:moveTo>
                <a:pt x="0" y="269962"/>
              </a:moveTo>
              <a:lnTo>
                <a:pt x="125564" y="269962"/>
              </a:lnTo>
              <a:lnTo>
                <a:pt x="125564" y="0"/>
              </a:lnTo>
              <a:lnTo>
                <a:pt x="251128" y="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7F02AC-6543-4894-ACC1-271E99CCA1E2}">
      <dsp:nvSpPr>
        <dsp:cNvPr id="0" name=""/>
        <dsp:cNvSpPr/>
      </dsp:nvSpPr>
      <dsp:spPr>
        <a:xfrm>
          <a:off x="2058345" y="732964"/>
          <a:ext cx="251128" cy="809888"/>
        </a:xfrm>
        <a:custGeom>
          <a:avLst/>
          <a:gdLst/>
          <a:ahLst/>
          <a:cxnLst/>
          <a:rect l="0" t="0" r="0" b="0"/>
          <a:pathLst>
            <a:path>
              <a:moveTo>
                <a:pt x="0" y="809888"/>
              </a:moveTo>
              <a:lnTo>
                <a:pt x="125564" y="809888"/>
              </a:lnTo>
              <a:lnTo>
                <a:pt x="125564" y="0"/>
              </a:lnTo>
              <a:lnTo>
                <a:pt x="251128" y="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9E22C8-88C5-40B4-9D23-41F98E6AB0E6}">
      <dsp:nvSpPr>
        <dsp:cNvPr id="0" name=""/>
        <dsp:cNvSpPr/>
      </dsp:nvSpPr>
      <dsp:spPr>
        <a:xfrm>
          <a:off x="2058345" y="193039"/>
          <a:ext cx="251128" cy="1349814"/>
        </a:xfrm>
        <a:custGeom>
          <a:avLst/>
          <a:gdLst/>
          <a:ahLst/>
          <a:cxnLst/>
          <a:rect l="0" t="0" r="0" b="0"/>
          <a:pathLst>
            <a:path>
              <a:moveTo>
                <a:pt x="0" y="1349814"/>
              </a:moveTo>
              <a:lnTo>
                <a:pt x="125564" y="1349814"/>
              </a:lnTo>
              <a:lnTo>
                <a:pt x="125564" y="0"/>
              </a:lnTo>
              <a:lnTo>
                <a:pt x="251128" y="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219893-6A8D-4394-A059-443F6856052E}">
      <dsp:nvSpPr>
        <dsp:cNvPr id="0" name=""/>
        <dsp:cNvSpPr/>
      </dsp:nvSpPr>
      <dsp:spPr>
        <a:xfrm>
          <a:off x="802704" y="1351368"/>
          <a:ext cx="1255641" cy="382970"/>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Helse og omsorg</a:t>
          </a:r>
        </a:p>
      </dsp:txBody>
      <dsp:txXfrm>
        <a:off x="802704" y="1351368"/>
        <a:ext cx="1255641" cy="382970"/>
      </dsp:txXfrm>
    </dsp:sp>
    <dsp:sp modelId="{002D4D92-BDF1-4AEB-9D48-0E2E4357A0B6}">
      <dsp:nvSpPr>
        <dsp:cNvPr id="0" name=""/>
        <dsp:cNvSpPr/>
      </dsp:nvSpPr>
      <dsp:spPr>
        <a:xfrm>
          <a:off x="2309473" y="1553"/>
          <a:ext cx="1255641" cy="382970"/>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Legetjeneste</a:t>
          </a:r>
        </a:p>
      </dsp:txBody>
      <dsp:txXfrm>
        <a:off x="2309473" y="1553"/>
        <a:ext cx="1255641" cy="382970"/>
      </dsp:txXfrm>
    </dsp:sp>
    <dsp:sp modelId="{2401BA2D-9613-4F43-A332-CE2BDE97F592}">
      <dsp:nvSpPr>
        <dsp:cNvPr id="0" name=""/>
        <dsp:cNvSpPr/>
      </dsp:nvSpPr>
      <dsp:spPr>
        <a:xfrm>
          <a:off x="2309473" y="541479"/>
          <a:ext cx="1255641" cy="382970"/>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Re-Habiliteringstjenesten</a:t>
          </a:r>
        </a:p>
      </dsp:txBody>
      <dsp:txXfrm>
        <a:off x="2309473" y="541479"/>
        <a:ext cx="1255641" cy="382970"/>
      </dsp:txXfrm>
    </dsp:sp>
    <dsp:sp modelId="{F4E14F2B-0132-49B0-9D83-6D7262B1B0D8}">
      <dsp:nvSpPr>
        <dsp:cNvPr id="0" name=""/>
        <dsp:cNvSpPr/>
      </dsp:nvSpPr>
      <dsp:spPr>
        <a:xfrm>
          <a:off x="2309473" y="1081405"/>
          <a:ext cx="1255641" cy="382970"/>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Sosiale tjenester</a:t>
          </a:r>
        </a:p>
      </dsp:txBody>
      <dsp:txXfrm>
        <a:off x="2309473" y="1081405"/>
        <a:ext cx="1255641" cy="382970"/>
      </dsp:txXfrm>
    </dsp:sp>
    <dsp:sp modelId="{63016CC8-7669-4D6F-83BA-B4C6ADDA6748}">
      <dsp:nvSpPr>
        <dsp:cNvPr id="0" name=""/>
        <dsp:cNvSpPr/>
      </dsp:nvSpPr>
      <dsp:spPr>
        <a:xfrm>
          <a:off x="2309473" y="1621331"/>
          <a:ext cx="1255641" cy="382970"/>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Institusjon</a:t>
          </a:r>
        </a:p>
      </dsp:txBody>
      <dsp:txXfrm>
        <a:off x="2309473" y="1621331"/>
        <a:ext cx="1255641" cy="382970"/>
      </dsp:txXfrm>
    </dsp:sp>
    <dsp:sp modelId="{69EF477C-0F59-448E-8813-4E9C2B4956E5}">
      <dsp:nvSpPr>
        <dsp:cNvPr id="0" name=""/>
        <dsp:cNvSpPr/>
      </dsp:nvSpPr>
      <dsp:spPr>
        <a:xfrm>
          <a:off x="2309473" y="2161256"/>
          <a:ext cx="1255641" cy="382970"/>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Hjemmetjeneste</a:t>
          </a:r>
        </a:p>
      </dsp:txBody>
      <dsp:txXfrm>
        <a:off x="2309473" y="2161256"/>
        <a:ext cx="1255641" cy="382970"/>
      </dsp:txXfrm>
    </dsp:sp>
    <dsp:sp modelId="{4B38B65A-DC46-49A4-8B9D-C6AF25EB4781}">
      <dsp:nvSpPr>
        <dsp:cNvPr id="0" name=""/>
        <dsp:cNvSpPr/>
      </dsp:nvSpPr>
      <dsp:spPr>
        <a:xfrm>
          <a:off x="2309473" y="2701182"/>
          <a:ext cx="1255641" cy="382970"/>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Helsefremmende og forebyggende tjenester</a:t>
          </a:r>
        </a:p>
      </dsp:txBody>
      <dsp:txXfrm>
        <a:off x="2309473" y="2701182"/>
        <a:ext cx="1255641" cy="3829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8EB19D-9B65-4175-9A64-16824DD2EC0C}">
      <dsp:nvSpPr>
        <dsp:cNvPr id="0" name=""/>
        <dsp:cNvSpPr/>
      </dsp:nvSpPr>
      <dsp:spPr>
        <a:xfrm>
          <a:off x="1183575" y="191005"/>
          <a:ext cx="2591994" cy="2591994"/>
        </a:xfrm>
        <a:prstGeom prst="pie">
          <a:avLst>
            <a:gd name="adj1" fmla="val 16200000"/>
            <a:gd name="adj2" fmla="val 2052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nb-NO" sz="1200" kern="1200" dirty="0"/>
            <a:t>Spesialist-helse-tjeneste</a:t>
          </a:r>
        </a:p>
      </dsp:txBody>
      <dsp:txXfrm>
        <a:off x="2535733" y="626707"/>
        <a:ext cx="833141" cy="555427"/>
      </dsp:txXfrm>
    </dsp:sp>
    <dsp:sp modelId="{4E3EE89F-A353-478D-A0C8-CEDFA4351E18}">
      <dsp:nvSpPr>
        <dsp:cNvPr id="0" name=""/>
        <dsp:cNvSpPr/>
      </dsp:nvSpPr>
      <dsp:spPr>
        <a:xfrm>
          <a:off x="1205793" y="260125"/>
          <a:ext cx="2591994" cy="2591994"/>
        </a:xfrm>
        <a:prstGeom prst="pie">
          <a:avLst>
            <a:gd name="adj1" fmla="val 20520000"/>
            <a:gd name="adj2" fmla="val 324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nb-NO" sz="1200" kern="1200" dirty="0"/>
            <a:t>Fylkes- kommune</a:t>
          </a:r>
        </a:p>
      </dsp:txBody>
      <dsp:txXfrm>
        <a:off x="2875161" y="1444419"/>
        <a:ext cx="771427" cy="617141"/>
      </dsp:txXfrm>
    </dsp:sp>
    <dsp:sp modelId="{6159DF16-8840-48C4-AB4C-29F8F0D7CB21}">
      <dsp:nvSpPr>
        <dsp:cNvPr id="0" name=""/>
        <dsp:cNvSpPr/>
      </dsp:nvSpPr>
      <dsp:spPr>
        <a:xfrm>
          <a:off x="956471" y="302707"/>
          <a:ext cx="2973380" cy="2591994"/>
        </a:xfrm>
        <a:prstGeom prst="pie">
          <a:avLst>
            <a:gd name="adj1" fmla="val 3240000"/>
            <a:gd name="adj2" fmla="val 756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nb-NO" sz="1200" kern="1200" dirty="0"/>
            <a:t>Næringsliv</a:t>
          </a:r>
        </a:p>
      </dsp:txBody>
      <dsp:txXfrm>
        <a:off x="2018393" y="2123275"/>
        <a:ext cx="849537" cy="678855"/>
      </dsp:txXfrm>
    </dsp:sp>
    <dsp:sp modelId="{802A67B1-2D2D-4A3A-A675-6BE1D1976A26}">
      <dsp:nvSpPr>
        <dsp:cNvPr id="0" name=""/>
        <dsp:cNvSpPr/>
      </dsp:nvSpPr>
      <dsp:spPr>
        <a:xfrm>
          <a:off x="1088536" y="260125"/>
          <a:ext cx="2591994" cy="2591994"/>
        </a:xfrm>
        <a:prstGeom prst="pie">
          <a:avLst>
            <a:gd name="adj1" fmla="val 7560000"/>
            <a:gd name="adj2" fmla="val 1188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nb-NO" sz="1200" kern="1200" dirty="0"/>
            <a:t>Forskning og utdanning</a:t>
          </a:r>
        </a:p>
      </dsp:txBody>
      <dsp:txXfrm>
        <a:off x="1239735" y="1444419"/>
        <a:ext cx="771427" cy="617141"/>
      </dsp:txXfrm>
    </dsp:sp>
    <dsp:sp modelId="{8F999E58-1F15-49C6-9B43-5D06E759EF87}">
      <dsp:nvSpPr>
        <dsp:cNvPr id="0" name=""/>
        <dsp:cNvSpPr/>
      </dsp:nvSpPr>
      <dsp:spPr>
        <a:xfrm>
          <a:off x="1110753" y="191005"/>
          <a:ext cx="2591994" cy="2591994"/>
        </a:xfrm>
        <a:prstGeom prst="pie">
          <a:avLst>
            <a:gd name="adj1" fmla="val 11880000"/>
            <a:gd name="adj2" fmla="val 1620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nb-NO" sz="1200" kern="1200" dirty="0"/>
            <a:t>Andre aktører</a:t>
          </a:r>
        </a:p>
      </dsp:txBody>
      <dsp:txXfrm>
        <a:off x="1517449" y="626707"/>
        <a:ext cx="833141" cy="555427"/>
      </dsp:txXfrm>
    </dsp:sp>
    <dsp:sp modelId="{83665FD0-D12D-49AA-BB73-3423FF18C009}">
      <dsp:nvSpPr>
        <dsp:cNvPr id="0" name=""/>
        <dsp:cNvSpPr/>
      </dsp:nvSpPr>
      <dsp:spPr>
        <a:xfrm>
          <a:off x="1022997" y="30548"/>
          <a:ext cx="2912908" cy="2912908"/>
        </a:xfrm>
        <a:prstGeom prst="circularArrow">
          <a:avLst>
            <a:gd name="adj1" fmla="val 5085"/>
            <a:gd name="adj2" fmla="val 327528"/>
            <a:gd name="adj3" fmla="val 20192361"/>
            <a:gd name="adj4" fmla="val 16200324"/>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1976E4-74BD-4C00-9C4B-17D749E9C6D0}">
      <dsp:nvSpPr>
        <dsp:cNvPr id="0" name=""/>
        <dsp:cNvSpPr/>
      </dsp:nvSpPr>
      <dsp:spPr>
        <a:xfrm>
          <a:off x="1045515" y="99645"/>
          <a:ext cx="2912908" cy="2912908"/>
        </a:xfrm>
        <a:prstGeom prst="circularArrow">
          <a:avLst>
            <a:gd name="adj1" fmla="val 5085"/>
            <a:gd name="adj2" fmla="val 327528"/>
            <a:gd name="adj3" fmla="val 2912753"/>
            <a:gd name="adj4" fmla="val 20519953"/>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D7D3ED4-D7FE-4C99-8B13-700279C45802}">
      <dsp:nvSpPr>
        <dsp:cNvPr id="0" name=""/>
        <dsp:cNvSpPr/>
      </dsp:nvSpPr>
      <dsp:spPr>
        <a:xfrm>
          <a:off x="984059" y="142358"/>
          <a:ext cx="2912908" cy="2912908"/>
        </a:xfrm>
        <a:prstGeom prst="circularArrow">
          <a:avLst>
            <a:gd name="adj1" fmla="val 5085"/>
            <a:gd name="adj2" fmla="val 327528"/>
            <a:gd name="adj3" fmla="val 7232777"/>
            <a:gd name="adj4" fmla="val 3239695"/>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A45C3E4-C948-47C5-B991-BFD26973F973}">
      <dsp:nvSpPr>
        <dsp:cNvPr id="0" name=""/>
        <dsp:cNvSpPr/>
      </dsp:nvSpPr>
      <dsp:spPr>
        <a:xfrm>
          <a:off x="927900" y="99645"/>
          <a:ext cx="2912908" cy="2912908"/>
        </a:xfrm>
        <a:prstGeom prst="circularArrow">
          <a:avLst>
            <a:gd name="adj1" fmla="val 5085"/>
            <a:gd name="adj2" fmla="val 327528"/>
            <a:gd name="adj3" fmla="val 11552519"/>
            <a:gd name="adj4" fmla="val 7559718"/>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0A2F485-64A6-4B21-8F97-DDC61D613B69}">
      <dsp:nvSpPr>
        <dsp:cNvPr id="0" name=""/>
        <dsp:cNvSpPr/>
      </dsp:nvSpPr>
      <dsp:spPr>
        <a:xfrm>
          <a:off x="950418" y="30548"/>
          <a:ext cx="2912908" cy="2912908"/>
        </a:xfrm>
        <a:prstGeom prst="circularArrow">
          <a:avLst>
            <a:gd name="adj1" fmla="val 5085"/>
            <a:gd name="adj2" fmla="val 327528"/>
            <a:gd name="adj3" fmla="val 15872148"/>
            <a:gd name="adj4" fmla="val 11880111"/>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0931E8-C080-4A17-88C4-DC1FA185A878}">
      <dsp:nvSpPr>
        <dsp:cNvPr id="0" name=""/>
        <dsp:cNvSpPr/>
      </dsp:nvSpPr>
      <dsp:spPr>
        <a:xfrm>
          <a:off x="-2336671" y="-361183"/>
          <a:ext cx="2790873" cy="2790873"/>
        </a:xfrm>
        <a:prstGeom prst="blockArc">
          <a:avLst>
            <a:gd name="adj1" fmla="val 18900000"/>
            <a:gd name="adj2" fmla="val 2700000"/>
            <a:gd name="adj3" fmla="val 774"/>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6AB6BD-C856-48C4-B334-EAA67DE0ED24}">
      <dsp:nvSpPr>
        <dsp:cNvPr id="0" name=""/>
        <dsp:cNvSpPr/>
      </dsp:nvSpPr>
      <dsp:spPr>
        <a:xfrm>
          <a:off x="291984" y="206850"/>
          <a:ext cx="2189765" cy="413701"/>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375" tIns="30480" rIns="30480" bIns="30480" numCol="1" spcCol="1270" anchor="ctr" anchorCtr="0">
          <a:noAutofit/>
        </a:bodyPr>
        <a:lstStyle/>
        <a:p>
          <a:pPr marL="0" lvl="0" indent="0" algn="l" defTabSz="533400">
            <a:lnSpc>
              <a:spcPct val="90000"/>
            </a:lnSpc>
            <a:spcBef>
              <a:spcPct val="0"/>
            </a:spcBef>
            <a:spcAft>
              <a:spcPct val="35000"/>
            </a:spcAft>
            <a:buNone/>
          </a:pPr>
          <a:r>
            <a:rPr lang="nb-NO" sz="1200" kern="1200" dirty="0"/>
            <a:t>Innbyggere</a:t>
          </a:r>
        </a:p>
      </dsp:txBody>
      <dsp:txXfrm>
        <a:off x="291984" y="206850"/>
        <a:ext cx="2189765" cy="413701"/>
      </dsp:txXfrm>
    </dsp:sp>
    <dsp:sp modelId="{EA64BDCA-2817-450A-81A8-2050E22BE3CD}">
      <dsp:nvSpPr>
        <dsp:cNvPr id="0" name=""/>
        <dsp:cNvSpPr/>
      </dsp:nvSpPr>
      <dsp:spPr>
        <a:xfrm>
          <a:off x="33420" y="155138"/>
          <a:ext cx="517126" cy="517126"/>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2ACA74-0CA6-43F4-A8B1-DC3889B77605}">
      <dsp:nvSpPr>
        <dsp:cNvPr id="0" name=""/>
        <dsp:cNvSpPr/>
      </dsp:nvSpPr>
      <dsp:spPr>
        <a:xfrm>
          <a:off x="442364" y="827402"/>
          <a:ext cx="2039385" cy="413701"/>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375" tIns="30480" rIns="30480" bIns="30480" numCol="1" spcCol="1270" anchor="ctr" anchorCtr="0">
          <a:noAutofit/>
        </a:bodyPr>
        <a:lstStyle/>
        <a:p>
          <a:pPr marL="0" lvl="0" indent="0" algn="l" defTabSz="533400">
            <a:lnSpc>
              <a:spcPct val="90000"/>
            </a:lnSpc>
            <a:spcBef>
              <a:spcPct val="0"/>
            </a:spcBef>
            <a:spcAft>
              <a:spcPct val="35000"/>
            </a:spcAft>
            <a:buNone/>
          </a:pPr>
          <a:r>
            <a:rPr lang="nb-NO" sz="1200" kern="1200" dirty="0"/>
            <a:t>Brukere/Pårørende</a:t>
          </a:r>
        </a:p>
      </dsp:txBody>
      <dsp:txXfrm>
        <a:off x="442364" y="827402"/>
        <a:ext cx="2039385" cy="413701"/>
      </dsp:txXfrm>
    </dsp:sp>
    <dsp:sp modelId="{F3784E39-D5B0-4E08-8C4A-22DF67FAE024}">
      <dsp:nvSpPr>
        <dsp:cNvPr id="0" name=""/>
        <dsp:cNvSpPr/>
      </dsp:nvSpPr>
      <dsp:spPr>
        <a:xfrm>
          <a:off x="183801" y="775690"/>
          <a:ext cx="517126" cy="517126"/>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12558C-6FAD-4804-AEC3-0AADCB822731}">
      <dsp:nvSpPr>
        <dsp:cNvPr id="0" name=""/>
        <dsp:cNvSpPr/>
      </dsp:nvSpPr>
      <dsp:spPr>
        <a:xfrm>
          <a:off x="291984" y="1447954"/>
          <a:ext cx="2189765" cy="413701"/>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375" tIns="30480" rIns="30480" bIns="30480" numCol="1" spcCol="1270" anchor="ctr" anchorCtr="0">
          <a:noAutofit/>
        </a:bodyPr>
        <a:lstStyle/>
        <a:p>
          <a:pPr marL="0" lvl="0" indent="0" algn="l" defTabSz="533400">
            <a:lnSpc>
              <a:spcPct val="90000"/>
            </a:lnSpc>
            <a:spcBef>
              <a:spcPct val="0"/>
            </a:spcBef>
            <a:spcAft>
              <a:spcPct val="35000"/>
            </a:spcAft>
            <a:buNone/>
          </a:pPr>
          <a:r>
            <a:rPr lang="nb-NO" sz="1200" kern="1200" dirty="0"/>
            <a:t>Organisasjoner og frivilligheten</a:t>
          </a:r>
        </a:p>
      </dsp:txBody>
      <dsp:txXfrm>
        <a:off x="291984" y="1447954"/>
        <a:ext cx="2189765" cy="413701"/>
      </dsp:txXfrm>
    </dsp:sp>
    <dsp:sp modelId="{A6D3BA15-F08D-4210-A307-379260A8EA2D}">
      <dsp:nvSpPr>
        <dsp:cNvPr id="0" name=""/>
        <dsp:cNvSpPr/>
      </dsp:nvSpPr>
      <dsp:spPr>
        <a:xfrm>
          <a:off x="33420" y="1396242"/>
          <a:ext cx="517126" cy="517126"/>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8EB19D-9B65-4175-9A64-16824DD2EC0C}">
      <dsp:nvSpPr>
        <dsp:cNvPr id="0" name=""/>
        <dsp:cNvSpPr/>
      </dsp:nvSpPr>
      <dsp:spPr>
        <a:xfrm>
          <a:off x="973764" y="164390"/>
          <a:ext cx="2443515" cy="2443515"/>
        </a:xfrm>
        <a:prstGeom prst="pie">
          <a:avLst>
            <a:gd name="adj1" fmla="val 16200000"/>
            <a:gd name="adj2" fmla="val 1980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b-NO" sz="1100" kern="1200" dirty="0"/>
            <a:t>Oppvekst og utdanning</a:t>
          </a:r>
        </a:p>
      </dsp:txBody>
      <dsp:txXfrm>
        <a:off x="2253701" y="476520"/>
        <a:ext cx="639968" cy="494520"/>
      </dsp:txXfrm>
    </dsp:sp>
    <dsp:sp modelId="{4E3EE89F-A353-478D-A0C8-CEDFA4351E18}">
      <dsp:nvSpPr>
        <dsp:cNvPr id="0" name=""/>
        <dsp:cNvSpPr/>
      </dsp:nvSpPr>
      <dsp:spPr>
        <a:xfrm>
          <a:off x="1002854" y="214715"/>
          <a:ext cx="2443515" cy="2443515"/>
        </a:xfrm>
        <a:prstGeom prst="pie">
          <a:avLst>
            <a:gd name="adj1" fmla="val 19800000"/>
            <a:gd name="adj2" fmla="val 180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b-NO" sz="1100" kern="1200" dirty="0"/>
            <a:t>Folkehelse</a:t>
          </a:r>
        </a:p>
      </dsp:txBody>
      <dsp:txXfrm>
        <a:off x="2660953" y="1203757"/>
        <a:ext cx="669057" cy="479976"/>
      </dsp:txXfrm>
    </dsp:sp>
    <dsp:sp modelId="{6159DF16-8840-48C4-AB4C-29F8F0D7CB21}">
      <dsp:nvSpPr>
        <dsp:cNvPr id="0" name=""/>
        <dsp:cNvSpPr/>
      </dsp:nvSpPr>
      <dsp:spPr>
        <a:xfrm>
          <a:off x="973764" y="265040"/>
          <a:ext cx="2443515" cy="2443515"/>
        </a:xfrm>
        <a:prstGeom prst="pie">
          <a:avLst>
            <a:gd name="adj1" fmla="val 1800000"/>
            <a:gd name="adj2" fmla="val 540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b-NO" sz="1100" kern="1200" dirty="0"/>
            <a:t>Andre sektorer</a:t>
          </a:r>
        </a:p>
      </dsp:txBody>
      <dsp:txXfrm>
        <a:off x="2253701" y="1916449"/>
        <a:ext cx="639968" cy="494520"/>
      </dsp:txXfrm>
    </dsp:sp>
    <dsp:sp modelId="{802A67B1-2D2D-4A3A-A675-6BE1D1976A26}">
      <dsp:nvSpPr>
        <dsp:cNvPr id="0" name=""/>
        <dsp:cNvSpPr/>
      </dsp:nvSpPr>
      <dsp:spPr>
        <a:xfrm>
          <a:off x="915585" y="265040"/>
          <a:ext cx="2443515" cy="2443515"/>
        </a:xfrm>
        <a:prstGeom prst="pie">
          <a:avLst>
            <a:gd name="adj1" fmla="val 5400000"/>
            <a:gd name="adj2" fmla="val 900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b-NO" sz="1100" kern="1200" dirty="0"/>
            <a:t>Teknisk</a:t>
          </a:r>
        </a:p>
      </dsp:txBody>
      <dsp:txXfrm>
        <a:off x="1439196" y="1916449"/>
        <a:ext cx="639968" cy="494520"/>
      </dsp:txXfrm>
    </dsp:sp>
    <dsp:sp modelId="{8F999E58-1F15-49C6-9B43-5D06E759EF87}">
      <dsp:nvSpPr>
        <dsp:cNvPr id="0" name=""/>
        <dsp:cNvSpPr/>
      </dsp:nvSpPr>
      <dsp:spPr>
        <a:xfrm>
          <a:off x="886496" y="214715"/>
          <a:ext cx="2443515" cy="2443515"/>
        </a:xfrm>
        <a:prstGeom prst="pie">
          <a:avLst>
            <a:gd name="adj1" fmla="val 9000000"/>
            <a:gd name="adj2" fmla="val 1260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b-NO" sz="1100" kern="1200" dirty="0"/>
            <a:t>Helse og omsorg</a:t>
          </a:r>
        </a:p>
      </dsp:txBody>
      <dsp:txXfrm>
        <a:off x="1002854" y="1203757"/>
        <a:ext cx="669057" cy="479976"/>
      </dsp:txXfrm>
    </dsp:sp>
    <dsp:sp modelId="{7F52346A-E731-457D-804C-2855E8AE83A8}">
      <dsp:nvSpPr>
        <dsp:cNvPr id="0" name=""/>
        <dsp:cNvSpPr/>
      </dsp:nvSpPr>
      <dsp:spPr>
        <a:xfrm>
          <a:off x="915585" y="164390"/>
          <a:ext cx="2443515" cy="2443515"/>
        </a:xfrm>
        <a:prstGeom prst="pie">
          <a:avLst>
            <a:gd name="adj1" fmla="val 12600000"/>
            <a:gd name="adj2" fmla="val 1620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b-NO" sz="1100" kern="1200" dirty="0"/>
            <a:t>Kultur</a:t>
          </a:r>
        </a:p>
      </dsp:txBody>
      <dsp:txXfrm>
        <a:off x="1439196" y="476520"/>
        <a:ext cx="639968" cy="494520"/>
      </dsp:txXfrm>
    </dsp:sp>
    <dsp:sp modelId="{83665FD0-D12D-49AA-BB73-3423FF18C009}">
      <dsp:nvSpPr>
        <dsp:cNvPr id="0" name=""/>
        <dsp:cNvSpPr/>
      </dsp:nvSpPr>
      <dsp:spPr>
        <a:xfrm>
          <a:off x="822410" y="13125"/>
          <a:ext cx="2746045" cy="2746045"/>
        </a:xfrm>
        <a:prstGeom prst="circularArrow">
          <a:avLst>
            <a:gd name="adj1" fmla="val 5085"/>
            <a:gd name="adj2" fmla="val 327528"/>
            <a:gd name="adj3" fmla="val 19472472"/>
            <a:gd name="adj4" fmla="val 16200251"/>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26C66775-1CFC-4285-9458-B6D175FA30A0}">
      <dsp:nvSpPr>
        <dsp:cNvPr id="0" name=""/>
        <dsp:cNvSpPr/>
      </dsp:nvSpPr>
      <dsp:spPr>
        <a:xfrm>
          <a:off x="851499" y="63450"/>
          <a:ext cx="2746045" cy="2746045"/>
        </a:xfrm>
        <a:prstGeom prst="circularArrow">
          <a:avLst>
            <a:gd name="adj1" fmla="val 5085"/>
            <a:gd name="adj2" fmla="val 327528"/>
            <a:gd name="adj3" fmla="val 1472472"/>
            <a:gd name="adj4" fmla="val 19800000"/>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35AE1307-F174-4B92-96F4-76E9F4A0DACE}">
      <dsp:nvSpPr>
        <dsp:cNvPr id="0" name=""/>
        <dsp:cNvSpPr/>
      </dsp:nvSpPr>
      <dsp:spPr>
        <a:xfrm>
          <a:off x="822410" y="113775"/>
          <a:ext cx="2746045" cy="2746045"/>
        </a:xfrm>
        <a:prstGeom prst="circularArrow">
          <a:avLst>
            <a:gd name="adj1" fmla="val 5085"/>
            <a:gd name="adj2" fmla="val 327528"/>
            <a:gd name="adj3" fmla="val 5072221"/>
            <a:gd name="adj4" fmla="val 1800000"/>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784A7EA2-D2EC-478D-944F-36A4B02D4785}">
      <dsp:nvSpPr>
        <dsp:cNvPr id="0" name=""/>
        <dsp:cNvSpPr/>
      </dsp:nvSpPr>
      <dsp:spPr>
        <a:xfrm>
          <a:off x="764409" y="113775"/>
          <a:ext cx="2746045" cy="2746045"/>
        </a:xfrm>
        <a:prstGeom prst="circularArrow">
          <a:avLst>
            <a:gd name="adj1" fmla="val 5085"/>
            <a:gd name="adj2" fmla="val 327528"/>
            <a:gd name="adj3" fmla="val 8672472"/>
            <a:gd name="adj4" fmla="val 5400251"/>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7D79C046-35E1-46C0-9B30-958C655ADF9B}">
      <dsp:nvSpPr>
        <dsp:cNvPr id="0" name=""/>
        <dsp:cNvSpPr/>
      </dsp:nvSpPr>
      <dsp:spPr>
        <a:xfrm>
          <a:off x="735320" y="63450"/>
          <a:ext cx="2746045" cy="2746045"/>
        </a:xfrm>
        <a:prstGeom prst="circularArrow">
          <a:avLst>
            <a:gd name="adj1" fmla="val 5085"/>
            <a:gd name="adj2" fmla="val 327528"/>
            <a:gd name="adj3" fmla="val 12272472"/>
            <a:gd name="adj4" fmla="val 9000000"/>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EEA7900B-A8A1-4919-88F7-5F017241FDD3}">
      <dsp:nvSpPr>
        <dsp:cNvPr id="0" name=""/>
        <dsp:cNvSpPr/>
      </dsp:nvSpPr>
      <dsp:spPr>
        <a:xfrm>
          <a:off x="764409" y="13125"/>
          <a:ext cx="2746045" cy="2746045"/>
        </a:xfrm>
        <a:prstGeom prst="circularArrow">
          <a:avLst>
            <a:gd name="adj1" fmla="val 5085"/>
            <a:gd name="adj2" fmla="val 327528"/>
            <a:gd name="adj3" fmla="val 15872221"/>
            <a:gd name="adj4" fmla="val 12600000"/>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A7F188-529C-4FBE-A95A-5502213BB29C}">
      <dsp:nvSpPr>
        <dsp:cNvPr id="0" name=""/>
        <dsp:cNvSpPr/>
      </dsp:nvSpPr>
      <dsp:spPr>
        <a:xfrm>
          <a:off x="2040815" y="1542853"/>
          <a:ext cx="251234" cy="1350384"/>
        </a:xfrm>
        <a:custGeom>
          <a:avLst/>
          <a:gdLst/>
          <a:ahLst/>
          <a:cxnLst/>
          <a:rect l="0" t="0" r="0" b="0"/>
          <a:pathLst>
            <a:path>
              <a:moveTo>
                <a:pt x="0" y="0"/>
              </a:moveTo>
              <a:lnTo>
                <a:pt x="125617" y="0"/>
              </a:lnTo>
              <a:lnTo>
                <a:pt x="125617" y="1350384"/>
              </a:lnTo>
              <a:lnTo>
                <a:pt x="251234" y="1350384"/>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6BBAC7-B86E-4148-9C20-03BE3D2E1EA4}">
      <dsp:nvSpPr>
        <dsp:cNvPr id="0" name=""/>
        <dsp:cNvSpPr/>
      </dsp:nvSpPr>
      <dsp:spPr>
        <a:xfrm>
          <a:off x="2040815" y="1542853"/>
          <a:ext cx="251234" cy="810230"/>
        </a:xfrm>
        <a:custGeom>
          <a:avLst/>
          <a:gdLst/>
          <a:ahLst/>
          <a:cxnLst/>
          <a:rect l="0" t="0" r="0" b="0"/>
          <a:pathLst>
            <a:path>
              <a:moveTo>
                <a:pt x="0" y="0"/>
              </a:moveTo>
              <a:lnTo>
                <a:pt x="125617" y="0"/>
              </a:lnTo>
              <a:lnTo>
                <a:pt x="125617" y="810230"/>
              </a:lnTo>
              <a:lnTo>
                <a:pt x="251234" y="81023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834CB4-9D9D-4BF7-9B3D-E48C5568415F}">
      <dsp:nvSpPr>
        <dsp:cNvPr id="0" name=""/>
        <dsp:cNvSpPr/>
      </dsp:nvSpPr>
      <dsp:spPr>
        <a:xfrm>
          <a:off x="2040815" y="1542853"/>
          <a:ext cx="251234" cy="270076"/>
        </a:xfrm>
        <a:custGeom>
          <a:avLst/>
          <a:gdLst/>
          <a:ahLst/>
          <a:cxnLst/>
          <a:rect l="0" t="0" r="0" b="0"/>
          <a:pathLst>
            <a:path>
              <a:moveTo>
                <a:pt x="0" y="0"/>
              </a:moveTo>
              <a:lnTo>
                <a:pt x="125617" y="0"/>
              </a:lnTo>
              <a:lnTo>
                <a:pt x="125617" y="270076"/>
              </a:lnTo>
              <a:lnTo>
                <a:pt x="251234" y="270076"/>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47DE1B-A227-4B73-A283-CDC9748D10CC}">
      <dsp:nvSpPr>
        <dsp:cNvPr id="0" name=""/>
        <dsp:cNvSpPr/>
      </dsp:nvSpPr>
      <dsp:spPr>
        <a:xfrm>
          <a:off x="2040815" y="1272776"/>
          <a:ext cx="251234" cy="270076"/>
        </a:xfrm>
        <a:custGeom>
          <a:avLst/>
          <a:gdLst/>
          <a:ahLst/>
          <a:cxnLst/>
          <a:rect l="0" t="0" r="0" b="0"/>
          <a:pathLst>
            <a:path>
              <a:moveTo>
                <a:pt x="0" y="270076"/>
              </a:moveTo>
              <a:lnTo>
                <a:pt x="125617" y="270076"/>
              </a:lnTo>
              <a:lnTo>
                <a:pt x="125617" y="0"/>
              </a:lnTo>
              <a:lnTo>
                <a:pt x="251234" y="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7F02AC-6543-4894-ACC1-271E99CCA1E2}">
      <dsp:nvSpPr>
        <dsp:cNvPr id="0" name=""/>
        <dsp:cNvSpPr/>
      </dsp:nvSpPr>
      <dsp:spPr>
        <a:xfrm>
          <a:off x="2040815" y="732622"/>
          <a:ext cx="251234" cy="810230"/>
        </a:xfrm>
        <a:custGeom>
          <a:avLst/>
          <a:gdLst/>
          <a:ahLst/>
          <a:cxnLst/>
          <a:rect l="0" t="0" r="0" b="0"/>
          <a:pathLst>
            <a:path>
              <a:moveTo>
                <a:pt x="0" y="810230"/>
              </a:moveTo>
              <a:lnTo>
                <a:pt x="125617" y="810230"/>
              </a:lnTo>
              <a:lnTo>
                <a:pt x="125617" y="0"/>
              </a:lnTo>
              <a:lnTo>
                <a:pt x="251234" y="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9E22C8-88C5-40B4-9D23-41F98E6AB0E6}">
      <dsp:nvSpPr>
        <dsp:cNvPr id="0" name=""/>
        <dsp:cNvSpPr/>
      </dsp:nvSpPr>
      <dsp:spPr>
        <a:xfrm>
          <a:off x="2040815" y="192469"/>
          <a:ext cx="251234" cy="1350384"/>
        </a:xfrm>
        <a:custGeom>
          <a:avLst/>
          <a:gdLst/>
          <a:ahLst/>
          <a:cxnLst/>
          <a:rect l="0" t="0" r="0" b="0"/>
          <a:pathLst>
            <a:path>
              <a:moveTo>
                <a:pt x="0" y="1350384"/>
              </a:moveTo>
              <a:lnTo>
                <a:pt x="125617" y="1350384"/>
              </a:lnTo>
              <a:lnTo>
                <a:pt x="125617" y="0"/>
              </a:lnTo>
              <a:lnTo>
                <a:pt x="251234" y="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219893-6A8D-4394-A059-443F6856052E}">
      <dsp:nvSpPr>
        <dsp:cNvPr id="0" name=""/>
        <dsp:cNvSpPr/>
      </dsp:nvSpPr>
      <dsp:spPr>
        <a:xfrm>
          <a:off x="784644" y="1351287"/>
          <a:ext cx="1256171" cy="383132"/>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Helse og omsorg</a:t>
          </a:r>
        </a:p>
      </dsp:txBody>
      <dsp:txXfrm>
        <a:off x="784644" y="1351287"/>
        <a:ext cx="1256171" cy="383132"/>
      </dsp:txXfrm>
    </dsp:sp>
    <dsp:sp modelId="{002D4D92-BDF1-4AEB-9D48-0E2E4357A0B6}">
      <dsp:nvSpPr>
        <dsp:cNvPr id="0" name=""/>
        <dsp:cNvSpPr/>
      </dsp:nvSpPr>
      <dsp:spPr>
        <a:xfrm>
          <a:off x="2292050" y="903"/>
          <a:ext cx="1256171" cy="383132"/>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Legetjeneste</a:t>
          </a:r>
        </a:p>
      </dsp:txBody>
      <dsp:txXfrm>
        <a:off x="2292050" y="903"/>
        <a:ext cx="1256171" cy="383132"/>
      </dsp:txXfrm>
    </dsp:sp>
    <dsp:sp modelId="{2401BA2D-9613-4F43-A332-CE2BDE97F592}">
      <dsp:nvSpPr>
        <dsp:cNvPr id="0" name=""/>
        <dsp:cNvSpPr/>
      </dsp:nvSpPr>
      <dsp:spPr>
        <a:xfrm>
          <a:off x="2292050" y="541056"/>
          <a:ext cx="1256171" cy="383132"/>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Re-Habiliteringstjenesten</a:t>
          </a:r>
        </a:p>
      </dsp:txBody>
      <dsp:txXfrm>
        <a:off x="2292050" y="541056"/>
        <a:ext cx="1256171" cy="383132"/>
      </dsp:txXfrm>
    </dsp:sp>
    <dsp:sp modelId="{F4E14F2B-0132-49B0-9D83-6D7262B1B0D8}">
      <dsp:nvSpPr>
        <dsp:cNvPr id="0" name=""/>
        <dsp:cNvSpPr/>
      </dsp:nvSpPr>
      <dsp:spPr>
        <a:xfrm>
          <a:off x="2292050" y="1081210"/>
          <a:ext cx="1256171" cy="383132"/>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Sosiale tjenester</a:t>
          </a:r>
        </a:p>
      </dsp:txBody>
      <dsp:txXfrm>
        <a:off x="2292050" y="1081210"/>
        <a:ext cx="1256171" cy="383132"/>
      </dsp:txXfrm>
    </dsp:sp>
    <dsp:sp modelId="{63016CC8-7669-4D6F-83BA-B4C6ADDA6748}">
      <dsp:nvSpPr>
        <dsp:cNvPr id="0" name=""/>
        <dsp:cNvSpPr/>
      </dsp:nvSpPr>
      <dsp:spPr>
        <a:xfrm>
          <a:off x="2292050" y="1621364"/>
          <a:ext cx="1256171" cy="383132"/>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Institusjon</a:t>
          </a:r>
        </a:p>
      </dsp:txBody>
      <dsp:txXfrm>
        <a:off x="2292050" y="1621364"/>
        <a:ext cx="1256171" cy="383132"/>
      </dsp:txXfrm>
    </dsp:sp>
    <dsp:sp modelId="{69EF477C-0F59-448E-8813-4E9C2B4956E5}">
      <dsp:nvSpPr>
        <dsp:cNvPr id="0" name=""/>
        <dsp:cNvSpPr/>
      </dsp:nvSpPr>
      <dsp:spPr>
        <a:xfrm>
          <a:off x="2292050" y="2161517"/>
          <a:ext cx="1256171" cy="383132"/>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Hjemmetjeneste</a:t>
          </a:r>
        </a:p>
      </dsp:txBody>
      <dsp:txXfrm>
        <a:off x="2292050" y="2161517"/>
        <a:ext cx="1256171" cy="383132"/>
      </dsp:txXfrm>
    </dsp:sp>
    <dsp:sp modelId="{4B38B65A-DC46-49A4-8B9D-C6AF25EB4781}">
      <dsp:nvSpPr>
        <dsp:cNvPr id="0" name=""/>
        <dsp:cNvSpPr/>
      </dsp:nvSpPr>
      <dsp:spPr>
        <a:xfrm>
          <a:off x="2292050" y="2701671"/>
          <a:ext cx="1256171" cy="383132"/>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Helsefremmende og forebyggende tjenester</a:t>
          </a:r>
        </a:p>
      </dsp:txBody>
      <dsp:txXfrm>
        <a:off x="2292050" y="2701671"/>
        <a:ext cx="1256171" cy="38313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8EB19D-9B65-4175-9A64-16824DD2EC0C}">
      <dsp:nvSpPr>
        <dsp:cNvPr id="0" name=""/>
        <dsp:cNvSpPr/>
      </dsp:nvSpPr>
      <dsp:spPr>
        <a:xfrm>
          <a:off x="1183575" y="191005"/>
          <a:ext cx="2591994" cy="2591994"/>
        </a:xfrm>
        <a:prstGeom prst="pie">
          <a:avLst>
            <a:gd name="adj1" fmla="val 16200000"/>
            <a:gd name="adj2" fmla="val 2052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nb-NO" sz="1200" kern="1200" dirty="0"/>
            <a:t>Spesialist-helse-tjeneste</a:t>
          </a:r>
        </a:p>
      </dsp:txBody>
      <dsp:txXfrm>
        <a:off x="2535733" y="626707"/>
        <a:ext cx="833141" cy="555427"/>
      </dsp:txXfrm>
    </dsp:sp>
    <dsp:sp modelId="{4E3EE89F-A353-478D-A0C8-CEDFA4351E18}">
      <dsp:nvSpPr>
        <dsp:cNvPr id="0" name=""/>
        <dsp:cNvSpPr/>
      </dsp:nvSpPr>
      <dsp:spPr>
        <a:xfrm>
          <a:off x="1205793" y="260125"/>
          <a:ext cx="2591994" cy="2591994"/>
        </a:xfrm>
        <a:prstGeom prst="pie">
          <a:avLst>
            <a:gd name="adj1" fmla="val 20520000"/>
            <a:gd name="adj2" fmla="val 324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nb-NO" sz="1200" kern="1200" dirty="0"/>
            <a:t>Fylkes- kommune</a:t>
          </a:r>
        </a:p>
      </dsp:txBody>
      <dsp:txXfrm>
        <a:off x="2875161" y="1444419"/>
        <a:ext cx="771427" cy="617141"/>
      </dsp:txXfrm>
    </dsp:sp>
    <dsp:sp modelId="{6159DF16-8840-48C4-AB4C-29F8F0D7CB21}">
      <dsp:nvSpPr>
        <dsp:cNvPr id="0" name=""/>
        <dsp:cNvSpPr/>
      </dsp:nvSpPr>
      <dsp:spPr>
        <a:xfrm>
          <a:off x="956471" y="302707"/>
          <a:ext cx="2973380" cy="2591994"/>
        </a:xfrm>
        <a:prstGeom prst="pie">
          <a:avLst>
            <a:gd name="adj1" fmla="val 3240000"/>
            <a:gd name="adj2" fmla="val 756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nb-NO" sz="1200" kern="1200" dirty="0"/>
            <a:t>Næringsliv</a:t>
          </a:r>
        </a:p>
      </dsp:txBody>
      <dsp:txXfrm>
        <a:off x="2018393" y="2123275"/>
        <a:ext cx="849537" cy="678855"/>
      </dsp:txXfrm>
    </dsp:sp>
    <dsp:sp modelId="{802A67B1-2D2D-4A3A-A675-6BE1D1976A26}">
      <dsp:nvSpPr>
        <dsp:cNvPr id="0" name=""/>
        <dsp:cNvSpPr/>
      </dsp:nvSpPr>
      <dsp:spPr>
        <a:xfrm>
          <a:off x="1088536" y="260125"/>
          <a:ext cx="2591994" cy="2591994"/>
        </a:xfrm>
        <a:prstGeom prst="pie">
          <a:avLst>
            <a:gd name="adj1" fmla="val 7560000"/>
            <a:gd name="adj2" fmla="val 1188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nb-NO" sz="1200" kern="1200" dirty="0"/>
            <a:t>Forskning og utdanning</a:t>
          </a:r>
        </a:p>
      </dsp:txBody>
      <dsp:txXfrm>
        <a:off x="1239735" y="1444419"/>
        <a:ext cx="771427" cy="617141"/>
      </dsp:txXfrm>
    </dsp:sp>
    <dsp:sp modelId="{8F999E58-1F15-49C6-9B43-5D06E759EF87}">
      <dsp:nvSpPr>
        <dsp:cNvPr id="0" name=""/>
        <dsp:cNvSpPr/>
      </dsp:nvSpPr>
      <dsp:spPr>
        <a:xfrm>
          <a:off x="1110753" y="191005"/>
          <a:ext cx="2591994" cy="2591994"/>
        </a:xfrm>
        <a:prstGeom prst="pie">
          <a:avLst>
            <a:gd name="adj1" fmla="val 11880000"/>
            <a:gd name="adj2" fmla="val 1620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nb-NO" sz="1200" kern="1200" dirty="0"/>
            <a:t>Andre aktører</a:t>
          </a:r>
        </a:p>
      </dsp:txBody>
      <dsp:txXfrm>
        <a:off x="1517449" y="626707"/>
        <a:ext cx="833141" cy="555427"/>
      </dsp:txXfrm>
    </dsp:sp>
    <dsp:sp modelId="{83665FD0-D12D-49AA-BB73-3423FF18C009}">
      <dsp:nvSpPr>
        <dsp:cNvPr id="0" name=""/>
        <dsp:cNvSpPr/>
      </dsp:nvSpPr>
      <dsp:spPr>
        <a:xfrm>
          <a:off x="1022997" y="30548"/>
          <a:ext cx="2912908" cy="2912908"/>
        </a:xfrm>
        <a:prstGeom prst="circularArrow">
          <a:avLst>
            <a:gd name="adj1" fmla="val 5085"/>
            <a:gd name="adj2" fmla="val 327528"/>
            <a:gd name="adj3" fmla="val 20192361"/>
            <a:gd name="adj4" fmla="val 16200324"/>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1976E4-74BD-4C00-9C4B-17D749E9C6D0}">
      <dsp:nvSpPr>
        <dsp:cNvPr id="0" name=""/>
        <dsp:cNvSpPr/>
      </dsp:nvSpPr>
      <dsp:spPr>
        <a:xfrm>
          <a:off x="1045515" y="99645"/>
          <a:ext cx="2912908" cy="2912908"/>
        </a:xfrm>
        <a:prstGeom prst="circularArrow">
          <a:avLst>
            <a:gd name="adj1" fmla="val 5085"/>
            <a:gd name="adj2" fmla="val 327528"/>
            <a:gd name="adj3" fmla="val 2912753"/>
            <a:gd name="adj4" fmla="val 20519953"/>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D7D3ED4-D7FE-4C99-8B13-700279C45802}">
      <dsp:nvSpPr>
        <dsp:cNvPr id="0" name=""/>
        <dsp:cNvSpPr/>
      </dsp:nvSpPr>
      <dsp:spPr>
        <a:xfrm>
          <a:off x="984059" y="142358"/>
          <a:ext cx="2912908" cy="2912908"/>
        </a:xfrm>
        <a:prstGeom prst="circularArrow">
          <a:avLst>
            <a:gd name="adj1" fmla="val 5085"/>
            <a:gd name="adj2" fmla="val 327528"/>
            <a:gd name="adj3" fmla="val 7232777"/>
            <a:gd name="adj4" fmla="val 3239695"/>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A45C3E4-C948-47C5-B991-BFD26973F973}">
      <dsp:nvSpPr>
        <dsp:cNvPr id="0" name=""/>
        <dsp:cNvSpPr/>
      </dsp:nvSpPr>
      <dsp:spPr>
        <a:xfrm>
          <a:off x="927900" y="99645"/>
          <a:ext cx="2912908" cy="2912908"/>
        </a:xfrm>
        <a:prstGeom prst="circularArrow">
          <a:avLst>
            <a:gd name="adj1" fmla="val 5085"/>
            <a:gd name="adj2" fmla="val 327528"/>
            <a:gd name="adj3" fmla="val 11552519"/>
            <a:gd name="adj4" fmla="val 7559718"/>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0A2F485-64A6-4B21-8F97-DDC61D613B69}">
      <dsp:nvSpPr>
        <dsp:cNvPr id="0" name=""/>
        <dsp:cNvSpPr/>
      </dsp:nvSpPr>
      <dsp:spPr>
        <a:xfrm>
          <a:off x="950418" y="30548"/>
          <a:ext cx="2912908" cy="2912908"/>
        </a:xfrm>
        <a:prstGeom prst="circularArrow">
          <a:avLst>
            <a:gd name="adj1" fmla="val 5085"/>
            <a:gd name="adj2" fmla="val 327528"/>
            <a:gd name="adj3" fmla="val 15872148"/>
            <a:gd name="adj4" fmla="val 11880111"/>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0931E8-C080-4A17-88C4-DC1FA185A878}">
      <dsp:nvSpPr>
        <dsp:cNvPr id="0" name=""/>
        <dsp:cNvSpPr/>
      </dsp:nvSpPr>
      <dsp:spPr>
        <a:xfrm>
          <a:off x="-2336671" y="-361183"/>
          <a:ext cx="2790873" cy="2790873"/>
        </a:xfrm>
        <a:prstGeom prst="blockArc">
          <a:avLst>
            <a:gd name="adj1" fmla="val 18900000"/>
            <a:gd name="adj2" fmla="val 2700000"/>
            <a:gd name="adj3" fmla="val 774"/>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6AB6BD-C856-48C4-B334-EAA67DE0ED24}">
      <dsp:nvSpPr>
        <dsp:cNvPr id="0" name=""/>
        <dsp:cNvSpPr/>
      </dsp:nvSpPr>
      <dsp:spPr>
        <a:xfrm>
          <a:off x="291984" y="206850"/>
          <a:ext cx="2189765" cy="413701"/>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375" tIns="30480" rIns="30480" bIns="30480" numCol="1" spcCol="1270" anchor="ctr" anchorCtr="0">
          <a:noAutofit/>
        </a:bodyPr>
        <a:lstStyle/>
        <a:p>
          <a:pPr marL="0" lvl="0" indent="0" algn="l" defTabSz="533400">
            <a:lnSpc>
              <a:spcPct val="90000"/>
            </a:lnSpc>
            <a:spcBef>
              <a:spcPct val="0"/>
            </a:spcBef>
            <a:spcAft>
              <a:spcPct val="35000"/>
            </a:spcAft>
            <a:buNone/>
          </a:pPr>
          <a:r>
            <a:rPr lang="nb-NO" sz="1200" kern="1200" dirty="0"/>
            <a:t>Innbyggere</a:t>
          </a:r>
        </a:p>
      </dsp:txBody>
      <dsp:txXfrm>
        <a:off x="291984" y="206850"/>
        <a:ext cx="2189765" cy="413701"/>
      </dsp:txXfrm>
    </dsp:sp>
    <dsp:sp modelId="{EA64BDCA-2817-450A-81A8-2050E22BE3CD}">
      <dsp:nvSpPr>
        <dsp:cNvPr id="0" name=""/>
        <dsp:cNvSpPr/>
      </dsp:nvSpPr>
      <dsp:spPr>
        <a:xfrm>
          <a:off x="33420" y="155138"/>
          <a:ext cx="517126" cy="517126"/>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2ACA74-0CA6-43F4-A8B1-DC3889B77605}">
      <dsp:nvSpPr>
        <dsp:cNvPr id="0" name=""/>
        <dsp:cNvSpPr/>
      </dsp:nvSpPr>
      <dsp:spPr>
        <a:xfrm>
          <a:off x="442364" y="827402"/>
          <a:ext cx="2039385" cy="413701"/>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375" tIns="30480" rIns="30480" bIns="30480" numCol="1" spcCol="1270" anchor="ctr" anchorCtr="0">
          <a:noAutofit/>
        </a:bodyPr>
        <a:lstStyle/>
        <a:p>
          <a:pPr marL="0" lvl="0" indent="0" algn="l" defTabSz="533400">
            <a:lnSpc>
              <a:spcPct val="90000"/>
            </a:lnSpc>
            <a:spcBef>
              <a:spcPct val="0"/>
            </a:spcBef>
            <a:spcAft>
              <a:spcPct val="35000"/>
            </a:spcAft>
            <a:buNone/>
          </a:pPr>
          <a:r>
            <a:rPr lang="nb-NO" sz="1200" kern="1200" dirty="0"/>
            <a:t>Brukere/Pårørende</a:t>
          </a:r>
        </a:p>
      </dsp:txBody>
      <dsp:txXfrm>
        <a:off x="442364" y="827402"/>
        <a:ext cx="2039385" cy="413701"/>
      </dsp:txXfrm>
    </dsp:sp>
    <dsp:sp modelId="{F3784E39-D5B0-4E08-8C4A-22DF67FAE024}">
      <dsp:nvSpPr>
        <dsp:cNvPr id="0" name=""/>
        <dsp:cNvSpPr/>
      </dsp:nvSpPr>
      <dsp:spPr>
        <a:xfrm>
          <a:off x="183801" y="775690"/>
          <a:ext cx="517126" cy="517126"/>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12558C-6FAD-4804-AEC3-0AADCB822731}">
      <dsp:nvSpPr>
        <dsp:cNvPr id="0" name=""/>
        <dsp:cNvSpPr/>
      </dsp:nvSpPr>
      <dsp:spPr>
        <a:xfrm>
          <a:off x="291984" y="1447954"/>
          <a:ext cx="2189765" cy="413701"/>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375" tIns="30480" rIns="30480" bIns="30480" numCol="1" spcCol="1270" anchor="ctr" anchorCtr="0">
          <a:noAutofit/>
        </a:bodyPr>
        <a:lstStyle/>
        <a:p>
          <a:pPr marL="0" lvl="0" indent="0" algn="l" defTabSz="533400">
            <a:lnSpc>
              <a:spcPct val="90000"/>
            </a:lnSpc>
            <a:spcBef>
              <a:spcPct val="0"/>
            </a:spcBef>
            <a:spcAft>
              <a:spcPct val="35000"/>
            </a:spcAft>
            <a:buNone/>
          </a:pPr>
          <a:r>
            <a:rPr lang="nb-NO" sz="1200" kern="1200" dirty="0"/>
            <a:t>Organisasjoner og frivilligheten</a:t>
          </a:r>
        </a:p>
      </dsp:txBody>
      <dsp:txXfrm>
        <a:off x="291984" y="1447954"/>
        <a:ext cx="2189765" cy="413701"/>
      </dsp:txXfrm>
    </dsp:sp>
    <dsp:sp modelId="{A6D3BA15-F08D-4210-A307-379260A8EA2D}">
      <dsp:nvSpPr>
        <dsp:cNvPr id="0" name=""/>
        <dsp:cNvSpPr/>
      </dsp:nvSpPr>
      <dsp:spPr>
        <a:xfrm>
          <a:off x="33420" y="1396242"/>
          <a:ext cx="517126" cy="517126"/>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dirty="0"/>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2B24DF-4F8B-CC45-BA8C-0D5EA26E7C2D}" type="datetimeFigureOut">
              <a:rPr lang="nb-NO" smtClean="0"/>
              <a:t>10.03.2020</a:t>
            </a:fld>
            <a:endParaRPr lang="nb-NO" dirty="0"/>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dirty="0"/>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dirty="0"/>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F451BA-04DA-DB47-BCF3-BFB66BCED6AD}" type="slidenum">
              <a:rPr lang="nb-NO" smtClean="0"/>
              <a:t>‹#›</a:t>
            </a:fld>
            <a:endParaRPr lang="nb-NO" dirty="0"/>
          </a:p>
        </p:txBody>
      </p:sp>
    </p:spTree>
    <p:extLst>
      <p:ext uri="{BB962C8B-B14F-4D97-AF65-F5344CB8AC3E}">
        <p14:creationId xmlns:p14="http://schemas.microsoft.com/office/powerpoint/2010/main" val="541179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cs typeface="Calibri"/>
            </a:endParaRPr>
          </a:p>
        </p:txBody>
      </p:sp>
      <p:sp>
        <p:nvSpPr>
          <p:cNvPr id="4" name="Plassholder for lysbildenummer 3"/>
          <p:cNvSpPr>
            <a:spLocks noGrp="1"/>
          </p:cNvSpPr>
          <p:nvPr>
            <p:ph type="sldNum" sz="quarter" idx="5"/>
          </p:nvPr>
        </p:nvSpPr>
        <p:spPr/>
        <p:txBody>
          <a:bodyPr/>
          <a:lstStyle/>
          <a:p>
            <a:fld id="{51F451BA-04DA-DB47-BCF3-BFB66BCED6AD}" type="slidenum">
              <a:rPr lang="nb-NO" smtClean="0"/>
              <a:t>1</a:t>
            </a:fld>
            <a:endParaRPr lang="nb-NO" dirty="0"/>
          </a:p>
        </p:txBody>
      </p:sp>
    </p:spTree>
    <p:extLst>
      <p:ext uri="{BB962C8B-B14F-4D97-AF65-F5344CB8AC3E}">
        <p14:creationId xmlns:p14="http://schemas.microsoft.com/office/powerpoint/2010/main" val="2042252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endParaRPr lang="en-US" dirty="0">
              <a:cs typeface="Calibri"/>
            </a:endParaRPr>
          </a:p>
          <a:p>
            <a:endParaRPr lang="en-US" dirty="0">
              <a:cs typeface="Calibri"/>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451BA-04DA-DB47-BCF3-BFB66BCED6A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795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cs typeface="Calibri"/>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451BA-04DA-DB47-BCF3-BFB66BCED6A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8785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82AD84A-9D16-4DB2-873D-88DC25EF29A8}" type="slidenum">
              <a:rPr lang="nb-NO" smtClean="0"/>
              <a:t>12</a:t>
            </a:fld>
            <a:endParaRPr lang="nb-NO" dirty="0"/>
          </a:p>
        </p:txBody>
      </p:sp>
    </p:spTree>
    <p:extLst>
      <p:ext uri="{BB962C8B-B14F-4D97-AF65-F5344CB8AC3E}">
        <p14:creationId xmlns:p14="http://schemas.microsoft.com/office/powerpoint/2010/main" val="1344216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82AD84A-9D16-4DB2-873D-88DC25EF29A8}" type="slidenum">
              <a:rPr lang="nb-NO" smtClean="0"/>
              <a:t>13</a:t>
            </a:fld>
            <a:endParaRPr lang="nb-NO" dirty="0"/>
          </a:p>
        </p:txBody>
      </p:sp>
    </p:spTree>
    <p:extLst>
      <p:ext uri="{BB962C8B-B14F-4D97-AF65-F5344CB8AC3E}">
        <p14:creationId xmlns:p14="http://schemas.microsoft.com/office/powerpoint/2010/main" val="2562496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82AD84A-9D16-4DB2-873D-88DC25EF29A8}" type="slidenum">
              <a:rPr lang="nb-NO" smtClean="0"/>
              <a:t>14</a:t>
            </a:fld>
            <a:endParaRPr lang="nb-NO" dirty="0"/>
          </a:p>
        </p:txBody>
      </p:sp>
    </p:spTree>
    <p:extLst>
      <p:ext uri="{BB962C8B-B14F-4D97-AF65-F5344CB8AC3E}">
        <p14:creationId xmlns:p14="http://schemas.microsoft.com/office/powerpoint/2010/main" val="47770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82AD84A-9D16-4DB2-873D-88DC25EF29A8}" type="slidenum">
              <a:rPr lang="nb-NO" smtClean="0"/>
              <a:t>15</a:t>
            </a:fld>
            <a:endParaRPr lang="nb-NO" dirty="0"/>
          </a:p>
        </p:txBody>
      </p:sp>
    </p:spTree>
    <p:extLst>
      <p:ext uri="{BB962C8B-B14F-4D97-AF65-F5344CB8AC3E}">
        <p14:creationId xmlns:p14="http://schemas.microsoft.com/office/powerpoint/2010/main" val="384820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noProof="0" dirty="0">
              <a:cs typeface="Calibri"/>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451BA-04DA-DB47-BCF3-BFB66BCED6A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5573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endParaRPr lang="nb-NO" dirty="0">
              <a:cs typeface="Calibri"/>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451BA-04DA-DB47-BCF3-BFB66BCED6A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184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cs typeface="Calibri"/>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451BA-04DA-DB47-BCF3-BFB66BCED6A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6514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D69809-919E-B544-9C35-A62F3C01D2F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752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cs typeface="Calibri"/>
            </a:endParaRPr>
          </a:p>
          <a:p>
            <a:endParaRPr lang="en-US" dirty="0">
              <a:cs typeface="Calibri"/>
            </a:endParaRPr>
          </a:p>
          <a:p>
            <a:endParaRPr lang="en-US" dirty="0">
              <a:cs typeface="Calibri"/>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451BA-04DA-DB47-BCF3-BFB66BCED6A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7739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ABDFE5-AD0E-E84D-BCF8-BC1124E5F3B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61865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ABDFE5-AD0E-E84D-BCF8-BC1124E5F3B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28653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ABDFE5-AD0E-E84D-BCF8-BC1124E5F3B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37867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endParaRPr lang="nb-NO" dirty="0"/>
          </a:p>
        </p:txBody>
      </p:sp>
      <p:sp>
        <p:nvSpPr>
          <p:cNvPr id="4" name="Plassholder for lysbildenummer 3"/>
          <p:cNvSpPr>
            <a:spLocks noGrp="1"/>
          </p:cNvSpPr>
          <p:nvPr>
            <p:ph type="sldNum" sz="quarter" idx="5"/>
          </p:nvPr>
        </p:nvSpPr>
        <p:spPr/>
        <p:txBody>
          <a:bodyPr/>
          <a:lstStyle/>
          <a:p>
            <a:fld id="{51F451BA-04DA-DB47-BCF3-BFB66BCED6AD}" type="slidenum">
              <a:rPr lang="nb-NO" smtClean="0"/>
              <a:t>23</a:t>
            </a:fld>
            <a:endParaRPr lang="nb-NO" dirty="0"/>
          </a:p>
        </p:txBody>
      </p:sp>
    </p:spTree>
    <p:extLst>
      <p:ext uri="{BB962C8B-B14F-4D97-AF65-F5344CB8AC3E}">
        <p14:creationId xmlns:p14="http://schemas.microsoft.com/office/powerpoint/2010/main" val="1198635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451BA-04DA-DB47-BCF3-BFB66BCED6A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0165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451BA-04DA-DB47-BCF3-BFB66BCED6A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6275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451BA-04DA-DB47-BCF3-BFB66BCED6A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33395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451BA-04DA-DB47-BCF3-BFB66BCED6A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705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cs typeface="Calibri"/>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451BA-04DA-DB47-BCF3-BFB66BCED6A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221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D69809-919E-B544-9C35-A62F3C01D2F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3204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cs typeface="Calibri"/>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451BA-04DA-DB47-BCF3-BFB66BCED6A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6968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effectLst/>
            </a:endParaRP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451BA-04DA-DB47-BCF3-BFB66BCED6A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7895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451BA-04DA-DB47-BCF3-BFB66BCED6A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66906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Er</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451BA-04DA-DB47-BCF3-BFB66BCED6A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49160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no-NO"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o-NO"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459649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451BA-04DA-DB47-BCF3-BFB66BCED6A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5336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no-NO"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o-NO"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972681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Klikkbare linker i bilder</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D69809-919E-B544-9C35-A62F3C01D2F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75097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Klikkbare linker i bildet</a:t>
            </a: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6396B6-B520-4C76-AFF1-72DD4C01514F}" type="slidenum">
              <a:rPr kumimoji="0" lang="n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n-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07730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Klikkbare linker i bilder</a:t>
            </a: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451BA-04DA-DB47-BCF3-BFB66BCED6A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58140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Klikkbar link i bilde</a:t>
            </a: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451BA-04DA-DB47-BCF3-BFB66BCED6A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250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cs typeface="Calibri"/>
              </a:rPr>
              <a:t>ok</a:t>
            </a:r>
          </a:p>
          <a:p>
            <a:endParaRPr lang="en-US" dirty="0">
              <a:cs typeface="Calibri"/>
            </a:endParaRPr>
          </a:p>
        </p:txBody>
      </p:sp>
      <p:sp>
        <p:nvSpPr>
          <p:cNvPr id="4" name="Plassholder for lysbildenummer 3"/>
          <p:cNvSpPr>
            <a:spLocks noGrp="1"/>
          </p:cNvSpPr>
          <p:nvPr>
            <p:ph type="sldNum" sz="quarter" idx="5"/>
          </p:nvPr>
        </p:nvSpPr>
        <p:spPr/>
        <p:txBody>
          <a:bodyPr/>
          <a:lstStyle/>
          <a:p>
            <a:fld id="{51F451BA-04DA-DB47-BCF3-BFB66BCED6AD}" type="slidenum">
              <a:rPr lang="nb-NO" smtClean="0"/>
              <a:t>4</a:t>
            </a:fld>
            <a:endParaRPr lang="nb-NO" dirty="0"/>
          </a:p>
        </p:txBody>
      </p:sp>
    </p:spTree>
    <p:extLst>
      <p:ext uri="{BB962C8B-B14F-4D97-AF65-F5344CB8AC3E}">
        <p14:creationId xmlns:p14="http://schemas.microsoft.com/office/powerpoint/2010/main" val="20529188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451BA-04DA-DB47-BCF3-BFB66BCED6A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9627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451BA-04DA-DB47-BCF3-BFB66BCED6A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10065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no-NO"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o-NO"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883301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cs typeface="Calibri"/>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451BA-04DA-DB47-BCF3-BFB66BCED6A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53739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451BA-04DA-DB47-BCF3-BFB66BCED6A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88391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cs typeface="Calibri"/>
            </a:endParaRPr>
          </a:p>
          <a:p>
            <a:endParaRPr lang="en-US" dirty="0">
              <a:cs typeface="Calibri"/>
            </a:endParaRPr>
          </a:p>
          <a:p>
            <a:endParaRPr lang="en-US" dirty="0">
              <a:cs typeface="Calibri"/>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451BA-04DA-DB47-BCF3-BFB66BCED6A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6450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451BA-04DA-DB47-BCF3-BFB66BCED6A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9714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cs typeface="Calibri"/>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451BA-04DA-DB47-BCF3-BFB66BCED6A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266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endParaRPr lang="en-US" dirty="0">
              <a:cs typeface="Calibri"/>
            </a:endParaRPr>
          </a:p>
          <a:p>
            <a:endParaRPr lang="en-US" dirty="0">
              <a:cs typeface="Calibri"/>
            </a:endParaRPr>
          </a:p>
        </p:txBody>
      </p:sp>
      <p:sp>
        <p:nvSpPr>
          <p:cNvPr id="4" name="Plassholder for lysbildenummer 3"/>
          <p:cNvSpPr>
            <a:spLocks noGrp="1"/>
          </p:cNvSpPr>
          <p:nvPr>
            <p:ph type="sldNum" sz="quarter" idx="5"/>
          </p:nvPr>
        </p:nvSpPr>
        <p:spPr/>
        <p:txBody>
          <a:bodyPr/>
          <a:lstStyle/>
          <a:p>
            <a:fld id="{51F451BA-04DA-DB47-BCF3-BFB66BCED6AD}" type="slidenum">
              <a:rPr lang="nb-NO" smtClean="0"/>
              <a:t>7</a:t>
            </a:fld>
            <a:endParaRPr lang="nb-NO"/>
          </a:p>
        </p:txBody>
      </p:sp>
    </p:spTree>
    <p:extLst>
      <p:ext uri="{BB962C8B-B14F-4D97-AF65-F5344CB8AC3E}">
        <p14:creationId xmlns:p14="http://schemas.microsoft.com/office/powerpoint/2010/main" val="137983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cs typeface="Calibri"/>
            </a:endParaRPr>
          </a:p>
          <a:p>
            <a:pPr>
              <a:defRPr/>
            </a:pPr>
            <a:endParaRPr lang="nb-NO" sz="1200" b="1" dirty="0"/>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endParaRPr lang="en-US" dirty="0">
              <a:cs typeface="Calibri"/>
            </a:endParaRPr>
          </a:p>
          <a:p>
            <a:endParaRPr lang="en-US" dirty="0">
              <a:cs typeface="Calibri"/>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451BA-04DA-DB47-BCF3-BFB66BCED6A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438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b="1" dirty="0">
              <a:cs typeface="Calibri"/>
            </a:endParaRP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endParaRPr lang="en-US" dirty="0">
              <a:cs typeface="Calibri"/>
            </a:endParaRPr>
          </a:p>
          <a:p>
            <a:endParaRPr lang="en-US" dirty="0">
              <a:cs typeface="Calibri"/>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451BA-04DA-DB47-BCF3-BFB66BCED6A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9635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2190D75-B9D9-0A41-9305-22AA3EB11EA8}"/>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19400708-FBDB-9D4F-80C4-258A6E49E7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0807BFE2-F299-384B-9C4F-31FC5E3DC999}"/>
              </a:ext>
            </a:extLst>
          </p:cNvPr>
          <p:cNvSpPr>
            <a:spLocks noGrp="1"/>
          </p:cNvSpPr>
          <p:nvPr>
            <p:ph type="dt" sz="half" idx="10"/>
          </p:nvPr>
        </p:nvSpPr>
        <p:spPr/>
        <p:txBody>
          <a:bodyPr/>
          <a:lstStyle/>
          <a:p>
            <a:fld id="{4E18A7C2-1AB5-C241-ADEB-624683DA5EBC}" type="datetimeFigureOut">
              <a:rPr lang="nb-NO" smtClean="0"/>
              <a:t>10.03.2020</a:t>
            </a:fld>
            <a:endParaRPr lang="nb-NO" dirty="0"/>
          </a:p>
        </p:txBody>
      </p:sp>
      <p:sp>
        <p:nvSpPr>
          <p:cNvPr id="5" name="Plassholder for bunntekst 4">
            <a:extLst>
              <a:ext uri="{FF2B5EF4-FFF2-40B4-BE49-F238E27FC236}">
                <a16:creationId xmlns:a16="http://schemas.microsoft.com/office/drawing/2014/main" id="{46C16162-E352-B243-BD34-58582D5D0982}"/>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88BAFCE3-A81D-324C-8588-034E2F03F3F7}"/>
              </a:ext>
            </a:extLst>
          </p:cNvPr>
          <p:cNvSpPr>
            <a:spLocks noGrp="1"/>
          </p:cNvSpPr>
          <p:nvPr>
            <p:ph type="sldNum" sz="quarter" idx="12"/>
          </p:nvPr>
        </p:nvSpPr>
        <p:spPr/>
        <p:txBody>
          <a:bodyPr/>
          <a:lstStyle/>
          <a:p>
            <a:fld id="{9A23D6CA-7350-BB4D-BDB1-92197A6A6E2E}" type="slidenum">
              <a:rPr lang="nb-NO" smtClean="0"/>
              <a:t>‹#›</a:t>
            </a:fld>
            <a:endParaRPr lang="nb-NO" dirty="0"/>
          </a:p>
        </p:txBody>
      </p:sp>
    </p:spTree>
    <p:extLst>
      <p:ext uri="{BB962C8B-B14F-4D97-AF65-F5344CB8AC3E}">
        <p14:creationId xmlns:p14="http://schemas.microsoft.com/office/powerpoint/2010/main" val="4087650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0670BE-99DA-5449-A1D7-F78DD3FD5088}"/>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E7932ECA-A5D2-A545-BAD7-DC8C358E864C}"/>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AF8A72B1-CC65-D64A-A5C8-945F51B64166}"/>
              </a:ext>
            </a:extLst>
          </p:cNvPr>
          <p:cNvSpPr>
            <a:spLocks noGrp="1"/>
          </p:cNvSpPr>
          <p:nvPr>
            <p:ph type="dt" sz="half" idx="10"/>
          </p:nvPr>
        </p:nvSpPr>
        <p:spPr/>
        <p:txBody>
          <a:bodyPr/>
          <a:lstStyle/>
          <a:p>
            <a:fld id="{4E18A7C2-1AB5-C241-ADEB-624683DA5EBC}" type="datetimeFigureOut">
              <a:rPr lang="nb-NO" smtClean="0"/>
              <a:t>10.03.2020</a:t>
            </a:fld>
            <a:endParaRPr lang="nb-NO" dirty="0"/>
          </a:p>
        </p:txBody>
      </p:sp>
      <p:sp>
        <p:nvSpPr>
          <p:cNvPr id="5" name="Plassholder for bunntekst 4">
            <a:extLst>
              <a:ext uri="{FF2B5EF4-FFF2-40B4-BE49-F238E27FC236}">
                <a16:creationId xmlns:a16="http://schemas.microsoft.com/office/drawing/2014/main" id="{1B634C7B-DCBA-FC42-B22A-47A5C927C46F}"/>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DE67F85E-3D41-B940-91EE-AADFE4561280}"/>
              </a:ext>
            </a:extLst>
          </p:cNvPr>
          <p:cNvSpPr>
            <a:spLocks noGrp="1"/>
          </p:cNvSpPr>
          <p:nvPr>
            <p:ph type="sldNum" sz="quarter" idx="12"/>
          </p:nvPr>
        </p:nvSpPr>
        <p:spPr/>
        <p:txBody>
          <a:bodyPr/>
          <a:lstStyle/>
          <a:p>
            <a:fld id="{9A23D6CA-7350-BB4D-BDB1-92197A6A6E2E}" type="slidenum">
              <a:rPr lang="nb-NO" smtClean="0"/>
              <a:t>‹#›</a:t>
            </a:fld>
            <a:endParaRPr lang="nb-NO" dirty="0"/>
          </a:p>
        </p:txBody>
      </p:sp>
    </p:spTree>
    <p:extLst>
      <p:ext uri="{BB962C8B-B14F-4D97-AF65-F5344CB8AC3E}">
        <p14:creationId xmlns:p14="http://schemas.microsoft.com/office/powerpoint/2010/main" val="920332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BA51F1F1-9948-C14C-B99C-E481BC5A0E88}"/>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7BE0041C-2CBE-A54D-819A-A11CE7A938D6}"/>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4B88C03-D1AC-DC47-AC83-54068BA30090}"/>
              </a:ext>
            </a:extLst>
          </p:cNvPr>
          <p:cNvSpPr>
            <a:spLocks noGrp="1"/>
          </p:cNvSpPr>
          <p:nvPr>
            <p:ph type="dt" sz="half" idx="10"/>
          </p:nvPr>
        </p:nvSpPr>
        <p:spPr/>
        <p:txBody>
          <a:bodyPr/>
          <a:lstStyle/>
          <a:p>
            <a:fld id="{4E18A7C2-1AB5-C241-ADEB-624683DA5EBC}" type="datetimeFigureOut">
              <a:rPr lang="nb-NO" smtClean="0"/>
              <a:t>10.03.2020</a:t>
            </a:fld>
            <a:endParaRPr lang="nb-NO" dirty="0"/>
          </a:p>
        </p:txBody>
      </p:sp>
      <p:sp>
        <p:nvSpPr>
          <p:cNvPr id="5" name="Plassholder for bunntekst 4">
            <a:extLst>
              <a:ext uri="{FF2B5EF4-FFF2-40B4-BE49-F238E27FC236}">
                <a16:creationId xmlns:a16="http://schemas.microsoft.com/office/drawing/2014/main" id="{DA8CD305-EB41-A348-BCD8-F81A6D25A47F}"/>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0FAB9598-F310-A049-BD62-5963AA07823A}"/>
              </a:ext>
            </a:extLst>
          </p:cNvPr>
          <p:cNvSpPr>
            <a:spLocks noGrp="1"/>
          </p:cNvSpPr>
          <p:nvPr>
            <p:ph type="sldNum" sz="quarter" idx="12"/>
          </p:nvPr>
        </p:nvSpPr>
        <p:spPr/>
        <p:txBody>
          <a:bodyPr/>
          <a:lstStyle/>
          <a:p>
            <a:fld id="{9A23D6CA-7350-BB4D-BDB1-92197A6A6E2E}" type="slidenum">
              <a:rPr lang="nb-NO" smtClean="0"/>
              <a:t>‹#›</a:t>
            </a:fld>
            <a:endParaRPr lang="nb-NO" dirty="0"/>
          </a:p>
        </p:txBody>
      </p:sp>
    </p:spTree>
    <p:extLst>
      <p:ext uri="{BB962C8B-B14F-4D97-AF65-F5344CB8AC3E}">
        <p14:creationId xmlns:p14="http://schemas.microsoft.com/office/powerpoint/2010/main" val="3097709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tellysbilde">
  <p:cSld name="1_Tittellysbilde">
    <p:spTree>
      <p:nvGrpSpPr>
        <p:cNvPr id="1" name="Shape 14"/>
        <p:cNvGrpSpPr/>
        <p:nvPr/>
      </p:nvGrpSpPr>
      <p:grpSpPr>
        <a:xfrm>
          <a:off x="0" y="0"/>
          <a:ext cx="0" cy="0"/>
          <a:chOff x="0" y="0"/>
          <a:chExt cx="0" cy="0"/>
        </a:xfrm>
      </p:grpSpPr>
      <p:sp>
        <p:nvSpPr>
          <p:cNvPr id="15" name="Google Shape;15;p2"/>
          <p:cNvSpPr/>
          <p:nvPr/>
        </p:nvSpPr>
        <p:spPr>
          <a:xfrm>
            <a:off x="0" y="-1"/>
            <a:ext cx="12192000" cy="5856941"/>
          </a:xfrm>
          <a:prstGeom prst="rect">
            <a:avLst/>
          </a:prstGeom>
          <a:solidFill>
            <a:srgbClr val="154587"/>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no-NO" sz="1800" b="0" i="0" u="none" strike="noStrike" cap="none">
                <a:solidFill>
                  <a:srgbClr val="FFFFFF"/>
                </a:solidFill>
                <a:latin typeface="Arial"/>
                <a:ea typeface="Arial"/>
                <a:cs typeface="Arial"/>
                <a:sym typeface="Arial"/>
              </a:rPr>
              <a:t> </a:t>
            </a:r>
            <a:endParaRPr dirty="0"/>
          </a:p>
        </p:txBody>
      </p:sp>
      <p:sp>
        <p:nvSpPr>
          <p:cNvPr id="16" name="Google Shape;16;p2"/>
          <p:cNvSpPr txBox="1">
            <a:spLocks noGrp="1"/>
          </p:cNvSpPr>
          <p:nvPr>
            <p:ph type="ctrTitle"/>
          </p:nvPr>
        </p:nvSpPr>
        <p:spPr>
          <a:xfrm>
            <a:off x="549832" y="3316942"/>
            <a:ext cx="10363200" cy="1304271"/>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lt1"/>
              </a:buClr>
              <a:buSzPts val="3200"/>
              <a:buFont typeface="Helvetica Neue"/>
              <a:buNone/>
              <a:defRPr sz="3200" b="0" i="0" u="none" strike="noStrike" cap="non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002767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8906C6-366D-604A-ABDD-3D82563C76B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5E6258E-B7D3-D943-8440-A36B6476D091}"/>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AAFED55-33DF-5741-83D8-60B5325A2077}"/>
              </a:ext>
            </a:extLst>
          </p:cNvPr>
          <p:cNvSpPr>
            <a:spLocks noGrp="1"/>
          </p:cNvSpPr>
          <p:nvPr>
            <p:ph type="dt" sz="half" idx="10"/>
          </p:nvPr>
        </p:nvSpPr>
        <p:spPr/>
        <p:txBody>
          <a:bodyPr/>
          <a:lstStyle/>
          <a:p>
            <a:fld id="{4E18A7C2-1AB5-C241-ADEB-624683DA5EBC}" type="datetimeFigureOut">
              <a:rPr lang="nb-NO" smtClean="0"/>
              <a:t>10.03.2020</a:t>
            </a:fld>
            <a:endParaRPr lang="nb-NO" dirty="0"/>
          </a:p>
        </p:txBody>
      </p:sp>
      <p:sp>
        <p:nvSpPr>
          <p:cNvPr id="5" name="Plassholder for bunntekst 4">
            <a:extLst>
              <a:ext uri="{FF2B5EF4-FFF2-40B4-BE49-F238E27FC236}">
                <a16:creationId xmlns:a16="http://schemas.microsoft.com/office/drawing/2014/main" id="{7F79A9B5-20FE-2F4E-BB7A-0294669163F8}"/>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2E3A2BE0-B9F0-F348-B532-ED370001DF39}"/>
              </a:ext>
            </a:extLst>
          </p:cNvPr>
          <p:cNvSpPr>
            <a:spLocks noGrp="1"/>
          </p:cNvSpPr>
          <p:nvPr>
            <p:ph type="sldNum" sz="quarter" idx="12"/>
          </p:nvPr>
        </p:nvSpPr>
        <p:spPr/>
        <p:txBody>
          <a:bodyPr/>
          <a:lstStyle/>
          <a:p>
            <a:fld id="{9A23D6CA-7350-BB4D-BDB1-92197A6A6E2E}" type="slidenum">
              <a:rPr lang="nb-NO" smtClean="0"/>
              <a:t>‹#›</a:t>
            </a:fld>
            <a:endParaRPr lang="nb-NO" dirty="0"/>
          </a:p>
        </p:txBody>
      </p:sp>
    </p:spTree>
    <p:extLst>
      <p:ext uri="{BB962C8B-B14F-4D97-AF65-F5344CB8AC3E}">
        <p14:creationId xmlns:p14="http://schemas.microsoft.com/office/powerpoint/2010/main" val="394450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8B10A4-1127-9141-B5CB-B43B1ABF883A}"/>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73E25197-3549-9049-A5BD-18AD1C4C66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09615287-8892-C441-B668-8BAFBFCE8042}"/>
              </a:ext>
            </a:extLst>
          </p:cNvPr>
          <p:cNvSpPr>
            <a:spLocks noGrp="1"/>
          </p:cNvSpPr>
          <p:nvPr>
            <p:ph type="dt" sz="half" idx="10"/>
          </p:nvPr>
        </p:nvSpPr>
        <p:spPr/>
        <p:txBody>
          <a:bodyPr/>
          <a:lstStyle/>
          <a:p>
            <a:fld id="{4E18A7C2-1AB5-C241-ADEB-624683DA5EBC}" type="datetimeFigureOut">
              <a:rPr lang="nb-NO" smtClean="0"/>
              <a:t>10.03.2020</a:t>
            </a:fld>
            <a:endParaRPr lang="nb-NO" dirty="0"/>
          </a:p>
        </p:txBody>
      </p:sp>
      <p:sp>
        <p:nvSpPr>
          <p:cNvPr id="5" name="Plassholder for bunntekst 4">
            <a:extLst>
              <a:ext uri="{FF2B5EF4-FFF2-40B4-BE49-F238E27FC236}">
                <a16:creationId xmlns:a16="http://schemas.microsoft.com/office/drawing/2014/main" id="{D8CA0645-C847-384B-8AD3-36C46229D452}"/>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9B47AFE0-37EA-BD42-ADC9-3D50061830D9}"/>
              </a:ext>
            </a:extLst>
          </p:cNvPr>
          <p:cNvSpPr>
            <a:spLocks noGrp="1"/>
          </p:cNvSpPr>
          <p:nvPr>
            <p:ph type="sldNum" sz="quarter" idx="12"/>
          </p:nvPr>
        </p:nvSpPr>
        <p:spPr/>
        <p:txBody>
          <a:bodyPr/>
          <a:lstStyle/>
          <a:p>
            <a:fld id="{9A23D6CA-7350-BB4D-BDB1-92197A6A6E2E}" type="slidenum">
              <a:rPr lang="nb-NO" smtClean="0"/>
              <a:t>‹#›</a:t>
            </a:fld>
            <a:endParaRPr lang="nb-NO" dirty="0"/>
          </a:p>
        </p:txBody>
      </p:sp>
    </p:spTree>
    <p:extLst>
      <p:ext uri="{BB962C8B-B14F-4D97-AF65-F5344CB8AC3E}">
        <p14:creationId xmlns:p14="http://schemas.microsoft.com/office/powerpoint/2010/main" val="107117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6053A92-43CB-014D-9EC8-FFA53C4EEE14}"/>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5A61FADC-0D2F-7C45-B5B7-FF074CAA5DDA}"/>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5B940C21-C0EE-2243-ADAB-FBE4A1795232}"/>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1CED071E-E97A-4447-B90D-253DE0BB1620}"/>
              </a:ext>
            </a:extLst>
          </p:cNvPr>
          <p:cNvSpPr>
            <a:spLocks noGrp="1"/>
          </p:cNvSpPr>
          <p:nvPr>
            <p:ph type="dt" sz="half" idx="10"/>
          </p:nvPr>
        </p:nvSpPr>
        <p:spPr/>
        <p:txBody>
          <a:bodyPr/>
          <a:lstStyle/>
          <a:p>
            <a:fld id="{4E18A7C2-1AB5-C241-ADEB-624683DA5EBC}" type="datetimeFigureOut">
              <a:rPr lang="nb-NO" smtClean="0"/>
              <a:t>10.03.2020</a:t>
            </a:fld>
            <a:endParaRPr lang="nb-NO" dirty="0"/>
          </a:p>
        </p:txBody>
      </p:sp>
      <p:sp>
        <p:nvSpPr>
          <p:cNvPr id="6" name="Plassholder for bunntekst 5">
            <a:extLst>
              <a:ext uri="{FF2B5EF4-FFF2-40B4-BE49-F238E27FC236}">
                <a16:creationId xmlns:a16="http://schemas.microsoft.com/office/drawing/2014/main" id="{A1D23817-1017-544D-8A9E-22541DA4DFB6}"/>
              </a:ext>
            </a:extLst>
          </p:cNvPr>
          <p:cNvSpPr>
            <a:spLocks noGrp="1"/>
          </p:cNvSpPr>
          <p:nvPr>
            <p:ph type="ftr" sz="quarter" idx="11"/>
          </p:nvPr>
        </p:nvSpPr>
        <p:spPr/>
        <p:txBody>
          <a:bodyPr/>
          <a:lstStyle/>
          <a:p>
            <a:endParaRPr lang="nb-NO" dirty="0"/>
          </a:p>
        </p:txBody>
      </p:sp>
      <p:sp>
        <p:nvSpPr>
          <p:cNvPr id="7" name="Plassholder for lysbildenummer 6">
            <a:extLst>
              <a:ext uri="{FF2B5EF4-FFF2-40B4-BE49-F238E27FC236}">
                <a16:creationId xmlns:a16="http://schemas.microsoft.com/office/drawing/2014/main" id="{61C7BBD8-1C1F-414B-924D-B7D490111F2A}"/>
              </a:ext>
            </a:extLst>
          </p:cNvPr>
          <p:cNvSpPr>
            <a:spLocks noGrp="1"/>
          </p:cNvSpPr>
          <p:nvPr>
            <p:ph type="sldNum" sz="quarter" idx="12"/>
          </p:nvPr>
        </p:nvSpPr>
        <p:spPr/>
        <p:txBody>
          <a:bodyPr/>
          <a:lstStyle/>
          <a:p>
            <a:fld id="{9A23D6CA-7350-BB4D-BDB1-92197A6A6E2E}" type="slidenum">
              <a:rPr lang="nb-NO" smtClean="0"/>
              <a:t>‹#›</a:t>
            </a:fld>
            <a:endParaRPr lang="nb-NO" dirty="0"/>
          </a:p>
        </p:txBody>
      </p:sp>
    </p:spTree>
    <p:extLst>
      <p:ext uri="{BB962C8B-B14F-4D97-AF65-F5344CB8AC3E}">
        <p14:creationId xmlns:p14="http://schemas.microsoft.com/office/powerpoint/2010/main" val="734648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EDAECF4-9180-D04D-B2A1-77E427FDF779}"/>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95761879-02AA-BA44-B484-7F4E89A29E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1894277F-38A0-7841-871A-09D3A5E94AA7}"/>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D8F37D3F-E8BD-2645-BFBA-2F619BF70E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F3FF0108-D7C4-0A41-A139-C7A162F8D1C7}"/>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175D0463-2B8F-AF4F-80D5-9584A48D7B7D}"/>
              </a:ext>
            </a:extLst>
          </p:cNvPr>
          <p:cNvSpPr>
            <a:spLocks noGrp="1"/>
          </p:cNvSpPr>
          <p:nvPr>
            <p:ph type="dt" sz="half" idx="10"/>
          </p:nvPr>
        </p:nvSpPr>
        <p:spPr/>
        <p:txBody>
          <a:bodyPr/>
          <a:lstStyle/>
          <a:p>
            <a:fld id="{4E18A7C2-1AB5-C241-ADEB-624683DA5EBC}" type="datetimeFigureOut">
              <a:rPr lang="nb-NO" smtClean="0"/>
              <a:t>10.03.2020</a:t>
            </a:fld>
            <a:endParaRPr lang="nb-NO" dirty="0"/>
          </a:p>
        </p:txBody>
      </p:sp>
      <p:sp>
        <p:nvSpPr>
          <p:cNvPr id="8" name="Plassholder for bunntekst 7">
            <a:extLst>
              <a:ext uri="{FF2B5EF4-FFF2-40B4-BE49-F238E27FC236}">
                <a16:creationId xmlns:a16="http://schemas.microsoft.com/office/drawing/2014/main" id="{1970D13D-7187-DB49-8DCD-B59E486CE111}"/>
              </a:ext>
            </a:extLst>
          </p:cNvPr>
          <p:cNvSpPr>
            <a:spLocks noGrp="1"/>
          </p:cNvSpPr>
          <p:nvPr>
            <p:ph type="ftr" sz="quarter" idx="11"/>
          </p:nvPr>
        </p:nvSpPr>
        <p:spPr/>
        <p:txBody>
          <a:bodyPr/>
          <a:lstStyle/>
          <a:p>
            <a:endParaRPr lang="nb-NO" dirty="0"/>
          </a:p>
        </p:txBody>
      </p:sp>
      <p:sp>
        <p:nvSpPr>
          <p:cNvPr id="9" name="Plassholder for lysbildenummer 8">
            <a:extLst>
              <a:ext uri="{FF2B5EF4-FFF2-40B4-BE49-F238E27FC236}">
                <a16:creationId xmlns:a16="http://schemas.microsoft.com/office/drawing/2014/main" id="{0507A315-5748-D848-BC82-19AFDE0B3B3C}"/>
              </a:ext>
            </a:extLst>
          </p:cNvPr>
          <p:cNvSpPr>
            <a:spLocks noGrp="1"/>
          </p:cNvSpPr>
          <p:nvPr>
            <p:ph type="sldNum" sz="quarter" idx="12"/>
          </p:nvPr>
        </p:nvSpPr>
        <p:spPr/>
        <p:txBody>
          <a:bodyPr/>
          <a:lstStyle/>
          <a:p>
            <a:fld id="{9A23D6CA-7350-BB4D-BDB1-92197A6A6E2E}" type="slidenum">
              <a:rPr lang="nb-NO" smtClean="0"/>
              <a:t>‹#›</a:t>
            </a:fld>
            <a:endParaRPr lang="nb-NO" dirty="0"/>
          </a:p>
        </p:txBody>
      </p:sp>
    </p:spTree>
    <p:extLst>
      <p:ext uri="{BB962C8B-B14F-4D97-AF65-F5344CB8AC3E}">
        <p14:creationId xmlns:p14="http://schemas.microsoft.com/office/powerpoint/2010/main" val="836892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4BAD00B-6920-584B-9CC8-C0A946151CA0}"/>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C7429E39-45DC-CC43-821D-F724711E8535}"/>
              </a:ext>
            </a:extLst>
          </p:cNvPr>
          <p:cNvSpPr>
            <a:spLocks noGrp="1"/>
          </p:cNvSpPr>
          <p:nvPr>
            <p:ph type="dt" sz="half" idx="10"/>
          </p:nvPr>
        </p:nvSpPr>
        <p:spPr/>
        <p:txBody>
          <a:bodyPr/>
          <a:lstStyle/>
          <a:p>
            <a:fld id="{4E18A7C2-1AB5-C241-ADEB-624683DA5EBC}" type="datetimeFigureOut">
              <a:rPr lang="nb-NO" smtClean="0"/>
              <a:t>10.03.2020</a:t>
            </a:fld>
            <a:endParaRPr lang="nb-NO" dirty="0"/>
          </a:p>
        </p:txBody>
      </p:sp>
      <p:sp>
        <p:nvSpPr>
          <p:cNvPr id="4" name="Plassholder for bunntekst 3">
            <a:extLst>
              <a:ext uri="{FF2B5EF4-FFF2-40B4-BE49-F238E27FC236}">
                <a16:creationId xmlns:a16="http://schemas.microsoft.com/office/drawing/2014/main" id="{34C765D0-1A6C-6345-875F-25E62F557BC4}"/>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C580EDE6-3F73-9840-8FD4-3F807B4C421A}"/>
              </a:ext>
            </a:extLst>
          </p:cNvPr>
          <p:cNvSpPr>
            <a:spLocks noGrp="1"/>
          </p:cNvSpPr>
          <p:nvPr>
            <p:ph type="sldNum" sz="quarter" idx="12"/>
          </p:nvPr>
        </p:nvSpPr>
        <p:spPr/>
        <p:txBody>
          <a:bodyPr/>
          <a:lstStyle/>
          <a:p>
            <a:fld id="{9A23D6CA-7350-BB4D-BDB1-92197A6A6E2E}" type="slidenum">
              <a:rPr lang="nb-NO" smtClean="0"/>
              <a:t>‹#›</a:t>
            </a:fld>
            <a:endParaRPr lang="nb-NO" dirty="0"/>
          </a:p>
        </p:txBody>
      </p:sp>
    </p:spTree>
    <p:extLst>
      <p:ext uri="{BB962C8B-B14F-4D97-AF65-F5344CB8AC3E}">
        <p14:creationId xmlns:p14="http://schemas.microsoft.com/office/powerpoint/2010/main" val="148515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DFF3C8C-6D69-BA45-A69E-6FAE95C9DECC}"/>
              </a:ext>
            </a:extLst>
          </p:cNvPr>
          <p:cNvSpPr>
            <a:spLocks noGrp="1"/>
          </p:cNvSpPr>
          <p:nvPr>
            <p:ph type="dt" sz="half" idx="10"/>
          </p:nvPr>
        </p:nvSpPr>
        <p:spPr/>
        <p:txBody>
          <a:bodyPr/>
          <a:lstStyle/>
          <a:p>
            <a:fld id="{4E18A7C2-1AB5-C241-ADEB-624683DA5EBC}" type="datetimeFigureOut">
              <a:rPr lang="nb-NO" smtClean="0"/>
              <a:t>10.03.2020</a:t>
            </a:fld>
            <a:endParaRPr lang="nb-NO" dirty="0"/>
          </a:p>
        </p:txBody>
      </p:sp>
      <p:sp>
        <p:nvSpPr>
          <p:cNvPr id="3" name="Plassholder for bunntekst 2">
            <a:extLst>
              <a:ext uri="{FF2B5EF4-FFF2-40B4-BE49-F238E27FC236}">
                <a16:creationId xmlns:a16="http://schemas.microsoft.com/office/drawing/2014/main" id="{7AEE2D63-6847-BA4E-8A23-C9497B68D151}"/>
              </a:ext>
            </a:extLst>
          </p:cNvPr>
          <p:cNvSpPr>
            <a:spLocks noGrp="1"/>
          </p:cNvSpPr>
          <p:nvPr>
            <p:ph type="ftr" sz="quarter" idx="11"/>
          </p:nvPr>
        </p:nvSpPr>
        <p:spPr/>
        <p:txBody>
          <a:bodyPr/>
          <a:lstStyle/>
          <a:p>
            <a:endParaRPr lang="nb-NO" dirty="0"/>
          </a:p>
        </p:txBody>
      </p:sp>
      <p:sp>
        <p:nvSpPr>
          <p:cNvPr id="4" name="Plassholder for lysbildenummer 3">
            <a:extLst>
              <a:ext uri="{FF2B5EF4-FFF2-40B4-BE49-F238E27FC236}">
                <a16:creationId xmlns:a16="http://schemas.microsoft.com/office/drawing/2014/main" id="{434ECEAC-E891-1D42-8632-11DBB9AEE28B}"/>
              </a:ext>
            </a:extLst>
          </p:cNvPr>
          <p:cNvSpPr>
            <a:spLocks noGrp="1"/>
          </p:cNvSpPr>
          <p:nvPr>
            <p:ph type="sldNum" sz="quarter" idx="12"/>
          </p:nvPr>
        </p:nvSpPr>
        <p:spPr/>
        <p:txBody>
          <a:bodyPr/>
          <a:lstStyle/>
          <a:p>
            <a:fld id="{9A23D6CA-7350-BB4D-BDB1-92197A6A6E2E}" type="slidenum">
              <a:rPr lang="nb-NO" smtClean="0"/>
              <a:t>‹#›</a:t>
            </a:fld>
            <a:endParaRPr lang="nb-NO" dirty="0"/>
          </a:p>
        </p:txBody>
      </p:sp>
    </p:spTree>
    <p:extLst>
      <p:ext uri="{BB962C8B-B14F-4D97-AF65-F5344CB8AC3E}">
        <p14:creationId xmlns:p14="http://schemas.microsoft.com/office/powerpoint/2010/main" val="2887946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3494E96-2021-DB47-B72F-202D8E5B4B55}"/>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F528767A-93FD-3240-8429-F53D3E03B3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5B1C27BF-BC2E-1246-83C5-49403D5DD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74A8D54B-B796-9146-ADDB-5630EE9D2794}"/>
              </a:ext>
            </a:extLst>
          </p:cNvPr>
          <p:cNvSpPr>
            <a:spLocks noGrp="1"/>
          </p:cNvSpPr>
          <p:nvPr>
            <p:ph type="dt" sz="half" idx="10"/>
          </p:nvPr>
        </p:nvSpPr>
        <p:spPr/>
        <p:txBody>
          <a:bodyPr/>
          <a:lstStyle/>
          <a:p>
            <a:fld id="{4E18A7C2-1AB5-C241-ADEB-624683DA5EBC}" type="datetimeFigureOut">
              <a:rPr lang="nb-NO" smtClean="0"/>
              <a:t>10.03.2020</a:t>
            </a:fld>
            <a:endParaRPr lang="nb-NO" dirty="0"/>
          </a:p>
        </p:txBody>
      </p:sp>
      <p:sp>
        <p:nvSpPr>
          <p:cNvPr id="6" name="Plassholder for bunntekst 5">
            <a:extLst>
              <a:ext uri="{FF2B5EF4-FFF2-40B4-BE49-F238E27FC236}">
                <a16:creationId xmlns:a16="http://schemas.microsoft.com/office/drawing/2014/main" id="{6A55461B-8C9E-DC4A-93DD-AFF64594C446}"/>
              </a:ext>
            </a:extLst>
          </p:cNvPr>
          <p:cNvSpPr>
            <a:spLocks noGrp="1"/>
          </p:cNvSpPr>
          <p:nvPr>
            <p:ph type="ftr" sz="quarter" idx="11"/>
          </p:nvPr>
        </p:nvSpPr>
        <p:spPr/>
        <p:txBody>
          <a:bodyPr/>
          <a:lstStyle/>
          <a:p>
            <a:endParaRPr lang="nb-NO" dirty="0"/>
          </a:p>
        </p:txBody>
      </p:sp>
      <p:sp>
        <p:nvSpPr>
          <p:cNvPr id="7" name="Plassholder for lysbildenummer 6">
            <a:extLst>
              <a:ext uri="{FF2B5EF4-FFF2-40B4-BE49-F238E27FC236}">
                <a16:creationId xmlns:a16="http://schemas.microsoft.com/office/drawing/2014/main" id="{D7486B0C-02F9-6643-9C0B-8DF9E416CB82}"/>
              </a:ext>
            </a:extLst>
          </p:cNvPr>
          <p:cNvSpPr>
            <a:spLocks noGrp="1"/>
          </p:cNvSpPr>
          <p:nvPr>
            <p:ph type="sldNum" sz="quarter" idx="12"/>
          </p:nvPr>
        </p:nvSpPr>
        <p:spPr/>
        <p:txBody>
          <a:bodyPr/>
          <a:lstStyle/>
          <a:p>
            <a:fld id="{9A23D6CA-7350-BB4D-BDB1-92197A6A6E2E}" type="slidenum">
              <a:rPr lang="nb-NO" smtClean="0"/>
              <a:t>‹#›</a:t>
            </a:fld>
            <a:endParaRPr lang="nb-NO" dirty="0"/>
          </a:p>
        </p:txBody>
      </p:sp>
    </p:spTree>
    <p:extLst>
      <p:ext uri="{BB962C8B-B14F-4D97-AF65-F5344CB8AC3E}">
        <p14:creationId xmlns:p14="http://schemas.microsoft.com/office/powerpoint/2010/main" val="1652841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AAD9DAB-E476-6A43-B527-100374120007}"/>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2EDA99FF-5C7F-D540-BE5A-6FEA3DD311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dirty="0"/>
          </a:p>
        </p:txBody>
      </p:sp>
      <p:sp>
        <p:nvSpPr>
          <p:cNvPr id="4" name="Plassholder for tekst 3">
            <a:extLst>
              <a:ext uri="{FF2B5EF4-FFF2-40B4-BE49-F238E27FC236}">
                <a16:creationId xmlns:a16="http://schemas.microsoft.com/office/drawing/2014/main" id="{2517C035-8740-594E-A5DE-7989FF1FFF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9D2B7D80-ACFD-844E-BC7B-1B88DABD6237}"/>
              </a:ext>
            </a:extLst>
          </p:cNvPr>
          <p:cNvSpPr>
            <a:spLocks noGrp="1"/>
          </p:cNvSpPr>
          <p:nvPr>
            <p:ph type="dt" sz="half" idx="10"/>
          </p:nvPr>
        </p:nvSpPr>
        <p:spPr/>
        <p:txBody>
          <a:bodyPr/>
          <a:lstStyle/>
          <a:p>
            <a:fld id="{4E18A7C2-1AB5-C241-ADEB-624683DA5EBC}" type="datetimeFigureOut">
              <a:rPr lang="nb-NO" smtClean="0"/>
              <a:t>10.03.2020</a:t>
            </a:fld>
            <a:endParaRPr lang="nb-NO" dirty="0"/>
          </a:p>
        </p:txBody>
      </p:sp>
      <p:sp>
        <p:nvSpPr>
          <p:cNvPr id="6" name="Plassholder for bunntekst 5">
            <a:extLst>
              <a:ext uri="{FF2B5EF4-FFF2-40B4-BE49-F238E27FC236}">
                <a16:creationId xmlns:a16="http://schemas.microsoft.com/office/drawing/2014/main" id="{F7C53046-D8ED-644B-BA43-7311565F06F2}"/>
              </a:ext>
            </a:extLst>
          </p:cNvPr>
          <p:cNvSpPr>
            <a:spLocks noGrp="1"/>
          </p:cNvSpPr>
          <p:nvPr>
            <p:ph type="ftr" sz="quarter" idx="11"/>
          </p:nvPr>
        </p:nvSpPr>
        <p:spPr/>
        <p:txBody>
          <a:bodyPr/>
          <a:lstStyle/>
          <a:p>
            <a:endParaRPr lang="nb-NO" dirty="0"/>
          </a:p>
        </p:txBody>
      </p:sp>
      <p:sp>
        <p:nvSpPr>
          <p:cNvPr id="7" name="Plassholder for lysbildenummer 6">
            <a:extLst>
              <a:ext uri="{FF2B5EF4-FFF2-40B4-BE49-F238E27FC236}">
                <a16:creationId xmlns:a16="http://schemas.microsoft.com/office/drawing/2014/main" id="{2F03F5DE-B6C2-C245-8BFF-30BB3348687B}"/>
              </a:ext>
            </a:extLst>
          </p:cNvPr>
          <p:cNvSpPr>
            <a:spLocks noGrp="1"/>
          </p:cNvSpPr>
          <p:nvPr>
            <p:ph type="sldNum" sz="quarter" idx="12"/>
          </p:nvPr>
        </p:nvSpPr>
        <p:spPr/>
        <p:txBody>
          <a:bodyPr/>
          <a:lstStyle/>
          <a:p>
            <a:fld id="{9A23D6CA-7350-BB4D-BDB1-92197A6A6E2E}" type="slidenum">
              <a:rPr lang="nb-NO" smtClean="0"/>
              <a:t>‹#›</a:t>
            </a:fld>
            <a:endParaRPr lang="nb-NO" dirty="0"/>
          </a:p>
        </p:txBody>
      </p:sp>
    </p:spTree>
    <p:extLst>
      <p:ext uri="{BB962C8B-B14F-4D97-AF65-F5344CB8AC3E}">
        <p14:creationId xmlns:p14="http://schemas.microsoft.com/office/powerpoint/2010/main" val="1863279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FDEA797B-3C5F-4443-BE73-2D0ADD553F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D3E585C8-7D90-6845-8481-9F14F03F3B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072CD56-7D03-AC4C-916A-244C8DF59E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18A7C2-1AB5-C241-ADEB-624683DA5EBC}" type="datetimeFigureOut">
              <a:rPr lang="nb-NO" smtClean="0"/>
              <a:t>10.03.2020</a:t>
            </a:fld>
            <a:endParaRPr lang="nb-NO" dirty="0"/>
          </a:p>
        </p:txBody>
      </p:sp>
      <p:sp>
        <p:nvSpPr>
          <p:cNvPr id="5" name="Plassholder for bunntekst 4">
            <a:extLst>
              <a:ext uri="{FF2B5EF4-FFF2-40B4-BE49-F238E27FC236}">
                <a16:creationId xmlns:a16="http://schemas.microsoft.com/office/drawing/2014/main" id="{FFEF0BA4-F035-9847-8710-C554509B09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dirty="0"/>
          </a:p>
        </p:txBody>
      </p:sp>
      <p:sp>
        <p:nvSpPr>
          <p:cNvPr id="6" name="Plassholder for lysbildenummer 5">
            <a:extLst>
              <a:ext uri="{FF2B5EF4-FFF2-40B4-BE49-F238E27FC236}">
                <a16:creationId xmlns:a16="http://schemas.microsoft.com/office/drawing/2014/main" id="{B426DFF5-727F-5041-8722-15A1AD9137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23D6CA-7350-BB4D-BDB1-92197A6A6E2E}" type="slidenum">
              <a:rPr lang="nb-NO" smtClean="0"/>
              <a:t>‹#›</a:t>
            </a:fld>
            <a:endParaRPr lang="nb-NO" dirty="0"/>
          </a:p>
        </p:txBody>
      </p:sp>
    </p:spTree>
    <p:extLst>
      <p:ext uri="{BB962C8B-B14F-4D97-AF65-F5344CB8AC3E}">
        <p14:creationId xmlns:p14="http://schemas.microsoft.com/office/powerpoint/2010/main" val="39300956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26" Type="http://schemas.openxmlformats.org/officeDocument/2006/relationships/diagramQuickStyle" Target="../diagrams/quickStyle5.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diagramLayout" Target="../diagrams/layout5.xml"/><Relationship Id="rId2" Type="http://schemas.openxmlformats.org/officeDocument/2006/relationships/notesSlide" Target="../notesSlides/notesSlide12.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diagramData" Target="../diagrams/data5.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image" Target="../media/image12.png"/><Relationship Id="rId28" Type="http://schemas.microsoft.com/office/2007/relationships/diagramDrawing" Target="../diagrams/drawing5.xml"/><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 Id="rId27" Type="http://schemas.openxmlformats.org/officeDocument/2006/relationships/diagramColors" Target="../diagrams/colors5.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diagramData" Target="../diagrams/data8.xml"/><Relationship Id="rId18" Type="http://schemas.openxmlformats.org/officeDocument/2006/relationships/diagramData" Target="../diagrams/data9.xml"/><Relationship Id="rId26" Type="http://schemas.openxmlformats.org/officeDocument/2006/relationships/diagramColors" Target="../diagrams/colors10.xml"/><Relationship Id="rId3" Type="http://schemas.openxmlformats.org/officeDocument/2006/relationships/diagramData" Target="../diagrams/data6.xml"/><Relationship Id="rId21" Type="http://schemas.openxmlformats.org/officeDocument/2006/relationships/diagramColors" Target="../diagrams/colors9.xml"/><Relationship Id="rId7" Type="http://schemas.microsoft.com/office/2007/relationships/diagramDrawing" Target="../diagrams/drawing6.xml"/><Relationship Id="rId12" Type="http://schemas.microsoft.com/office/2007/relationships/diagramDrawing" Target="../diagrams/drawing7.xml"/><Relationship Id="rId17" Type="http://schemas.microsoft.com/office/2007/relationships/diagramDrawing" Target="../diagrams/drawing8.xml"/><Relationship Id="rId25" Type="http://schemas.openxmlformats.org/officeDocument/2006/relationships/diagramQuickStyle" Target="../diagrams/quickStyle10.xml"/><Relationship Id="rId2" Type="http://schemas.openxmlformats.org/officeDocument/2006/relationships/notesSlide" Target="../notesSlides/notesSlide13.xml"/><Relationship Id="rId16" Type="http://schemas.openxmlformats.org/officeDocument/2006/relationships/diagramColors" Target="../diagrams/colors8.xml"/><Relationship Id="rId20" Type="http://schemas.openxmlformats.org/officeDocument/2006/relationships/diagramQuickStyle" Target="../diagrams/quickStyle9.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diagramColors" Target="../diagrams/colors7.xml"/><Relationship Id="rId24" Type="http://schemas.openxmlformats.org/officeDocument/2006/relationships/diagramLayout" Target="../diagrams/layout10.xml"/><Relationship Id="rId5" Type="http://schemas.openxmlformats.org/officeDocument/2006/relationships/diagramQuickStyle" Target="../diagrams/quickStyle6.xml"/><Relationship Id="rId15" Type="http://schemas.openxmlformats.org/officeDocument/2006/relationships/diagramQuickStyle" Target="../diagrams/quickStyle8.xml"/><Relationship Id="rId23" Type="http://schemas.openxmlformats.org/officeDocument/2006/relationships/diagramData" Target="../diagrams/data10.xml"/><Relationship Id="rId10" Type="http://schemas.openxmlformats.org/officeDocument/2006/relationships/diagramQuickStyle" Target="../diagrams/quickStyle7.xml"/><Relationship Id="rId19" Type="http://schemas.openxmlformats.org/officeDocument/2006/relationships/diagramLayout" Target="../diagrams/layout9.xml"/><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diagramLayout" Target="../diagrams/layout8.xml"/><Relationship Id="rId22" Type="http://schemas.microsoft.com/office/2007/relationships/diagramDrawing" Target="../diagrams/drawing9.xml"/><Relationship Id="rId27" Type="http://schemas.microsoft.com/office/2007/relationships/diagramDrawing" Target="../diagrams/drawing10.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12.xml"/><Relationship Id="rId13" Type="http://schemas.openxmlformats.org/officeDocument/2006/relationships/diagramData" Target="../diagrams/data13.xml"/><Relationship Id="rId18" Type="http://schemas.openxmlformats.org/officeDocument/2006/relationships/diagramData" Target="../diagrams/data14.xml"/><Relationship Id="rId26" Type="http://schemas.openxmlformats.org/officeDocument/2006/relationships/diagramColors" Target="../diagrams/colors15.xml"/><Relationship Id="rId3" Type="http://schemas.openxmlformats.org/officeDocument/2006/relationships/diagramData" Target="../diagrams/data11.xml"/><Relationship Id="rId21" Type="http://schemas.openxmlformats.org/officeDocument/2006/relationships/diagramColors" Target="../diagrams/colors14.xml"/><Relationship Id="rId7" Type="http://schemas.microsoft.com/office/2007/relationships/diagramDrawing" Target="../diagrams/drawing11.xml"/><Relationship Id="rId12" Type="http://schemas.microsoft.com/office/2007/relationships/diagramDrawing" Target="../diagrams/drawing12.xml"/><Relationship Id="rId17" Type="http://schemas.microsoft.com/office/2007/relationships/diagramDrawing" Target="../diagrams/drawing13.xml"/><Relationship Id="rId25" Type="http://schemas.openxmlformats.org/officeDocument/2006/relationships/diagramQuickStyle" Target="../diagrams/quickStyle15.xml"/><Relationship Id="rId2" Type="http://schemas.openxmlformats.org/officeDocument/2006/relationships/notesSlide" Target="../notesSlides/notesSlide14.xml"/><Relationship Id="rId16" Type="http://schemas.openxmlformats.org/officeDocument/2006/relationships/diagramColors" Target="../diagrams/colors13.xml"/><Relationship Id="rId20" Type="http://schemas.openxmlformats.org/officeDocument/2006/relationships/diagramQuickStyle" Target="../diagrams/quickStyle14.xml"/><Relationship Id="rId1" Type="http://schemas.openxmlformats.org/officeDocument/2006/relationships/slideLayout" Target="../slideLayouts/slideLayout2.xml"/><Relationship Id="rId6" Type="http://schemas.openxmlformats.org/officeDocument/2006/relationships/diagramColors" Target="../diagrams/colors11.xml"/><Relationship Id="rId11" Type="http://schemas.openxmlformats.org/officeDocument/2006/relationships/diagramColors" Target="../diagrams/colors12.xml"/><Relationship Id="rId24" Type="http://schemas.openxmlformats.org/officeDocument/2006/relationships/diagramLayout" Target="../diagrams/layout15.xml"/><Relationship Id="rId5" Type="http://schemas.openxmlformats.org/officeDocument/2006/relationships/diagramQuickStyle" Target="../diagrams/quickStyle11.xml"/><Relationship Id="rId15" Type="http://schemas.openxmlformats.org/officeDocument/2006/relationships/diagramQuickStyle" Target="../diagrams/quickStyle13.xml"/><Relationship Id="rId23" Type="http://schemas.openxmlformats.org/officeDocument/2006/relationships/diagramData" Target="../diagrams/data15.xml"/><Relationship Id="rId10" Type="http://schemas.openxmlformats.org/officeDocument/2006/relationships/diagramQuickStyle" Target="../diagrams/quickStyle12.xml"/><Relationship Id="rId19" Type="http://schemas.openxmlformats.org/officeDocument/2006/relationships/diagramLayout" Target="../diagrams/layout14.xml"/><Relationship Id="rId4" Type="http://schemas.openxmlformats.org/officeDocument/2006/relationships/diagramLayout" Target="../diagrams/layout11.xml"/><Relationship Id="rId9" Type="http://schemas.openxmlformats.org/officeDocument/2006/relationships/diagramLayout" Target="../diagrams/layout12.xml"/><Relationship Id="rId14" Type="http://schemas.openxmlformats.org/officeDocument/2006/relationships/diagramLayout" Target="../diagrams/layout13.xml"/><Relationship Id="rId22" Type="http://schemas.microsoft.com/office/2007/relationships/diagramDrawing" Target="../diagrams/drawing14.xml"/><Relationship Id="rId27" Type="http://schemas.microsoft.com/office/2007/relationships/diagramDrawing" Target="../diagrams/drawing15.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17.xml"/><Relationship Id="rId13" Type="http://schemas.openxmlformats.org/officeDocument/2006/relationships/diagramData" Target="../diagrams/data18.xml"/><Relationship Id="rId18" Type="http://schemas.openxmlformats.org/officeDocument/2006/relationships/diagramData" Target="../diagrams/data19.xml"/><Relationship Id="rId26" Type="http://schemas.openxmlformats.org/officeDocument/2006/relationships/diagramColors" Target="../diagrams/colors20.xml"/><Relationship Id="rId3" Type="http://schemas.openxmlformats.org/officeDocument/2006/relationships/diagramData" Target="../diagrams/data16.xml"/><Relationship Id="rId21" Type="http://schemas.openxmlformats.org/officeDocument/2006/relationships/diagramColors" Target="../diagrams/colors19.xml"/><Relationship Id="rId7" Type="http://schemas.microsoft.com/office/2007/relationships/diagramDrawing" Target="../diagrams/drawing16.xml"/><Relationship Id="rId12" Type="http://schemas.microsoft.com/office/2007/relationships/diagramDrawing" Target="../diagrams/drawing17.xml"/><Relationship Id="rId17" Type="http://schemas.microsoft.com/office/2007/relationships/diagramDrawing" Target="../diagrams/drawing18.xml"/><Relationship Id="rId25" Type="http://schemas.openxmlformats.org/officeDocument/2006/relationships/diagramQuickStyle" Target="../diagrams/quickStyle20.xml"/><Relationship Id="rId2" Type="http://schemas.openxmlformats.org/officeDocument/2006/relationships/notesSlide" Target="../notesSlides/notesSlide15.xml"/><Relationship Id="rId16" Type="http://schemas.openxmlformats.org/officeDocument/2006/relationships/diagramColors" Target="../diagrams/colors18.xml"/><Relationship Id="rId20" Type="http://schemas.openxmlformats.org/officeDocument/2006/relationships/diagramQuickStyle" Target="../diagrams/quickStyle19.xml"/><Relationship Id="rId1" Type="http://schemas.openxmlformats.org/officeDocument/2006/relationships/slideLayout" Target="../slideLayouts/slideLayout2.xml"/><Relationship Id="rId6" Type="http://schemas.openxmlformats.org/officeDocument/2006/relationships/diagramColors" Target="../diagrams/colors16.xml"/><Relationship Id="rId11" Type="http://schemas.openxmlformats.org/officeDocument/2006/relationships/diagramColors" Target="../diagrams/colors17.xml"/><Relationship Id="rId24" Type="http://schemas.openxmlformats.org/officeDocument/2006/relationships/diagramLayout" Target="../diagrams/layout20.xml"/><Relationship Id="rId5" Type="http://schemas.openxmlformats.org/officeDocument/2006/relationships/diagramQuickStyle" Target="../diagrams/quickStyle16.xml"/><Relationship Id="rId15" Type="http://schemas.openxmlformats.org/officeDocument/2006/relationships/diagramQuickStyle" Target="../diagrams/quickStyle18.xml"/><Relationship Id="rId23" Type="http://schemas.openxmlformats.org/officeDocument/2006/relationships/diagramData" Target="../diagrams/data20.xml"/><Relationship Id="rId10" Type="http://schemas.openxmlformats.org/officeDocument/2006/relationships/diagramQuickStyle" Target="../diagrams/quickStyle17.xml"/><Relationship Id="rId19" Type="http://schemas.openxmlformats.org/officeDocument/2006/relationships/diagramLayout" Target="../diagrams/layout19.xml"/><Relationship Id="rId4" Type="http://schemas.openxmlformats.org/officeDocument/2006/relationships/diagramLayout" Target="../diagrams/layout16.xml"/><Relationship Id="rId9" Type="http://schemas.openxmlformats.org/officeDocument/2006/relationships/diagramLayout" Target="../diagrams/layout17.xml"/><Relationship Id="rId14" Type="http://schemas.openxmlformats.org/officeDocument/2006/relationships/diagramLayout" Target="../diagrams/layout18.xml"/><Relationship Id="rId22" Type="http://schemas.microsoft.com/office/2007/relationships/diagramDrawing" Target="../diagrams/drawing19.xml"/><Relationship Id="rId27" Type="http://schemas.microsoft.com/office/2007/relationships/diagramDrawing" Target="../diagrams/drawing20.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commons.wikimedia.org/wiki/File:Steps.svg" TargetMode="Externa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www.ressursportal.no/"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pn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hyperlink" Target="https://www.ks.no/contentassets/cc2dd10e4e054c768c0ffdbd9fa29384/handbok-for-samskaping.pdf"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hyperlink" Target="https://www.ks.no/fagomrader/samfunnsutvikling/barekraft/barekraftsmalene/" TargetMode="Externa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hyperlink" Target="https://www.ks.no/fagomrader/velferd/aldersvennlige-lokalsamfunn/hva-er-et-aldersvennlig-samfunn/"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hyperlink" Target="https://doga.no/verktoy/folketrakk/folketrakk-plattformen/" TargetMode="Externa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helsedirektoratet.no/veiledere/ledelse-og-kvalitetsforbedring-i-helse-og-omsorgstjenesten"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hyperlink" Target="https://www.ks.no/contentassets/d43a21fe850c4c51ad75e6977caa1c27/plattform-for-samspill-og-samarbeid-mellom-frivillig-og-kommunal-sektor.pdf" TargetMode="Externa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hyperlink" Target="https://www.regjeringen.no/no/tema/plan-bygg-og-eiendom/plan--og-bygningsloven/plan/filmer-om-planlegging-etter-plan--og-bygningsloven/id2669416/"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www.ks.no/fagomrader/innovasjon/innovasjonsledelse/veikart-for-tjenesteinnovasjon/alle-verktoy/statistikk-og-tall/" TargetMode="External"/><Relationship Id="rId5" Type="http://schemas.openxmlformats.org/officeDocument/2006/relationships/hyperlink" Target="https://www.helsedirektoratet.no/veiledere/ledelse-og-kvalitetsforbedring-i-helse-og-omsorgstjenesten" TargetMode="External"/><Relationship Id="rId4" Type="http://schemas.openxmlformats.org/officeDocument/2006/relationships/hyperlink" Target="https://www.ks.no/fagomrader/arbeidsgiverpolitikk/partssamarbeid-om-heltid/kunnskapsgrunnlag-forskning-og-fakta/"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EB019415-9A82-1F4D-BACC-16FE867420D2}"/>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a:normAutofit fontScale="90000"/>
          </a:bodyPr>
          <a:lstStyle/>
          <a:p>
            <a:pPr algn="ctr"/>
            <a:r>
              <a:rPr lang="nb-NO" sz="2600" dirty="0">
                <a:solidFill>
                  <a:srgbClr val="FFFFFF"/>
                </a:solidFill>
              </a:rPr>
              <a:t>Et hjelpemiddel for planlegging av lokalt arbeid med reformen </a:t>
            </a:r>
          </a:p>
        </p:txBody>
      </p:sp>
      <p:pic>
        <p:nvPicPr>
          <p:cNvPr id="22" name="Plassholder for innhold 4" descr="Et bilde som inneholder tekst, kart&#10;&#10;Automatisk generert beskrivelse">
            <a:extLst>
              <a:ext uri="{FF2B5EF4-FFF2-40B4-BE49-F238E27FC236}">
                <a16:creationId xmlns:a16="http://schemas.microsoft.com/office/drawing/2014/main" id="{FC05A1D4-FB06-DB41-A6B0-1C5349926AF5}"/>
              </a:ext>
            </a:extLst>
          </p:cNvPr>
          <p:cNvPicPr>
            <a:picLocks noChangeAspect="1"/>
          </p:cNvPicPr>
          <p:nvPr/>
        </p:nvPicPr>
        <p:blipFill>
          <a:blip r:embed="rId3"/>
          <a:stretch>
            <a:fillRect/>
          </a:stretch>
        </p:blipFill>
        <p:spPr>
          <a:xfrm>
            <a:off x="3959691" y="1693999"/>
            <a:ext cx="5766185" cy="4132357"/>
          </a:xfrm>
          <a:prstGeom prst="rect">
            <a:avLst/>
          </a:prstGeom>
        </p:spPr>
      </p:pic>
      <p:pic>
        <p:nvPicPr>
          <p:cNvPr id="9" name="Bilde 8">
            <a:extLst>
              <a:ext uri="{FF2B5EF4-FFF2-40B4-BE49-F238E27FC236}">
                <a16:creationId xmlns:a16="http://schemas.microsoft.com/office/drawing/2014/main" id="{D336E876-C158-6F4B-838D-BCF2C3B71CFC}"/>
              </a:ext>
            </a:extLst>
          </p:cNvPr>
          <p:cNvPicPr>
            <a:picLocks noChangeAspect="1"/>
          </p:cNvPicPr>
          <p:nvPr/>
        </p:nvPicPr>
        <p:blipFill>
          <a:blip r:embed="rId4"/>
          <a:stretch>
            <a:fillRect/>
          </a:stretch>
        </p:blipFill>
        <p:spPr>
          <a:xfrm>
            <a:off x="9799405" y="6096092"/>
            <a:ext cx="1903822" cy="704875"/>
          </a:xfrm>
          <a:prstGeom prst="rect">
            <a:avLst/>
          </a:prstGeom>
        </p:spPr>
      </p:pic>
      <p:pic>
        <p:nvPicPr>
          <p:cNvPr id="12" name="Bilde 11">
            <a:extLst>
              <a:ext uri="{FF2B5EF4-FFF2-40B4-BE49-F238E27FC236}">
                <a16:creationId xmlns:a16="http://schemas.microsoft.com/office/drawing/2014/main" id="{B1CD5E17-D432-C54F-BE5C-CA1C4AC135E4}"/>
              </a:ext>
            </a:extLst>
          </p:cNvPr>
          <p:cNvPicPr>
            <a:picLocks noChangeAspect="1"/>
          </p:cNvPicPr>
          <p:nvPr/>
        </p:nvPicPr>
        <p:blipFill>
          <a:blip r:embed="rId5"/>
          <a:stretch>
            <a:fillRect/>
          </a:stretch>
        </p:blipFill>
        <p:spPr>
          <a:xfrm>
            <a:off x="2273263" y="5826356"/>
            <a:ext cx="1612900" cy="774700"/>
          </a:xfrm>
          <a:prstGeom prst="rect">
            <a:avLst/>
          </a:prstGeom>
        </p:spPr>
      </p:pic>
      <p:sp>
        <p:nvSpPr>
          <p:cNvPr id="13" name="TekstSylinder 12">
            <a:extLst>
              <a:ext uri="{FF2B5EF4-FFF2-40B4-BE49-F238E27FC236}">
                <a16:creationId xmlns:a16="http://schemas.microsoft.com/office/drawing/2014/main" id="{DAAC02D7-C41F-E342-A5E9-EE35B965C410}"/>
              </a:ext>
            </a:extLst>
          </p:cNvPr>
          <p:cNvSpPr txBox="1"/>
          <p:nvPr/>
        </p:nvSpPr>
        <p:spPr>
          <a:xfrm>
            <a:off x="3437710" y="367096"/>
            <a:ext cx="6812076" cy="1754326"/>
          </a:xfrm>
          <a:prstGeom prst="rect">
            <a:avLst/>
          </a:prstGeom>
          <a:noFill/>
        </p:spPr>
        <p:txBody>
          <a:bodyPr wrap="square" rtlCol="0" anchor="t">
            <a:spAutoFit/>
          </a:bodyPr>
          <a:lstStyle/>
          <a:p>
            <a:pPr algn="ctr"/>
            <a:r>
              <a:rPr lang="nb-NO" sz="5400" dirty="0">
                <a:latin typeface="+mj-lt"/>
              </a:rPr>
              <a:t>Veiledningshefte </a:t>
            </a:r>
          </a:p>
          <a:p>
            <a:endParaRPr lang="nb-NO" sz="5400" dirty="0">
              <a:latin typeface="+mj-lt"/>
              <a:cs typeface="Calibri Light"/>
            </a:endParaRPr>
          </a:p>
        </p:txBody>
      </p:sp>
    </p:spTree>
    <p:extLst>
      <p:ext uri="{BB962C8B-B14F-4D97-AF65-F5344CB8AC3E}">
        <p14:creationId xmlns:p14="http://schemas.microsoft.com/office/powerpoint/2010/main" val="220747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53C17E3F-F733-DB43-9760-A2299EC2B3DF}"/>
              </a:ext>
            </a:extLst>
          </p:cNvPr>
          <p:cNvSpPr>
            <a:spLocks noGrp="1"/>
          </p:cNvSpPr>
          <p:nvPr>
            <p:ph type="title"/>
          </p:nvPr>
        </p:nvSpPr>
        <p:spPr>
          <a:xfrm>
            <a:off x="116037" y="1158974"/>
            <a:ext cx="3688403" cy="507027"/>
          </a:xfrm>
        </p:spPr>
        <p:txBody>
          <a:bodyPr vert="horz" lIns="91440" tIns="45720" rIns="91440" bIns="45720" rtlCol="0" anchor="t">
            <a:normAutofit fontScale="90000"/>
          </a:bodyPr>
          <a:lstStyle/>
          <a:p>
            <a:pPr algn="ctr"/>
            <a:r>
              <a:rPr lang="nb-NO" sz="4000" dirty="0">
                <a:solidFill>
                  <a:srgbClr val="FFFFFF"/>
                </a:solidFill>
                <a:cs typeface="Calibri Light"/>
              </a:rPr>
              <a:t> </a:t>
            </a:r>
            <a:r>
              <a:rPr lang="nb-NO" sz="4000" dirty="0">
                <a:solidFill>
                  <a:schemeClr val="bg1"/>
                </a:solidFill>
                <a:latin typeface="+mn-lt"/>
                <a:cs typeface="Calibri Light"/>
              </a:rPr>
              <a:t>Samskaping</a:t>
            </a:r>
            <a:br>
              <a:rPr lang="nb-NO" sz="2800" dirty="0">
                <a:cs typeface="Calibri Light"/>
              </a:rPr>
            </a:br>
            <a:br>
              <a:rPr lang="nb-NO" sz="2800" dirty="0">
                <a:cs typeface="Calibri Light"/>
              </a:rPr>
            </a:br>
            <a:endParaRPr lang="nb-NO" sz="2800" kern="1200" dirty="0">
              <a:solidFill>
                <a:srgbClr val="FFFFFF"/>
              </a:solidFill>
              <a:latin typeface="+mj-lt"/>
              <a:cs typeface="Calibri Light"/>
            </a:endParaRP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TekstSylinder 6">
            <a:extLst>
              <a:ext uri="{FF2B5EF4-FFF2-40B4-BE49-F238E27FC236}">
                <a16:creationId xmlns:a16="http://schemas.microsoft.com/office/drawing/2014/main" id="{C4914837-1801-4425-B646-0836ED9CF901}"/>
              </a:ext>
            </a:extLst>
          </p:cNvPr>
          <p:cNvSpPr txBox="1"/>
          <p:nvPr/>
        </p:nvSpPr>
        <p:spPr>
          <a:xfrm>
            <a:off x="7717972" y="-310244"/>
            <a:ext cx="40222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black"/>
                </a:solidFill>
                <a:effectLst/>
                <a:uLnTx/>
                <a:uFillTx/>
                <a:latin typeface="Calibri" panose="020F0502020204030204"/>
                <a:ea typeface="+mn-ea"/>
                <a:cs typeface="+mn-cs"/>
              </a:rPr>
              <a:t>Klikk for å legge til tekst</a:t>
            </a:r>
          </a:p>
        </p:txBody>
      </p:sp>
      <p:sp>
        <p:nvSpPr>
          <p:cNvPr id="12" name="Rektangel 11">
            <a:extLst>
              <a:ext uri="{FF2B5EF4-FFF2-40B4-BE49-F238E27FC236}">
                <a16:creationId xmlns:a16="http://schemas.microsoft.com/office/drawing/2014/main" id="{EC12DBF0-50F8-4B4C-B964-E3EA0CCD662F}"/>
              </a:ext>
            </a:extLst>
          </p:cNvPr>
          <p:cNvSpPr/>
          <p:nvPr/>
        </p:nvSpPr>
        <p:spPr>
          <a:xfrm>
            <a:off x="4739322" y="1264639"/>
            <a:ext cx="6781098" cy="4708981"/>
          </a:xfrm>
          <a:prstGeom prst="rect">
            <a:avLst/>
          </a:prstGeom>
          <a:solidFill>
            <a:schemeClr val="bg1"/>
          </a:solidFill>
        </p:spPr>
        <p:txBody>
          <a:bodyPr wrap="square">
            <a:spAutoFit/>
          </a:bodyPr>
          <a:lstStyle/>
          <a:p>
            <a:pPr marL="594360" indent="-457200">
              <a:buFont typeface="+mj-lt"/>
              <a:buAutoNum type="arabicPeriod"/>
              <a:defRPr/>
            </a:pPr>
            <a:r>
              <a:rPr lang="da-DK" sz="2000" dirty="0"/>
              <a:t>Hva kan vi oppnå sammen?</a:t>
            </a:r>
          </a:p>
          <a:p>
            <a:pPr marL="594360" indent="-457200">
              <a:buFont typeface="+mj-lt"/>
              <a:buAutoNum type="arabicPeriod"/>
              <a:defRPr/>
            </a:pPr>
            <a:endParaRPr lang="da-DK" sz="2000" dirty="0"/>
          </a:p>
          <a:p>
            <a:pPr marL="594360" indent="-457200">
              <a:buFont typeface="+mj-lt"/>
              <a:buAutoNum type="arabicPeriod"/>
              <a:defRPr/>
            </a:pPr>
            <a:r>
              <a:rPr lang="da-DK" sz="2000" dirty="0"/>
              <a:t>Hvem kan hjelpe til ?</a:t>
            </a:r>
          </a:p>
          <a:p>
            <a:pPr marL="594360" indent="-457200">
              <a:buFont typeface="+mj-lt"/>
              <a:buAutoNum type="arabicPeriod"/>
              <a:defRPr/>
            </a:pPr>
            <a:endParaRPr lang="da-DK" sz="2000" dirty="0"/>
          </a:p>
          <a:p>
            <a:pPr marL="594360" indent="-457200">
              <a:buFont typeface="+mj-lt"/>
              <a:buAutoNum type="arabicPeriod"/>
              <a:defRPr/>
            </a:pPr>
            <a:r>
              <a:rPr lang="da-DK" sz="2000" dirty="0"/>
              <a:t>Hvordan kan alle aktørernes ressurser mobiliseres for å skape robust innovasjon?</a:t>
            </a:r>
          </a:p>
          <a:p>
            <a:pPr marL="594360" indent="-457200">
              <a:buFont typeface="+mj-lt"/>
              <a:buAutoNum type="arabicPeriod"/>
              <a:defRPr/>
            </a:pPr>
            <a:endParaRPr lang="da-DK" sz="2000" dirty="0"/>
          </a:p>
          <a:p>
            <a:pPr marL="594360" indent="-457200">
              <a:buFont typeface="+mj-lt"/>
              <a:buAutoNum type="arabicPeriod"/>
              <a:defRPr/>
            </a:pPr>
            <a:r>
              <a:rPr lang="da-DK" sz="2000" dirty="0"/>
              <a:t>Hvordan kan vi arbeide for å skape noe nytt sammen?</a:t>
            </a:r>
          </a:p>
          <a:p>
            <a:pPr marL="594360" indent="-457200">
              <a:buFont typeface="+mj-lt"/>
              <a:buAutoNum type="arabicPeriod"/>
              <a:defRPr/>
            </a:pPr>
            <a:endParaRPr lang="da-DK" sz="2000" dirty="0"/>
          </a:p>
          <a:p>
            <a:pPr marL="594360" indent="-457200">
              <a:buFont typeface="+mj-lt"/>
              <a:buAutoNum type="arabicPeriod"/>
              <a:defRPr/>
            </a:pPr>
            <a:r>
              <a:rPr lang="da-DK" sz="2000" dirty="0"/>
              <a:t>Skjer det noe andre steder i kommunen, som  kan understøttes?</a:t>
            </a:r>
          </a:p>
          <a:p>
            <a:pPr marL="594360" indent="-457200">
              <a:buFont typeface="+mj-lt"/>
              <a:buAutoNum type="arabicPeriod"/>
              <a:defRPr/>
            </a:pPr>
            <a:endParaRPr lang="da-DK" sz="2000" dirty="0"/>
          </a:p>
          <a:p>
            <a:pPr marL="594360" indent="-457200">
              <a:buFont typeface="+mj-lt"/>
              <a:buAutoNum type="arabicPeriod"/>
              <a:defRPr/>
            </a:pPr>
            <a:r>
              <a:rPr lang="da-DK" sz="2000" dirty="0"/>
              <a:t>Hvilke allianser må inngås  hvis det skal skje forandring?</a:t>
            </a:r>
          </a:p>
          <a:p>
            <a:pPr marL="137160">
              <a:defRPr/>
            </a:pPr>
            <a:endParaRPr lang="da-DK" sz="2000" dirty="0"/>
          </a:p>
          <a:p>
            <a:pPr marL="137160">
              <a:defRPr/>
            </a:pPr>
            <a:r>
              <a:rPr lang="da-DK" sz="2000" dirty="0"/>
              <a:t>					</a:t>
            </a:r>
            <a:r>
              <a:rPr lang="da-DK" i="1" dirty="0"/>
              <a:t>Eva Sørensen 2020 </a:t>
            </a:r>
            <a:endParaRPr lang="da-DK" sz="2000" i="1" dirty="0"/>
          </a:p>
        </p:txBody>
      </p:sp>
      <p:sp>
        <p:nvSpPr>
          <p:cNvPr id="3" name="TekstSylinder 2">
            <a:extLst>
              <a:ext uri="{FF2B5EF4-FFF2-40B4-BE49-F238E27FC236}">
                <a16:creationId xmlns:a16="http://schemas.microsoft.com/office/drawing/2014/main" id="{42F5DC10-3E06-4E40-BF43-6A0C0AAE1B34}"/>
              </a:ext>
            </a:extLst>
          </p:cNvPr>
          <p:cNvSpPr txBox="1"/>
          <p:nvPr/>
        </p:nvSpPr>
        <p:spPr>
          <a:xfrm>
            <a:off x="4343400" y="442913"/>
            <a:ext cx="5770418" cy="430887"/>
          </a:xfrm>
          <a:prstGeom prst="rect">
            <a:avLst/>
          </a:prstGeom>
          <a:noFill/>
        </p:spPr>
        <p:txBody>
          <a:bodyPr wrap="square" rtlCol="0">
            <a:spAutoFit/>
          </a:bodyPr>
          <a:lstStyle/>
          <a:p>
            <a:r>
              <a:rPr lang="nb-NO" sz="2200" b="1" dirty="0"/>
              <a:t>Gode spørsmål i mobilisering av ressurser</a:t>
            </a:r>
          </a:p>
        </p:txBody>
      </p:sp>
      <p:pic>
        <p:nvPicPr>
          <p:cNvPr id="10" name="Bilde 9">
            <a:extLst>
              <a:ext uri="{FF2B5EF4-FFF2-40B4-BE49-F238E27FC236}">
                <a16:creationId xmlns:a16="http://schemas.microsoft.com/office/drawing/2014/main" id="{90BEA943-8E9E-9542-9755-C6279E6DFA45}"/>
              </a:ext>
            </a:extLst>
          </p:cNvPr>
          <p:cNvPicPr>
            <a:picLocks noChangeAspect="1"/>
          </p:cNvPicPr>
          <p:nvPr/>
        </p:nvPicPr>
        <p:blipFill>
          <a:blip r:embed="rId3"/>
          <a:stretch>
            <a:fillRect/>
          </a:stretch>
        </p:blipFill>
        <p:spPr>
          <a:xfrm>
            <a:off x="381355" y="2814637"/>
            <a:ext cx="3157769" cy="1916762"/>
          </a:xfrm>
          <a:prstGeom prst="rect">
            <a:avLst/>
          </a:prstGeom>
          <a:solidFill>
            <a:schemeClr val="bg1"/>
          </a:solidFill>
          <a:ln>
            <a:solidFill>
              <a:schemeClr val="bg1"/>
            </a:solidFill>
          </a:ln>
        </p:spPr>
      </p:pic>
    </p:spTree>
    <p:extLst>
      <p:ext uri="{BB962C8B-B14F-4D97-AF65-F5344CB8AC3E}">
        <p14:creationId xmlns:p14="http://schemas.microsoft.com/office/powerpoint/2010/main" val="4029238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descr="Et bilde som inneholder kart&#10;&#10;Automatisk generert beskrivelse">
            <a:extLst>
              <a:ext uri="{FF2B5EF4-FFF2-40B4-BE49-F238E27FC236}">
                <a16:creationId xmlns:a16="http://schemas.microsoft.com/office/drawing/2014/main" id="{F1F4CE44-9612-8741-B0A2-22B73907D72D}"/>
              </a:ext>
            </a:extLst>
          </p:cNvPr>
          <p:cNvPicPr>
            <a:picLocks noChangeAspect="1"/>
          </p:cNvPicPr>
          <p:nvPr/>
        </p:nvPicPr>
        <p:blipFill>
          <a:blip r:embed="rId3"/>
          <a:stretch>
            <a:fillRect/>
          </a:stretch>
        </p:blipFill>
        <p:spPr>
          <a:xfrm>
            <a:off x="2832903" y="1149927"/>
            <a:ext cx="9359097" cy="4558145"/>
          </a:xfrm>
          <a:prstGeom prst="rect">
            <a:avLst/>
          </a:prstGeom>
        </p:spPr>
      </p:pic>
      <p:sp>
        <p:nvSpPr>
          <p:cNvPr id="15" name="Rectangle 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EB019415-9A82-1F4D-BACC-16FE867420D2}"/>
              </a:ext>
            </a:extLst>
          </p:cNvPr>
          <p:cNvSpPr>
            <a:spLocks noGrp="1"/>
          </p:cNvSpPr>
          <p:nvPr>
            <p:ph type="title"/>
          </p:nvPr>
        </p:nvSpPr>
        <p:spPr>
          <a:xfrm>
            <a:off x="615087" y="2118663"/>
            <a:ext cx="2796940" cy="2620674"/>
          </a:xfrm>
          <a:prstGeom prst="ellipse">
            <a:avLst/>
          </a:prstGeom>
          <a:solidFill>
            <a:srgbClr val="262626"/>
          </a:solidFill>
          <a:ln w="174625" cmpd="thinThick">
            <a:solidFill>
              <a:srgbClr val="262626"/>
            </a:solidFill>
          </a:ln>
        </p:spPr>
        <p:txBody>
          <a:bodyPr>
            <a:noAutofit/>
          </a:bodyPr>
          <a:lstStyle/>
          <a:p>
            <a:pPr algn="ctr"/>
            <a:br>
              <a:rPr lang="nb-NO" sz="1800" dirty="0">
                <a:solidFill>
                  <a:schemeClr val="bg1"/>
                </a:solidFill>
              </a:rPr>
            </a:br>
            <a:br>
              <a:rPr lang="nb-NO" sz="1800" dirty="0">
                <a:solidFill>
                  <a:schemeClr val="bg1"/>
                </a:solidFill>
              </a:rPr>
            </a:br>
            <a:r>
              <a:rPr lang="nb-NO" sz="2000" dirty="0">
                <a:solidFill>
                  <a:schemeClr val="bg1"/>
                </a:solidFill>
              </a:rPr>
              <a:t>Å kartlegge, analysere og planlegge i en kompleksitet</a:t>
            </a:r>
            <a:br>
              <a:rPr lang="nb-NO" sz="2000" dirty="0">
                <a:solidFill>
                  <a:schemeClr val="bg1"/>
                </a:solidFill>
              </a:rPr>
            </a:br>
            <a:endParaRPr lang="nb-NO" sz="1800" dirty="0">
              <a:solidFill>
                <a:schemeClr val="bg1"/>
              </a:solidFill>
            </a:endParaRPr>
          </a:p>
        </p:txBody>
      </p:sp>
      <p:pic>
        <p:nvPicPr>
          <p:cNvPr id="6" name="Picture 2" descr="Bilderesultat for leve hele livet">
            <a:extLst>
              <a:ext uri="{FF2B5EF4-FFF2-40B4-BE49-F238E27FC236}">
                <a16:creationId xmlns:a16="http://schemas.microsoft.com/office/drawing/2014/main" id="{9191FA27-F803-F547-90B1-66343AA52E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7958" y="942109"/>
            <a:ext cx="2153917" cy="1211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0122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92753" y="196784"/>
            <a:ext cx="11249122" cy="806123"/>
          </a:xfrm>
        </p:spPr>
        <p:style>
          <a:lnRef idx="2">
            <a:schemeClr val="accent2"/>
          </a:lnRef>
          <a:fillRef idx="1">
            <a:schemeClr val="lt1"/>
          </a:fillRef>
          <a:effectRef idx="0">
            <a:schemeClr val="accent2"/>
          </a:effectRef>
          <a:fontRef idx="minor">
            <a:schemeClr val="dk1"/>
          </a:fontRef>
        </p:style>
        <p:txBody>
          <a:bodyPr>
            <a:normAutofit fontScale="90000"/>
          </a:bodyPr>
          <a:lstStyle/>
          <a:p>
            <a:pPr algn="ctr"/>
            <a:r>
              <a:rPr lang="nb-NO" sz="3200" dirty="0"/>
              <a:t>Å kartlegge, analysere og planlegge i en kompleksitet</a:t>
            </a:r>
            <a:br>
              <a:rPr lang="nb-NO" sz="3200" dirty="0"/>
            </a:br>
            <a:r>
              <a:rPr lang="nb-NO" sz="2000" b="1" dirty="0">
                <a:solidFill>
                  <a:schemeClr val="tx1"/>
                </a:solidFill>
              </a:rPr>
              <a:t>Avhenger av mange aktørers deltakelse, mellom sektorer og nivåer og mellom offentlig og privat virksomhet</a:t>
            </a:r>
            <a:endParaRPr lang="nb-NO" sz="3200" dirty="0"/>
          </a:p>
        </p:txBody>
      </p:sp>
      <p:graphicFrame>
        <p:nvGraphicFramePr>
          <p:cNvPr id="4" name="Plassholder for innhold 3"/>
          <p:cNvGraphicFramePr>
            <a:graphicFrameLocks noGrp="1"/>
          </p:cNvGraphicFramePr>
          <p:nvPr>
            <p:ph idx="1"/>
            <p:extLst>
              <p:ext uri="{D42A27DB-BD31-4B8C-83A1-F6EECF244321}">
                <p14:modId xmlns:p14="http://schemas.microsoft.com/office/powerpoint/2010/main" val="2039819572"/>
              </p:ext>
            </p:extLst>
          </p:nvPr>
        </p:nvGraphicFramePr>
        <p:xfrm>
          <a:off x="728990" y="1201174"/>
          <a:ext cx="4021093" cy="2763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1506029158"/>
              </p:ext>
            </p:extLst>
          </p:nvPr>
        </p:nvGraphicFramePr>
        <p:xfrm>
          <a:off x="592753" y="3949053"/>
          <a:ext cx="4332866" cy="290894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Diagram 6"/>
          <p:cNvGraphicFramePr/>
          <p:nvPr>
            <p:extLst>
              <p:ext uri="{D42A27DB-BD31-4B8C-83A1-F6EECF244321}">
                <p14:modId xmlns:p14="http://schemas.microsoft.com/office/powerpoint/2010/main" val="4057307130"/>
              </p:ext>
            </p:extLst>
          </p:nvPr>
        </p:nvGraphicFramePr>
        <p:xfrm>
          <a:off x="2423956" y="2041463"/>
          <a:ext cx="4367819" cy="308570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9" name="Diagram 8"/>
          <p:cNvGraphicFramePr/>
          <p:nvPr>
            <p:extLst>
              <p:ext uri="{D42A27DB-BD31-4B8C-83A1-F6EECF244321}">
                <p14:modId xmlns:p14="http://schemas.microsoft.com/office/powerpoint/2010/main" val="2380034643"/>
              </p:ext>
            </p:extLst>
          </p:nvPr>
        </p:nvGraphicFramePr>
        <p:xfrm>
          <a:off x="7794053" y="3772292"/>
          <a:ext cx="4886324" cy="3085708"/>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cxnSp>
        <p:nvCxnSpPr>
          <p:cNvPr id="17" name="Rett pil 16"/>
          <p:cNvCxnSpPr>
            <a:cxnSpLocks/>
          </p:cNvCxnSpPr>
          <p:nvPr/>
        </p:nvCxnSpPr>
        <p:spPr>
          <a:xfrm>
            <a:off x="773088" y="1773124"/>
            <a:ext cx="1247925" cy="17296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kstSylinder 17"/>
          <p:cNvSpPr txBox="1"/>
          <p:nvPr/>
        </p:nvSpPr>
        <p:spPr>
          <a:xfrm rot="19654646">
            <a:off x="859550" y="2230739"/>
            <a:ext cx="553998" cy="1341693"/>
          </a:xfrm>
          <a:prstGeom prst="rect">
            <a:avLst/>
          </a:prstGeom>
          <a:noFill/>
        </p:spPr>
        <p:txBody>
          <a:bodyPr vert="vert" wrap="square" rtlCol="0">
            <a:spAutoFit/>
          </a:bodyPr>
          <a:lstStyle/>
          <a:p>
            <a:r>
              <a:rPr lang="nb-NO" sz="1200" dirty="0"/>
              <a:t>Sentrale styringssignal</a:t>
            </a:r>
          </a:p>
        </p:txBody>
      </p:sp>
      <p:sp>
        <p:nvSpPr>
          <p:cNvPr id="19" name="TekstSylinder 18"/>
          <p:cNvSpPr txBox="1"/>
          <p:nvPr/>
        </p:nvSpPr>
        <p:spPr>
          <a:xfrm>
            <a:off x="9337813" y="3538379"/>
            <a:ext cx="2125197" cy="307777"/>
          </a:xfrm>
          <a:prstGeom prst="rect">
            <a:avLst/>
          </a:prstGeom>
          <a:noFill/>
        </p:spPr>
        <p:txBody>
          <a:bodyPr wrap="square" rtlCol="0">
            <a:spAutoFit/>
          </a:bodyPr>
          <a:lstStyle/>
          <a:p>
            <a:r>
              <a:rPr lang="nb-NO" sz="1400" dirty="0"/>
              <a:t>SAMARBEIDSAKTØRER</a:t>
            </a:r>
          </a:p>
        </p:txBody>
      </p:sp>
      <p:pic>
        <p:nvPicPr>
          <p:cNvPr id="21" name="Picture 2" descr="Bilderesultat for leve hele livet">
            <a:extLst>
              <a:ext uri="{FF2B5EF4-FFF2-40B4-BE49-F238E27FC236}">
                <a16:creationId xmlns:a16="http://schemas.microsoft.com/office/drawing/2014/main" id="{BC7A8862-69D1-4227-89DC-C4FCEB3543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732056" y="942109"/>
            <a:ext cx="2153917" cy="12115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Diagram 7">
            <a:extLst>
              <a:ext uri="{FF2B5EF4-FFF2-40B4-BE49-F238E27FC236}">
                <a16:creationId xmlns:a16="http://schemas.microsoft.com/office/drawing/2014/main" id="{4B92EC1D-B354-4059-82E8-F908C719FB37}"/>
              </a:ext>
            </a:extLst>
          </p:cNvPr>
          <p:cNvGraphicFramePr/>
          <p:nvPr>
            <p:extLst>
              <p:ext uri="{D42A27DB-BD31-4B8C-83A1-F6EECF244321}">
                <p14:modId xmlns:p14="http://schemas.microsoft.com/office/powerpoint/2010/main" val="2675756667"/>
              </p:ext>
            </p:extLst>
          </p:nvPr>
        </p:nvGraphicFramePr>
        <p:xfrm>
          <a:off x="6138487" y="2740981"/>
          <a:ext cx="2505420" cy="2068507"/>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spTree>
    <p:extLst>
      <p:ext uri="{BB962C8B-B14F-4D97-AF65-F5344CB8AC3E}">
        <p14:creationId xmlns:p14="http://schemas.microsoft.com/office/powerpoint/2010/main" val="1749819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516621196"/>
              </p:ext>
            </p:extLst>
          </p:nvPr>
        </p:nvGraphicFramePr>
        <p:xfrm>
          <a:off x="478761" y="2991921"/>
          <a:ext cx="4332866" cy="29089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extLst>
              <p:ext uri="{D42A27DB-BD31-4B8C-83A1-F6EECF244321}">
                <p14:modId xmlns:p14="http://schemas.microsoft.com/office/powerpoint/2010/main" val="2812233808"/>
              </p:ext>
            </p:extLst>
          </p:nvPr>
        </p:nvGraphicFramePr>
        <p:xfrm>
          <a:off x="2330893" y="840289"/>
          <a:ext cx="4332866" cy="308570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9" name="Diagram 8"/>
          <p:cNvGraphicFramePr/>
          <p:nvPr>
            <p:extLst>
              <p:ext uri="{D42A27DB-BD31-4B8C-83A1-F6EECF244321}">
                <p14:modId xmlns:p14="http://schemas.microsoft.com/office/powerpoint/2010/main" val="4072399015"/>
              </p:ext>
            </p:extLst>
          </p:nvPr>
        </p:nvGraphicFramePr>
        <p:xfrm>
          <a:off x="7666037" y="2571118"/>
          <a:ext cx="4886324" cy="308570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cxnSp>
        <p:nvCxnSpPr>
          <p:cNvPr id="17" name="Rett pil 16"/>
          <p:cNvCxnSpPr>
            <a:cxnSpLocks/>
          </p:cNvCxnSpPr>
          <p:nvPr/>
        </p:nvCxnSpPr>
        <p:spPr>
          <a:xfrm>
            <a:off x="674150" y="764194"/>
            <a:ext cx="1247925" cy="17296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kstSylinder 17"/>
          <p:cNvSpPr txBox="1"/>
          <p:nvPr/>
        </p:nvSpPr>
        <p:spPr>
          <a:xfrm rot="19654646">
            <a:off x="673330" y="1108241"/>
            <a:ext cx="553998" cy="1341693"/>
          </a:xfrm>
          <a:prstGeom prst="rect">
            <a:avLst/>
          </a:prstGeom>
          <a:noFill/>
        </p:spPr>
        <p:txBody>
          <a:bodyPr vert="vert" wrap="square" rtlCol="0">
            <a:spAutoFit/>
          </a:bodyPr>
          <a:lstStyle/>
          <a:p>
            <a:r>
              <a:rPr lang="nb-NO" sz="1200" dirty="0"/>
              <a:t>Sentrale styringssignal</a:t>
            </a:r>
          </a:p>
        </p:txBody>
      </p:sp>
      <p:sp>
        <p:nvSpPr>
          <p:cNvPr id="19" name="TekstSylinder 18"/>
          <p:cNvSpPr txBox="1"/>
          <p:nvPr/>
        </p:nvSpPr>
        <p:spPr>
          <a:xfrm>
            <a:off x="9046600" y="2324599"/>
            <a:ext cx="2125197" cy="338554"/>
          </a:xfrm>
          <a:prstGeom prst="rect">
            <a:avLst/>
          </a:prstGeom>
          <a:noFill/>
        </p:spPr>
        <p:txBody>
          <a:bodyPr wrap="square" rtlCol="0">
            <a:spAutoFit/>
          </a:bodyPr>
          <a:lstStyle/>
          <a:p>
            <a:r>
              <a:rPr lang="nb-NO" sz="1600" dirty="0"/>
              <a:t>SAMARBEIDSAKTØRER</a:t>
            </a:r>
          </a:p>
        </p:txBody>
      </p:sp>
      <p:graphicFrame>
        <p:nvGraphicFramePr>
          <p:cNvPr id="8" name="Diagram 7">
            <a:extLst>
              <a:ext uri="{FF2B5EF4-FFF2-40B4-BE49-F238E27FC236}">
                <a16:creationId xmlns:a16="http://schemas.microsoft.com/office/drawing/2014/main" id="{4B92EC1D-B354-4059-82E8-F908C719FB37}"/>
              </a:ext>
            </a:extLst>
          </p:cNvPr>
          <p:cNvGraphicFramePr/>
          <p:nvPr>
            <p:extLst>
              <p:ext uri="{D42A27DB-BD31-4B8C-83A1-F6EECF244321}">
                <p14:modId xmlns:p14="http://schemas.microsoft.com/office/powerpoint/2010/main" val="4027697099"/>
              </p:ext>
            </p:extLst>
          </p:nvPr>
        </p:nvGraphicFramePr>
        <p:xfrm>
          <a:off x="6010471" y="1539807"/>
          <a:ext cx="2505420" cy="2068507"/>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10" name="Rektangel 9">
            <a:extLst>
              <a:ext uri="{FF2B5EF4-FFF2-40B4-BE49-F238E27FC236}">
                <a16:creationId xmlns:a16="http://schemas.microsoft.com/office/drawing/2014/main" id="{EF4C29C0-5785-EE4D-B8C1-AB4E63ED0952}"/>
              </a:ext>
            </a:extLst>
          </p:cNvPr>
          <p:cNvSpPr/>
          <p:nvPr/>
        </p:nvSpPr>
        <p:spPr>
          <a:xfrm>
            <a:off x="1029536" y="5823086"/>
            <a:ext cx="3134097" cy="707886"/>
          </a:xfrm>
          <a:prstGeom prst="rect">
            <a:avLst/>
          </a:prstGeom>
        </p:spPr>
        <p:txBody>
          <a:bodyPr wrap="square">
            <a:spAutoFit/>
          </a:bodyPr>
          <a:lstStyle/>
          <a:p>
            <a:pPr algn="ctr"/>
            <a:r>
              <a:rPr lang="nb-NO" sz="2000" b="1" dirty="0"/>
              <a:t>Tverrsnitt av kommunens </a:t>
            </a:r>
          </a:p>
          <a:p>
            <a:pPr algn="ctr"/>
            <a:r>
              <a:rPr lang="nb-NO" sz="2000" b="1" dirty="0"/>
              <a:t>tjenester som blir berørt</a:t>
            </a:r>
          </a:p>
        </p:txBody>
      </p:sp>
      <p:graphicFrame>
        <p:nvGraphicFramePr>
          <p:cNvPr id="15" name="Plassholder for innhold 3">
            <a:extLst>
              <a:ext uri="{FF2B5EF4-FFF2-40B4-BE49-F238E27FC236}">
                <a16:creationId xmlns:a16="http://schemas.microsoft.com/office/drawing/2014/main" id="{4545716A-A766-044A-86D8-671D866CD406}"/>
              </a:ext>
            </a:extLst>
          </p:cNvPr>
          <p:cNvGraphicFramePr>
            <a:graphicFrameLocks/>
          </p:cNvGraphicFramePr>
          <p:nvPr>
            <p:extLst>
              <p:ext uri="{D42A27DB-BD31-4B8C-83A1-F6EECF244321}">
                <p14:modId xmlns:p14="http://schemas.microsoft.com/office/powerpoint/2010/main" val="2353163271"/>
              </p:ext>
            </p:extLst>
          </p:nvPr>
        </p:nvGraphicFramePr>
        <p:xfrm>
          <a:off x="484736" y="228122"/>
          <a:ext cx="4021093" cy="2763799"/>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Tree>
    <p:extLst>
      <p:ext uri="{BB962C8B-B14F-4D97-AF65-F5344CB8AC3E}">
        <p14:creationId xmlns:p14="http://schemas.microsoft.com/office/powerpoint/2010/main" val="2587533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478761" y="2991921"/>
          <a:ext cx="4332866" cy="29089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nvGraphicFramePr>
        <p:xfrm>
          <a:off x="2330893" y="840289"/>
          <a:ext cx="4332866" cy="308570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9" name="Diagram 8"/>
          <p:cNvGraphicFramePr/>
          <p:nvPr/>
        </p:nvGraphicFramePr>
        <p:xfrm>
          <a:off x="7666037" y="2571118"/>
          <a:ext cx="4886324" cy="308570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cxnSp>
        <p:nvCxnSpPr>
          <p:cNvPr id="17" name="Rett pil 16"/>
          <p:cNvCxnSpPr>
            <a:cxnSpLocks/>
          </p:cNvCxnSpPr>
          <p:nvPr/>
        </p:nvCxnSpPr>
        <p:spPr>
          <a:xfrm>
            <a:off x="674150" y="764194"/>
            <a:ext cx="1247925" cy="17296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kstSylinder 17"/>
          <p:cNvSpPr txBox="1"/>
          <p:nvPr/>
        </p:nvSpPr>
        <p:spPr>
          <a:xfrm rot="19654646">
            <a:off x="673330" y="1108241"/>
            <a:ext cx="553998" cy="1341693"/>
          </a:xfrm>
          <a:prstGeom prst="rect">
            <a:avLst/>
          </a:prstGeom>
          <a:noFill/>
        </p:spPr>
        <p:txBody>
          <a:bodyPr vert="vert" wrap="square" rtlCol="0">
            <a:spAutoFit/>
          </a:bodyPr>
          <a:lstStyle/>
          <a:p>
            <a:r>
              <a:rPr lang="nb-NO" sz="1200" dirty="0"/>
              <a:t>Sentrale styringssignal</a:t>
            </a:r>
          </a:p>
        </p:txBody>
      </p:sp>
      <p:sp>
        <p:nvSpPr>
          <p:cNvPr id="19" name="TekstSylinder 18"/>
          <p:cNvSpPr txBox="1"/>
          <p:nvPr/>
        </p:nvSpPr>
        <p:spPr>
          <a:xfrm>
            <a:off x="9046600" y="2324599"/>
            <a:ext cx="2125197" cy="338554"/>
          </a:xfrm>
          <a:prstGeom prst="rect">
            <a:avLst/>
          </a:prstGeom>
          <a:noFill/>
        </p:spPr>
        <p:txBody>
          <a:bodyPr wrap="square" rtlCol="0">
            <a:spAutoFit/>
          </a:bodyPr>
          <a:lstStyle/>
          <a:p>
            <a:r>
              <a:rPr lang="nb-NO" sz="1600" b="1" dirty="0"/>
              <a:t>SAMARBEIDSAKTØRER</a:t>
            </a:r>
          </a:p>
        </p:txBody>
      </p:sp>
      <p:graphicFrame>
        <p:nvGraphicFramePr>
          <p:cNvPr id="8" name="Diagram 7">
            <a:extLst>
              <a:ext uri="{FF2B5EF4-FFF2-40B4-BE49-F238E27FC236}">
                <a16:creationId xmlns:a16="http://schemas.microsoft.com/office/drawing/2014/main" id="{4B92EC1D-B354-4059-82E8-F908C719FB37}"/>
              </a:ext>
            </a:extLst>
          </p:cNvPr>
          <p:cNvGraphicFramePr/>
          <p:nvPr/>
        </p:nvGraphicFramePr>
        <p:xfrm>
          <a:off x="6010471" y="1539807"/>
          <a:ext cx="2505420" cy="2068507"/>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5" name="Plassholder for innhold 3">
            <a:extLst>
              <a:ext uri="{FF2B5EF4-FFF2-40B4-BE49-F238E27FC236}">
                <a16:creationId xmlns:a16="http://schemas.microsoft.com/office/drawing/2014/main" id="{4545716A-A766-044A-86D8-671D866CD406}"/>
              </a:ext>
            </a:extLst>
          </p:cNvPr>
          <p:cNvGraphicFramePr>
            <a:graphicFrameLocks/>
          </p:cNvGraphicFramePr>
          <p:nvPr/>
        </p:nvGraphicFramePr>
        <p:xfrm>
          <a:off x="484736" y="228122"/>
          <a:ext cx="4021093" cy="2763799"/>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10" name="Rektangel 9">
            <a:extLst>
              <a:ext uri="{FF2B5EF4-FFF2-40B4-BE49-F238E27FC236}">
                <a16:creationId xmlns:a16="http://schemas.microsoft.com/office/drawing/2014/main" id="{1112D372-6DE3-7B45-BC1A-58EC2C0C32A4}"/>
              </a:ext>
            </a:extLst>
          </p:cNvPr>
          <p:cNvSpPr/>
          <p:nvPr/>
        </p:nvSpPr>
        <p:spPr>
          <a:xfrm>
            <a:off x="4295735" y="4372243"/>
            <a:ext cx="4220156" cy="707886"/>
          </a:xfrm>
          <a:prstGeom prst="rect">
            <a:avLst/>
          </a:prstGeom>
        </p:spPr>
        <p:txBody>
          <a:bodyPr wrap="square">
            <a:spAutoFit/>
          </a:bodyPr>
          <a:lstStyle/>
          <a:p>
            <a:pPr algn="ctr"/>
            <a:r>
              <a:rPr lang="nb-NO" sz="2000" b="1" dirty="0"/>
              <a:t>Omsorgstjenestene med omgivelser </a:t>
            </a:r>
            <a:br>
              <a:rPr lang="nb-NO" sz="2000" b="1" dirty="0"/>
            </a:br>
            <a:r>
              <a:rPr lang="nb-NO" sz="2000" b="1" dirty="0"/>
              <a:t>som vi ikke kan greie oss uten</a:t>
            </a:r>
          </a:p>
        </p:txBody>
      </p:sp>
    </p:spTree>
    <p:extLst>
      <p:ext uri="{BB962C8B-B14F-4D97-AF65-F5344CB8AC3E}">
        <p14:creationId xmlns:p14="http://schemas.microsoft.com/office/powerpoint/2010/main" val="825654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478761" y="2991921"/>
          <a:ext cx="4332866" cy="29089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nvGraphicFramePr>
        <p:xfrm>
          <a:off x="2330893" y="840289"/>
          <a:ext cx="4332866" cy="308570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9" name="Diagram 8"/>
          <p:cNvGraphicFramePr/>
          <p:nvPr/>
        </p:nvGraphicFramePr>
        <p:xfrm>
          <a:off x="7666037" y="2571118"/>
          <a:ext cx="4886324" cy="308570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cxnSp>
        <p:nvCxnSpPr>
          <p:cNvPr id="17" name="Rett pil 16"/>
          <p:cNvCxnSpPr>
            <a:cxnSpLocks/>
          </p:cNvCxnSpPr>
          <p:nvPr/>
        </p:nvCxnSpPr>
        <p:spPr>
          <a:xfrm>
            <a:off x="674150" y="764194"/>
            <a:ext cx="1247925" cy="17296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kstSylinder 17"/>
          <p:cNvSpPr txBox="1"/>
          <p:nvPr/>
        </p:nvSpPr>
        <p:spPr>
          <a:xfrm rot="19654646">
            <a:off x="673330" y="1108241"/>
            <a:ext cx="553998" cy="1341693"/>
          </a:xfrm>
          <a:prstGeom prst="rect">
            <a:avLst/>
          </a:prstGeom>
          <a:noFill/>
        </p:spPr>
        <p:txBody>
          <a:bodyPr vert="vert" wrap="square" rtlCol="0">
            <a:spAutoFit/>
          </a:bodyPr>
          <a:lstStyle/>
          <a:p>
            <a:r>
              <a:rPr lang="nb-NO" sz="1200" dirty="0"/>
              <a:t>Sentrale styringssignal</a:t>
            </a:r>
          </a:p>
        </p:txBody>
      </p:sp>
      <p:sp>
        <p:nvSpPr>
          <p:cNvPr id="19" name="TekstSylinder 18"/>
          <p:cNvSpPr txBox="1"/>
          <p:nvPr/>
        </p:nvSpPr>
        <p:spPr>
          <a:xfrm>
            <a:off x="9046600" y="2324599"/>
            <a:ext cx="2125197" cy="338554"/>
          </a:xfrm>
          <a:prstGeom prst="rect">
            <a:avLst/>
          </a:prstGeom>
          <a:noFill/>
        </p:spPr>
        <p:txBody>
          <a:bodyPr wrap="square" rtlCol="0">
            <a:spAutoFit/>
          </a:bodyPr>
          <a:lstStyle/>
          <a:p>
            <a:r>
              <a:rPr lang="nb-NO" sz="1600" dirty="0"/>
              <a:t>SAMARBEIDSAKTØRER</a:t>
            </a:r>
          </a:p>
        </p:txBody>
      </p:sp>
      <p:graphicFrame>
        <p:nvGraphicFramePr>
          <p:cNvPr id="8" name="Diagram 7">
            <a:extLst>
              <a:ext uri="{FF2B5EF4-FFF2-40B4-BE49-F238E27FC236}">
                <a16:creationId xmlns:a16="http://schemas.microsoft.com/office/drawing/2014/main" id="{4B92EC1D-B354-4059-82E8-F908C719FB37}"/>
              </a:ext>
            </a:extLst>
          </p:cNvPr>
          <p:cNvGraphicFramePr/>
          <p:nvPr/>
        </p:nvGraphicFramePr>
        <p:xfrm>
          <a:off x="6010471" y="1539807"/>
          <a:ext cx="2505420" cy="2068507"/>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5" name="Plassholder for innhold 3">
            <a:extLst>
              <a:ext uri="{FF2B5EF4-FFF2-40B4-BE49-F238E27FC236}">
                <a16:creationId xmlns:a16="http://schemas.microsoft.com/office/drawing/2014/main" id="{4545716A-A766-044A-86D8-671D866CD406}"/>
              </a:ext>
            </a:extLst>
          </p:cNvPr>
          <p:cNvGraphicFramePr>
            <a:graphicFrameLocks/>
          </p:cNvGraphicFramePr>
          <p:nvPr/>
        </p:nvGraphicFramePr>
        <p:xfrm>
          <a:off x="484736" y="228122"/>
          <a:ext cx="4021093" cy="2763799"/>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11" name="TekstSylinder 10">
            <a:extLst>
              <a:ext uri="{FF2B5EF4-FFF2-40B4-BE49-F238E27FC236}">
                <a16:creationId xmlns:a16="http://schemas.microsoft.com/office/drawing/2014/main" id="{8E22967F-614B-E744-96C6-1F5806B334D9}"/>
              </a:ext>
            </a:extLst>
          </p:cNvPr>
          <p:cNvSpPr txBox="1"/>
          <p:nvPr/>
        </p:nvSpPr>
        <p:spPr>
          <a:xfrm>
            <a:off x="8400322" y="5656826"/>
            <a:ext cx="3433103" cy="1015663"/>
          </a:xfrm>
          <a:prstGeom prst="rect">
            <a:avLst/>
          </a:prstGeom>
          <a:noFill/>
        </p:spPr>
        <p:txBody>
          <a:bodyPr wrap="square" rtlCol="0">
            <a:spAutoFit/>
          </a:bodyPr>
          <a:lstStyle/>
          <a:p>
            <a:pPr algn="ctr"/>
            <a:r>
              <a:rPr lang="nb-NO" sz="2000" b="1" dirty="0"/>
              <a:t>Andre aktører som har en rolle som samarbeidsaktører ut fra behovet til den enkelte</a:t>
            </a:r>
          </a:p>
        </p:txBody>
      </p:sp>
    </p:spTree>
    <p:extLst>
      <p:ext uri="{BB962C8B-B14F-4D97-AF65-F5344CB8AC3E}">
        <p14:creationId xmlns:p14="http://schemas.microsoft.com/office/powerpoint/2010/main" val="2163522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53C17E3F-F733-DB43-9760-A2299EC2B3DF}"/>
              </a:ext>
            </a:extLst>
          </p:cNvPr>
          <p:cNvSpPr>
            <a:spLocks noGrp="1"/>
          </p:cNvSpPr>
          <p:nvPr>
            <p:ph type="title"/>
          </p:nvPr>
        </p:nvSpPr>
        <p:spPr>
          <a:xfrm>
            <a:off x="266700" y="1158488"/>
            <a:ext cx="3688403" cy="4617844"/>
          </a:xfrm>
        </p:spPr>
        <p:txBody>
          <a:bodyPr vert="horz" lIns="91440" tIns="45720" rIns="91440" bIns="45720" rtlCol="0" anchor="t">
            <a:normAutofit/>
          </a:bodyPr>
          <a:lstStyle/>
          <a:p>
            <a:pPr algn="ctr"/>
            <a:r>
              <a:rPr lang="nb-NO" sz="4000" dirty="0">
                <a:solidFill>
                  <a:srgbClr val="FFFFFF"/>
                </a:solidFill>
                <a:cs typeface="Calibri Light"/>
              </a:rPr>
              <a:t>Kommunal  planlegging </a:t>
            </a:r>
            <a:br>
              <a:rPr lang="nb-NO" sz="2800" dirty="0">
                <a:cs typeface="Calibri Light"/>
              </a:rPr>
            </a:br>
            <a:br>
              <a:rPr lang="nb-NO" sz="2800" dirty="0">
                <a:cs typeface="Calibri Light"/>
              </a:rPr>
            </a:br>
            <a:endParaRPr lang="nb-NO" sz="2800" kern="1200" dirty="0">
              <a:solidFill>
                <a:srgbClr val="FFFFFF"/>
              </a:solidFill>
              <a:latin typeface="+mj-lt"/>
              <a:cs typeface="Calibri Light"/>
            </a:endParaRPr>
          </a:p>
        </p:txBody>
      </p:sp>
      <p:sp>
        <p:nvSpPr>
          <p:cNvPr id="3" name="Plassholder for innhold 2">
            <a:extLst>
              <a:ext uri="{FF2B5EF4-FFF2-40B4-BE49-F238E27FC236}">
                <a16:creationId xmlns:a16="http://schemas.microsoft.com/office/drawing/2014/main" id="{4E5465D3-251E-0241-B5CA-F5BF87F0BAA9}"/>
              </a:ext>
            </a:extLst>
          </p:cNvPr>
          <p:cNvSpPr>
            <a:spLocks noGrp="1"/>
          </p:cNvSpPr>
          <p:nvPr>
            <p:ph idx="1"/>
          </p:nvPr>
        </p:nvSpPr>
        <p:spPr>
          <a:xfrm>
            <a:off x="4325750" y="1265147"/>
            <a:ext cx="3643255" cy="4494564"/>
          </a:xfrm>
        </p:spPr>
        <p:txBody>
          <a:bodyPr vert="horz" lIns="91440" tIns="45720" rIns="91440" bIns="45720" rtlCol="0" anchor="t">
            <a:noAutofit/>
          </a:bodyPr>
          <a:lstStyle/>
          <a:p>
            <a:pPr marL="0" indent="0">
              <a:spcAft>
                <a:spcPts val="600"/>
              </a:spcAft>
              <a:buNone/>
            </a:pPr>
            <a:r>
              <a:rPr lang="nb-NO" sz="2000" dirty="0"/>
              <a:t>Stortingsmeldingen</a:t>
            </a:r>
            <a:r>
              <a:rPr lang="nb-NO" sz="2000" i="1" dirty="0"/>
              <a:t> Leve hele livet</a:t>
            </a:r>
            <a:r>
              <a:rPr lang="nb-NO" sz="2000" dirty="0"/>
              <a:t> bør kobles mot kommuneplanens samfunnsdel og økonomi- og handlingsplan. Tilhørende målrapportering må tydeliggjøres. Intensjonen bak meldingen vil bli forsterket ved å bli samordnet med andre lokale mål og satsninger.</a:t>
            </a:r>
          </a:p>
          <a:p>
            <a:pPr marL="0" indent="0">
              <a:spcAft>
                <a:spcPts val="600"/>
              </a:spcAft>
              <a:buNone/>
            </a:pPr>
            <a:r>
              <a:rPr lang="nb-NO" sz="2000" dirty="0"/>
              <a:t>Intensjon med </a:t>
            </a:r>
            <a:r>
              <a:rPr lang="nb-NO" sz="2000" i="1" dirty="0"/>
              <a:t>Leve hele livet </a:t>
            </a:r>
            <a:r>
              <a:rPr lang="nb-NO" sz="2000" dirty="0"/>
              <a:t>utfordrer alle kommunens tjenester og vil mer eller mindre forutsette bidrag fra alle tjenesteområdene, og samfunnet for øvrig.</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TekstSylinder 3">
            <a:extLst>
              <a:ext uri="{FF2B5EF4-FFF2-40B4-BE49-F238E27FC236}">
                <a16:creationId xmlns:a16="http://schemas.microsoft.com/office/drawing/2014/main" id="{7553069D-B23B-6F4B-966D-E1507B068ABD}"/>
              </a:ext>
            </a:extLst>
          </p:cNvPr>
          <p:cNvSpPr txBox="1"/>
          <p:nvPr/>
        </p:nvSpPr>
        <p:spPr>
          <a:xfrm>
            <a:off x="8451604" y="1227720"/>
            <a:ext cx="3740392" cy="4569418"/>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Calibri"/>
            </a:endParaRPr>
          </a:p>
        </p:txBody>
      </p:sp>
      <p:sp>
        <p:nvSpPr>
          <p:cNvPr id="7" name="TekstSylinder 6">
            <a:extLst>
              <a:ext uri="{FF2B5EF4-FFF2-40B4-BE49-F238E27FC236}">
                <a16:creationId xmlns:a16="http://schemas.microsoft.com/office/drawing/2014/main" id="{C4914837-1801-4425-B646-0836ED9CF901}"/>
              </a:ext>
            </a:extLst>
          </p:cNvPr>
          <p:cNvSpPr txBox="1"/>
          <p:nvPr/>
        </p:nvSpPr>
        <p:spPr>
          <a:xfrm>
            <a:off x="7717972" y="-310244"/>
            <a:ext cx="40222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Klikk for å legge til tekst</a:t>
            </a:r>
          </a:p>
        </p:txBody>
      </p:sp>
      <p:sp>
        <p:nvSpPr>
          <p:cNvPr id="5" name="TekstSylinder 4">
            <a:extLst>
              <a:ext uri="{FF2B5EF4-FFF2-40B4-BE49-F238E27FC236}">
                <a16:creationId xmlns:a16="http://schemas.microsoft.com/office/drawing/2014/main" id="{E5066ED6-0FF5-BC47-B1FE-8062A6A0178B}"/>
              </a:ext>
            </a:extLst>
          </p:cNvPr>
          <p:cNvSpPr txBox="1"/>
          <p:nvPr/>
        </p:nvSpPr>
        <p:spPr>
          <a:xfrm>
            <a:off x="8290737" y="4077072"/>
            <a:ext cx="3715630" cy="1631216"/>
          </a:xfrm>
          <a:prstGeom prst="rect">
            <a:avLst/>
          </a:prstGeom>
          <a:solidFill>
            <a:schemeClr val="bg2">
              <a:lumMod val="75000"/>
            </a:schemeClr>
          </a:solidFill>
        </p:spPr>
        <p:txBody>
          <a:bodyPr wrap="square" rtlCol="0">
            <a:spAutoFit/>
          </a:bodyPr>
          <a:lstStyle/>
          <a:p>
            <a:r>
              <a:rPr lang="en-US" sz="2000" dirty="0"/>
              <a:t>«</a:t>
            </a:r>
            <a:r>
              <a:rPr lang="nb-NO" sz="2000" dirty="0"/>
              <a:t>Kommunal</a:t>
            </a:r>
            <a:r>
              <a:rPr lang="en-US" sz="2000" dirty="0"/>
              <a:t> planlegging blir et </a:t>
            </a:r>
            <a:r>
              <a:rPr lang="nb-NO" sz="2000" dirty="0"/>
              <a:t>sentralt</a:t>
            </a:r>
            <a:r>
              <a:rPr lang="en-US" sz="2000" dirty="0"/>
              <a:t> virkemiddel i arbeidet, og det skal derfor legges til rette med veiledere og verktøy for kommunal samfunnsplanlegging.</a:t>
            </a:r>
          </a:p>
        </p:txBody>
      </p:sp>
      <p:pic>
        <p:nvPicPr>
          <p:cNvPr id="12" name="Bilde 11" descr="Et bilde som inneholder bord&#10;&#10;Automatisk generert beskrivelse">
            <a:extLst>
              <a:ext uri="{FF2B5EF4-FFF2-40B4-BE49-F238E27FC236}">
                <a16:creationId xmlns:a16="http://schemas.microsoft.com/office/drawing/2014/main" id="{AB78AA81-0395-1548-8705-E522E2266CF2}"/>
              </a:ext>
            </a:extLst>
          </p:cNvPr>
          <p:cNvPicPr>
            <a:picLocks noChangeAspect="1"/>
          </p:cNvPicPr>
          <p:nvPr/>
        </p:nvPicPr>
        <p:blipFill rotWithShape="1">
          <a:blip r:embed="rId3"/>
          <a:srcRect l="22750" t="19004" r="25626" b="17720"/>
          <a:stretch/>
        </p:blipFill>
        <p:spPr>
          <a:xfrm>
            <a:off x="638148" y="2923767"/>
            <a:ext cx="3125672" cy="2873371"/>
          </a:xfrm>
          <a:prstGeom prst="rect">
            <a:avLst/>
          </a:prstGeom>
        </p:spPr>
      </p:pic>
      <p:sp>
        <p:nvSpPr>
          <p:cNvPr id="13" name="Plassholder for bunntekst 3">
            <a:extLst>
              <a:ext uri="{FF2B5EF4-FFF2-40B4-BE49-F238E27FC236}">
                <a16:creationId xmlns:a16="http://schemas.microsoft.com/office/drawing/2014/main" id="{2771EA64-0115-954F-982B-3A386B80C37A}"/>
              </a:ext>
            </a:extLst>
          </p:cNvPr>
          <p:cNvSpPr txBox="1">
            <a:spLocks/>
          </p:cNvSpPr>
          <p:nvPr/>
        </p:nvSpPr>
        <p:spPr>
          <a:xfrm>
            <a:off x="10321800" y="6108580"/>
            <a:ext cx="1457588" cy="365125"/>
          </a:xfrm>
          <a:prstGeom prst="rect">
            <a:avLst/>
          </a:prstGeom>
        </p:spPr>
        <p:txBody>
          <a:bodyPr vert="horz" lIns="91440" tIns="45720" rIns="91440" bIns="45720" rtlCol="0" anchor="ctr">
            <a:normAutofit fontScale="92500"/>
          </a:bodyP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263">
              <a:spcAft>
                <a:spcPts val="600"/>
              </a:spcAft>
              <a:defRPr/>
            </a:pPr>
            <a:r>
              <a:rPr lang="nn-NO" sz="1400" dirty="0">
                <a:solidFill>
                  <a:schemeClr val="tx1"/>
                </a:solidFill>
                <a:latin typeface="Arial" panose="020B0604020202020204"/>
              </a:rPr>
              <a:t>Helsedirektoratet</a:t>
            </a:r>
          </a:p>
        </p:txBody>
      </p:sp>
      <p:sp>
        <p:nvSpPr>
          <p:cNvPr id="6" name="Rektangel 5">
            <a:extLst>
              <a:ext uri="{FF2B5EF4-FFF2-40B4-BE49-F238E27FC236}">
                <a16:creationId xmlns:a16="http://schemas.microsoft.com/office/drawing/2014/main" id="{E78A1C78-8DC6-4943-AB60-CA49256161F1}"/>
              </a:ext>
            </a:extLst>
          </p:cNvPr>
          <p:cNvSpPr/>
          <p:nvPr/>
        </p:nvSpPr>
        <p:spPr>
          <a:xfrm>
            <a:off x="8311848" y="1149712"/>
            <a:ext cx="3740782" cy="3016210"/>
          </a:xfrm>
          <a:prstGeom prst="rect">
            <a:avLst/>
          </a:prstGeom>
        </p:spPr>
        <p:txBody>
          <a:bodyPr wrap="square">
            <a:spAutoFit/>
          </a:bodyPr>
          <a:lstStyle/>
          <a:p>
            <a:pPr>
              <a:spcAft>
                <a:spcPts val="600"/>
              </a:spcAft>
            </a:pPr>
            <a:r>
              <a:rPr lang="nb-NO" sz="2000" dirty="0"/>
              <a:t>Tidlig involvering av kommunens sentrale planleggingskompetanse kan bli avgjørende for at kommunen lykkes med satsningen. </a:t>
            </a:r>
          </a:p>
          <a:p>
            <a:pPr>
              <a:spcAft>
                <a:spcPts val="600"/>
              </a:spcAft>
            </a:pPr>
            <a:r>
              <a:rPr lang="nb-NO" sz="2000" dirty="0"/>
              <a:t>I veilederen løftes det frem eksplisitt næringsliv og frivillighet da dette er to krevende, men sentrale aktører. </a:t>
            </a:r>
          </a:p>
        </p:txBody>
      </p:sp>
    </p:spTree>
    <p:extLst>
      <p:ext uri="{BB962C8B-B14F-4D97-AF65-F5344CB8AC3E}">
        <p14:creationId xmlns:p14="http://schemas.microsoft.com/office/powerpoint/2010/main" val="1487231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6AF87FB0-CB93-4F72-9279-BC4CE90B3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653591"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E139927-0A6F-4AD3-91D3-B2A9E6715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2"/>
            <a:ext cx="4111054" cy="3674848"/>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5EADE63F-FE89-4F18-B3CE-624078B381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9747" y="321732"/>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6BDEE881-E8E3-4725-A31C-40F714E1FC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4155753"/>
            <a:ext cx="4111054" cy="2380509"/>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FB202DE7-B82B-4D71-88F3-4363532A4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9747" y="3509431"/>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kstSylinder 4">
            <a:extLst>
              <a:ext uri="{FF2B5EF4-FFF2-40B4-BE49-F238E27FC236}">
                <a16:creationId xmlns:a16="http://schemas.microsoft.com/office/drawing/2014/main" id="{4F47149C-2C91-C94A-8E55-590B2769D0BD}"/>
              </a:ext>
            </a:extLst>
          </p:cNvPr>
          <p:cNvSpPr txBox="1"/>
          <p:nvPr/>
        </p:nvSpPr>
        <p:spPr>
          <a:xfrm>
            <a:off x="448488" y="160865"/>
            <a:ext cx="4852389" cy="2869717"/>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nb-NO" sz="4800" b="1" i="0" u="none" strike="noStrike" kern="1200" cap="none" spc="0" normalizeH="0" baseline="0" noProof="0" dirty="0">
                <a:ln>
                  <a:noFill/>
                </a:ln>
                <a:solidFill>
                  <a:srgbClr val="ED7D31">
                    <a:lumMod val="75000"/>
                  </a:srgbClr>
                </a:solidFill>
                <a:effectLst/>
                <a:uLnTx/>
                <a:uFillTx/>
                <a:latin typeface="Calibri Light" panose="020F0302020204030204"/>
                <a:ea typeface="+mn-ea"/>
                <a:cs typeface="+mn-cs"/>
              </a:rPr>
              <a:t>N</a:t>
            </a:r>
            <a:r>
              <a:rPr kumimoji="0" lang="en-US" sz="4800" b="1" i="0" u="none" strike="noStrike" kern="1200" cap="none" spc="0" normalizeH="0" baseline="0" noProof="0" dirty="0">
                <a:ln>
                  <a:noFill/>
                </a:ln>
                <a:solidFill>
                  <a:srgbClr val="ED7D31">
                    <a:lumMod val="75000"/>
                  </a:srgbClr>
                </a:solidFill>
                <a:effectLst/>
                <a:uLnTx/>
                <a:uFillTx/>
                <a:latin typeface="Calibri Light" panose="020F0302020204030204"/>
                <a:ea typeface="+mn-ea"/>
                <a:cs typeface="+mn-cs"/>
              </a:rPr>
              <a:t>æringsliv</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ED7D31">
                    <a:lumMod val="75000"/>
                  </a:srgbClr>
                </a:solidFill>
                <a:effectLst/>
                <a:uLnTx/>
                <a:uFillTx/>
                <a:latin typeface="Calibri Light" panose="020F0302020204030204"/>
                <a:ea typeface="+mn-ea"/>
                <a:cs typeface="+mn-cs"/>
              </a:rPr>
              <a:t>Silver economi</a:t>
            </a:r>
          </a:p>
        </p:txBody>
      </p:sp>
      <p:sp>
        <p:nvSpPr>
          <p:cNvPr id="2" name="Rektangel 1">
            <a:extLst>
              <a:ext uri="{FF2B5EF4-FFF2-40B4-BE49-F238E27FC236}">
                <a16:creationId xmlns:a16="http://schemas.microsoft.com/office/drawing/2014/main" id="{02A234CC-0537-EA48-ADFE-EA1A277824AB}"/>
              </a:ext>
            </a:extLst>
          </p:cNvPr>
          <p:cNvSpPr/>
          <p:nvPr/>
        </p:nvSpPr>
        <p:spPr>
          <a:xfrm>
            <a:off x="-361697" y="-45044"/>
            <a:ext cx="8015288"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44546A">
                  <a:lumMod val="1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44546A">
                  <a:lumMod val="1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44546A">
                  <a:lumMod val="1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44546A">
                  <a:lumMod val="1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44546A">
                  <a:lumMod val="1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44546A">
                  <a:lumMod val="1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44546A">
                  <a:lumMod val="1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44546A">
                  <a:lumMod val="1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44546A">
                    <a:lumMod val="10000"/>
                  </a:srgb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44546A">
                    <a:lumMod val="10000"/>
                  </a:srgbClr>
                </a:solidFill>
                <a:effectLst/>
                <a:uLnTx/>
                <a:uFillTx/>
                <a:latin typeface="Calibri" panose="020F0502020204030204"/>
                <a:ea typeface="+mn-ea"/>
                <a:cs typeface="+mn-cs"/>
              </a:rPr>
              <a:t>	Det å mobilisere næringslivet inn i denne forståelsen vil kunne 	forsterke bidraget fra næringslivet til å legge bedre til rette for 	regionens aldrende marked ved å spørre: </a:t>
            </a:r>
          </a:p>
          <a:p>
            <a:pPr marL="1200150" marR="0" lvl="2" indent="-285750" algn="l" defTabSz="914400" rtl="0" eaLnBrk="1" fontAlgn="auto" latinLnBrk="0" hangingPunct="1">
              <a:lnSpc>
                <a:spcPct val="100000"/>
              </a:lnSpc>
              <a:spcBef>
                <a:spcPts val="0"/>
              </a:spcBef>
              <a:spcAft>
                <a:spcPts val="0"/>
              </a:spcAft>
              <a:buClrTx/>
              <a:buSzTx/>
              <a:buFontTx/>
              <a:buChar char="-"/>
              <a:tabLst/>
              <a:defRPr/>
            </a:pPr>
            <a:r>
              <a:rPr kumimoji="0" lang="nb-NO" sz="2000" b="0" i="0" u="none" strike="noStrike" kern="1200" cap="none" spc="0" normalizeH="0" baseline="0" noProof="0" dirty="0">
                <a:ln>
                  <a:noFill/>
                </a:ln>
                <a:solidFill>
                  <a:srgbClr val="44546A">
                    <a:lumMod val="10000"/>
                  </a:srgbClr>
                </a:solidFill>
                <a:effectLst/>
                <a:uLnTx/>
                <a:uFillTx/>
                <a:latin typeface="Calibri" panose="020F0502020204030204"/>
                <a:ea typeface="+mn-ea"/>
                <a:cs typeface="+mn-cs"/>
              </a:rPr>
              <a:t>Hvilke tjenester og produkter er det (særlig) friske, eldre og bemidlede kvinner og menn ønsker seg? </a:t>
            </a:r>
          </a:p>
          <a:p>
            <a:pPr marL="1200150" marR="0" lvl="2" indent="-285750" algn="l" defTabSz="914400" rtl="0" eaLnBrk="1" fontAlgn="auto" latinLnBrk="0" hangingPunct="1">
              <a:lnSpc>
                <a:spcPct val="100000"/>
              </a:lnSpc>
              <a:spcBef>
                <a:spcPts val="0"/>
              </a:spcBef>
              <a:spcAft>
                <a:spcPts val="0"/>
              </a:spcAft>
              <a:buClrTx/>
              <a:buSzTx/>
              <a:buFontTx/>
              <a:buChar char="-"/>
              <a:tabLst/>
              <a:defRPr/>
            </a:pPr>
            <a:r>
              <a:rPr kumimoji="0" lang="nb-NO" sz="2000" b="0" i="0" u="none" strike="noStrike" kern="1200" cap="none" spc="0" normalizeH="0" baseline="0" noProof="0" dirty="0">
                <a:ln>
                  <a:noFill/>
                </a:ln>
                <a:solidFill>
                  <a:srgbClr val="44546A">
                    <a:lumMod val="10000"/>
                  </a:srgbClr>
                </a:solidFill>
                <a:effectLst/>
                <a:uLnTx/>
                <a:uFillTx/>
                <a:latin typeface="Calibri" panose="020F0502020204030204"/>
                <a:ea typeface="+mn-ea"/>
                <a:cs typeface="+mn-cs"/>
              </a:rPr>
              <a:t>Mange regioner i Europa, som i Sverige, Finland og Frankrike, er kommet mye lengre enn Norge på dette feltet. </a:t>
            </a:r>
          </a:p>
          <a:p>
            <a:pPr marL="1200150" marR="0" lvl="2" indent="-285750" algn="l" defTabSz="914400" rtl="0" eaLnBrk="1" fontAlgn="auto" latinLnBrk="0" hangingPunct="1">
              <a:lnSpc>
                <a:spcPct val="100000"/>
              </a:lnSpc>
              <a:spcBef>
                <a:spcPts val="0"/>
              </a:spcBef>
              <a:spcAft>
                <a:spcPts val="0"/>
              </a:spcAft>
              <a:buClrTx/>
              <a:buSzTx/>
              <a:buFontTx/>
              <a:buChar char="-"/>
              <a:tabLst/>
              <a:defRPr/>
            </a:pPr>
            <a:r>
              <a:rPr kumimoji="0" lang="nb-NO" sz="2000" b="0" i="0" u="none" strike="noStrike" kern="1200" cap="none" spc="0" normalizeH="0" baseline="0" noProof="0" dirty="0">
                <a:ln>
                  <a:noFill/>
                </a:ln>
                <a:solidFill>
                  <a:srgbClr val="44546A">
                    <a:lumMod val="10000"/>
                  </a:srgbClr>
                </a:solidFill>
                <a:effectLst/>
                <a:uLnTx/>
                <a:uFillTx/>
                <a:latin typeface="Calibri" panose="020F0502020204030204"/>
                <a:ea typeface="+mn-ea"/>
                <a:cs typeface="+mn-cs"/>
              </a:rPr>
              <a:t>«sølvøkonomien» kan på den måten jobbe frem gode eksempler på tiltak som kan bidra til bedre politikkutforming rettet mot de eldre som </a:t>
            </a:r>
            <a:r>
              <a:rPr kumimoji="0" lang="nb-NO" sz="2000" b="0" i="1" u="none" strike="noStrike" kern="1200" cap="none" spc="0" normalizeH="0" baseline="0" noProof="0" dirty="0">
                <a:ln>
                  <a:noFill/>
                </a:ln>
                <a:solidFill>
                  <a:srgbClr val="44546A">
                    <a:lumMod val="10000"/>
                  </a:srgbClr>
                </a:solidFill>
                <a:effectLst/>
                <a:uLnTx/>
                <a:uFillTx/>
                <a:latin typeface="Calibri" panose="020F0502020204030204"/>
                <a:ea typeface="+mn-ea"/>
                <a:cs typeface="+mn-cs"/>
              </a:rPr>
              <a:t>ressurs</a:t>
            </a:r>
            <a:r>
              <a:rPr kumimoji="0" lang="nb-NO" sz="2000" b="0" i="0" u="none" strike="noStrike" kern="1200" cap="none" spc="0" normalizeH="0" baseline="0" noProof="0" dirty="0">
                <a:ln>
                  <a:noFill/>
                </a:ln>
                <a:solidFill>
                  <a:srgbClr val="44546A">
                    <a:lumMod val="10000"/>
                  </a:srgbClr>
                </a:solidFill>
                <a:effectLst/>
                <a:uLnTx/>
                <a:uFillTx/>
                <a:latin typeface="Calibri" panose="020F0502020204030204"/>
                <a:ea typeface="+mn-ea"/>
                <a:cs typeface="+mn-cs"/>
              </a:rPr>
              <a:t> og </a:t>
            </a:r>
            <a:r>
              <a:rPr kumimoji="0" lang="nb-NO" sz="2000" b="0" i="1" u="none" strike="noStrike" kern="1200" cap="none" spc="0" normalizeH="0" baseline="0" noProof="0" dirty="0">
                <a:ln>
                  <a:noFill/>
                </a:ln>
                <a:solidFill>
                  <a:srgbClr val="44546A">
                    <a:lumMod val="10000"/>
                  </a:srgbClr>
                </a:solidFill>
                <a:effectLst/>
                <a:uLnTx/>
                <a:uFillTx/>
                <a:latin typeface="Calibri" panose="020F0502020204030204"/>
                <a:ea typeface="+mn-ea"/>
                <a:cs typeface="+mn-cs"/>
              </a:rPr>
              <a:t>marked</a:t>
            </a:r>
            <a:r>
              <a:rPr kumimoji="0" lang="nb-NO" sz="2000" b="0" i="0" u="none" strike="noStrike" kern="1200" cap="none" spc="0" normalizeH="0" baseline="0" noProof="0" dirty="0">
                <a:ln>
                  <a:noFill/>
                </a:ln>
                <a:solidFill>
                  <a:srgbClr val="44546A">
                    <a:lumMod val="10000"/>
                  </a:srgbClr>
                </a:solidFill>
                <a:effectLst/>
                <a:uLnTx/>
                <a:uFillTx/>
                <a:latin typeface="Calibri" panose="020F0502020204030204"/>
                <a:ea typeface="+mn-ea"/>
                <a:cs typeface="+mn-cs"/>
              </a:rPr>
              <a:t>. </a:t>
            </a:r>
          </a:p>
        </p:txBody>
      </p:sp>
      <p:sp>
        <p:nvSpPr>
          <p:cNvPr id="13" name="Plassholder for bunntekst 3">
            <a:extLst>
              <a:ext uri="{FF2B5EF4-FFF2-40B4-BE49-F238E27FC236}">
                <a16:creationId xmlns:a16="http://schemas.microsoft.com/office/drawing/2014/main" id="{009C318B-EE10-2444-BF3C-B210562BCCC1}"/>
              </a:ext>
            </a:extLst>
          </p:cNvPr>
          <p:cNvSpPr txBox="1">
            <a:spLocks/>
          </p:cNvSpPr>
          <p:nvPr/>
        </p:nvSpPr>
        <p:spPr>
          <a:xfrm>
            <a:off x="10467923" y="5346007"/>
            <a:ext cx="1457588" cy="365125"/>
          </a:xfrm>
          <a:prstGeom prst="rect">
            <a:avLst/>
          </a:prstGeom>
        </p:spPr>
        <p:txBody>
          <a:bodyPr vert="horz" lIns="91440" tIns="45720" rIns="91440" bIns="45720" rtlCol="0" anchor="ctr">
            <a:normAutofit/>
          </a:bodyP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263" rtl="0" eaLnBrk="1" fontAlgn="auto" latinLnBrk="0" hangingPunct="1">
              <a:lnSpc>
                <a:spcPct val="100000"/>
              </a:lnSpc>
              <a:spcBef>
                <a:spcPts val="0"/>
              </a:spcBef>
              <a:spcAft>
                <a:spcPts val="600"/>
              </a:spcAft>
              <a:buClrTx/>
              <a:buSzTx/>
              <a:buFontTx/>
              <a:buNone/>
              <a:tabLst/>
              <a:defRPr/>
            </a:pPr>
            <a:r>
              <a:rPr kumimoji="0" lang="nn-NO" sz="1200" b="0" i="0" u="none" strike="noStrike" kern="1200" cap="none" spc="0" normalizeH="0" baseline="0" noProof="0" dirty="0">
                <a:ln>
                  <a:noFill/>
                </a:ln>
                <a:solidFill>
                  <a:prstClr val="white"/>
                </a:solidFill>
                <a:effectLst/>
                <a:uLnTx/>
                <a:uFillTx/>
                <a:latin typeface="Arial" panose="020B0604020202020204"/>
                <a:ea typeface="+mn-ea"/>
                <a:cs typeface="+mn-cs"/>
              </a:rPr>
              <a:t>Helsedirektoratet</a:t>
            </a:r>
          </a:p>
        </p:txBody>
      </p:sp>
      <p:sp>
        <p:nvSpPr>
          <p:cNvPr id="10" name="TekstSylinder 9">
            <a:extLst>
              <a:ext uri="{FF2B5EF4-FFF2-40B4-BE49-F238E27FC236}">
                <a16:creationId xmlns:a16="http://schemas.microsoft.com/office/drawing/2014/main" id="{6D236BBD-9EE8-4191-A20E-587B50C8A28B}"/>
              </a:ext>
            </a:extLst>
          </p:cNvPr>
          <p:cNvSpPr txBox="1"/>
          <p:nvPr/>
        </p:nvSpPr>
        <p:spPr>
          <a:xfrm>
            <a:off x="8599308" y="2384086"/>
            <a:ext cx="341595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nb-NO" sz="2000" b="0" i="1" u="none" strike="noStrike" kern="1200" cap="none" spc="0" normalizeH="0" baseline="0" noProof="0" dirty="0">
                <a:ln>
                  <a:noFill/>
                </a:ln>
                <a:solidFill>
                  <a:prstClr val="white"/>
                </a:solidFill>
                <a:effectLst/>
                <a:uLnTx/>
                <a:uFillTx/>
                <a:latin typeface="Calibri" panose="020F0502020204030204"/>
                <a:ea typeface="+mn-ea"/>
                <a:cs typeface="+mn-cs"/>
              </a:rPr>
              <a:t>Utover sentrale aktører vil også næringslivet påvirkes av endringene i samfunnet og være en viktig aktør i utviklingen av et aldersvennlig samfunn</a:t>
            </a:r>
            <a:r>
              <a:rPr kumimoji="0" lang="nb-NO" sz="20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6" name="TekstSylinder 5">
            <a:extLst>
              <a:ext uri="{FF2B5EF4-FFF2-40B4-BE49-F238E27FC236}">
                <a16:creationId xmlns:a16="http://schemas.microsoft.com/office/drawing/2014/main" id="{25A5FD19-4238-C545-ACB5-778C2C2DF043}"/>
              </a:ext>
            </a:extLst>
          </p:cNvPr>
          <p:cNvSpPr txBox="1"/>
          <p:nvPr/>
        </p:nvSpPr>
        <p:spPr>
          <a:xfrm>
            <a:off x="665744" y="1110085"/>
            <a:ext cx="6659965"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rPr>
              <a:t>«The Silver Economy» blir definert som de økonomiske mulighetene som oppstår ved offentlig og privat forbruk som er relatert til aldringen av befolkningen og de spesifikke behovene til personer over 50 år.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(Growing the European Silver Economy, 2015)</a:t>
            </a:r>
            <a:endPar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kstSylinder 6">
            <a:extLst>
              <a:ext uri="{FF2B5EF4-FFF2-40B4-BE49-F238E27FC236}">
                <a16:creationId xmlns:a16="http://schemas.microsoft.com/office/drawing/2014/main" id="{70BB51A4-03EB-A94D-9CCD-0609442B2D17}"/>
              </a:ext>
            </a:extLst>
          </p:cNvPr>
          <p:cNvSpPr txBox="1"/>
          <p:nvPr/>
        </p:nvSpPr>
        <p:spPr>
          <a:xfrm>
            <a:off x="694392" y="371726"/>
            <a:ext cx="62648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Næringsliv </a:t>
            </a: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og «Sølvøkonomien»</a:t>
            </a:r>
          </a:p>
        </p:txBody>
      </p:sp>
    </p:spTree>
    <p:extLst>
      <p:ext uri="{BB962C8B-B14F-4D97-AF65-F5344CB8AC3E}">
        <p14:creationId xmlns:p14="http://schemas.microsoft.com/office/powerpoint/2010/main" val="3551508270"/>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6AF87FB0-CB93-4F72-9279-BC4CE90B3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653591"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E139927-0A6F-4AD3-91D3-B2A9E6715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2"/>
            <a:ext cx="4111054" cy="3674848"/>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5EADE63F-FE89-4F18-B3CE-624078B381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9747" y="321732"/>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6BDEE881-E8E3-4725-A31C-40F714E1FC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4155753"/>
            <a:ext cx="4111054" cy="2380509"/>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FB202DE7-B82B-4D71-88F3-4363532A4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9747" y="3509431"/>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kstSylinder 4">
            <a:extLst>
              <a:ext uri="{FF2B5EF4-FFF2-40B4-BE49-F238E27FC236}">
                <a16:creationId xmlns:a16="http://schemas.microsoft.com/office/drawing/2014/main" id="{4F47149C-2C91-C94A-8E55-590B2769D0BD}"/>
              </a:ext>
            </a:extLst>
          </p:cNvPr>
          <p:cNvSpPr txBox="1"/>
          <p:nvPr/>
        </p:nvSpPr>
        <p:spPr>
          <a:xfrm>
            <a:off x="448488" y="160865"/>
            <a:ext cx="4852389" cy="2869717"/>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nb-NO" sz="4800" b="1" i="0" u="none" strike="noStrike" kern="1200" cap="none" spc="0" normalizeH="0" baseline="0" noProof="0" dirty="0">
                <a:ln>
                  <a:noFill/>
                </a:ln>
                <a:solidFill>
                  <a:srgbClr val="ED7D31">
                    <a:lumMod val="75000"/>
                  </a:srgbClr>
                </a:solidFill>
                <a:effectLst/>
                <a:uLnTx/>
                <a:uFillTx/>
                <a:latin typeface="Calibri Light" panose="020F0302020204030204"/>
                <a:ea typeface="+mn-ea"/>
                <a:cs typeface="+mn-cs"/>
              </a:rPr>
              <a:t>N</a:t>
            </a:r>
            <a:r>
              <a:rPr kumimoji="0" lang="en-US" sz="4800" b="1" i="0" u="none" strike="noStrike" kern="1200" cap="none" spc="0" normalizeH="0" baseline="0" noProof="0" dirty="0">
                <a:ln>
                  <a:noFill/>
                </a:ln>
                <a:solidFill>
                  <a:srgbClr val="ED7D31">
                    <a:lumMod val="75000"/>
                  </a:srgbClr>
                </a:solidFill>
                <a:effectLst/>
                <a:uLnTx/>
                <a:uFillTx/>
                <a:latin typeface="Calibri Light" panose="020F0302020204030204"/>
                <a:ea typeface="+mn-ea"/>
                <a:cs typeface="+mn-cs"/>
              </a:rPr>
              <a:t>æringsliv</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ED7D31">
                    <a:lumMod val="75000"/>
                  </a:srgbClr>
                </a:solidFill>
                <a:effectLst/>
                <a:uLnTx/>
                <a:uFillTx/>
                <a:latin typeface="Calibri Light" panose="020F0302020204030204"/>
                <a:ea typeface="+mn-ea"/>
                <a:cs typeface="+mn-cs"/>
              </a:rPr>
              <a:t>Silver economi</a:t>
            </a:r>
          </a:p>
        </p:txBody>
      </p:sp>
      <p:sp>
        <p:nvSpPr>
          <p:cNvPr id="2" name="Rektangel 1">
            <a:extLst>
              <a:ext uri="{FF2B5EF4-FFF2-40B4-BE49-F238E27FC236}">
                <a16:creationId xmlns:a16="http://schemas.microsoft.com/office/drawing/2014/main" id="{02A234CC-0537-EA48-ADFE-EA1A277824AB}"/>
              </a:ext>
            </a:extLst>
          </p:cNvPr>
          <p:cNvSpPr/>
          <p:nvPr/>
        </p:nvSpPr>
        <p:spPr>
          <a:xfrm>
            <a:off x="-49743" y="0"/>
            <a:ext cx="8001000" cy="693843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ktangel 2">
            <a:extLst>
              <a:ext uri="{FF2B5EF4-FFF2-40B4-BE49-F238E27FC236}">
                <a16:creationId xmlns:a16="http://schemas.microsoft.com/office/drawing/2014/main" id="{DB5EF218-C2D1-4DE3-938A-5D1EEC73136B}"/>
              </a:ext>
            </a:extLst>
          </p:cNvPr>
          <p:cNvSpPr/>
          <p:nvPr/>
        </p:nvSpPr>
        <p:spPr>
          <a:xfrm>
            <a:off x="8541633" y="2126661"/>
            <a:ext cx="3120024" cy="29238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nb-NO" sz="2000" b="0" i="1" u="none" strike="noStrike" kern="1200" cap="none" spc="0" normalizeH="0" baseline="0" noProof="0" dirty="0">
                <a:ln>
                  <a:noFill/>
                </a:ln>
                <a:solidFill>
                  <a:prstClr val="white"/>
                </a:solidFill>
                <a:effectLst/>
                <a:uLnTx/>
                <a:uFillTx/>
                <a:latin typeface="Calibri" panose="020F0502020204030204"/>
                <a:ea typeface="+mn-ea"/>
                <a:cs typeface="+mn-cs"/>
              </a:rPr>
              <a:t>Frivillig sektor har en viktig rolle som aktør og pådriver  i et lokalsamfunn. Innsats som skjer i regi av frivillig sektor både </a:t>
            </a:r>
            <a:r>
              <a:rPr kumimoji="0" lang="nb-NO" sz="1800" b="0" i="1" u="none" strike="noStrike" kern="1200" cap="none" spc="0" normalizeH="0" baseline="0" noProof="0" dirty="0">
                <a:ln>
                  <a:noFill/>
                </a:ln>
                <a:solidFill>
                  <a:prstClr val="white"/>
                </a:solidFill>
                <a:effectLst/>
                <a:uLnTx/>
                <a:uFillTx/>
                <a:latin typeface="Calibri" panose="020F0502020204030204"/>
                <a:ea typeface="+mn-ea"/>
                <a:cs typeface="+mn-cs"/>
              </a:rPr>
              <a:t>forsterker</a:t>
            </a:r>
            <a:r>
              <a:rPr kumimoji="0" lang="nb-NO" sz="2000" b="0" i="1" u="none" strike="noStrike" kern="1200" cap="none" spc="0" normalizeH="0" baseline="0" noProof="0" dirty="0">
                <a:ln>
                  <a:noFill/>
                </a:ln>
                <a:solidFill>
                  <a:prstClr val="white"/>
                </a:solidFill>
                <a:effectLst/>
                <a:uLnTx/>
                <a:uFillTx/>
                <a:latin typeface="Calibri" panose="020F0502020204030204"/>
                <a:ea typeface="+mn-ea"/>
                <a:cs typeface="+mn-cs"/>
              </a:rPr>
              <a:t> og supplerer bidrag til  aktiviteter som drives i næringsliv- og i kommunale tjenester</a:t>
            </a:r>
            <a:r>
              <a:rPr kumimoji="0" lang="nb-NO" sz="20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7" name="TekstSylinder 6">
            <a:extLst>
              <a:ext uri="{FF2B5EF4-FFF2-40B4-BE49-F238E27FC236}">
                <a16:creationId xmlns:a16="http://schemas.microsoft.com/office/drawing/2014/main" id="{3E333EF1-E49A-4BB5-9385-AD399F1A8A2F}"/>
              </a:ext>
            </a:extLst>
          </p:cNvPr>
          <p:cNvSpPr txBox="1"/>
          <p:nvPr/>
        </p:nvSpPr>
        <p:spPr>
          <a:xfrm>
            <a:off x="738595" y="429836"/>
            <a:ext cx="679344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600" b="0" i="0" u="none" strike="noStrike" kern="1200" cap="none" spc="0" normalizeH="0" baseline="0" noProof="0" dirty="0">
                <a:ln>
                  <a:noFill/>
                </a:ln>
                <a:solidFill>
                  <a:prstClr val="black"/>
                </a:solidFill>
                <a:effectLst/>
                <a:uLnTx/>
                <a:uFillTx/>
                <a:latin typeface="Calibri" panose="020F0502020204030204"/>
                <a:ea typeface="+mn-ea"/>
                <a:cs typeface="+mn-cs"/>
              </a:rPr>
              <a:t>Sivilsamfunn</a:t>
            </a: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 og frivillighet</a:t>
            </a:r>
            <a:endParaRPr kumimoji="0" lang="nb-NO"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kstSylinder 13">
            <a:extLst>
              <a:ext uri="{FF2B5EF4-FFF2-40B4-BE49-F238E27FC236}">
                <a16:creationId xmlns:a16="http://schemas.microsoft.com/office/drawing/2014/main" id="{DAFA17D4-9E11-4F60-8DB2-28E325D8DBEC}"/>
              </a:ext>
            </a:extLst>
          </p:cNvPr>
          <p:cNvSpPr txBox="1"/>
          <p:nvPr/>
        </p:nvSpPr>
        <p:spPr>
          <a:xfrm>
            <a:off x="738595" y="1139518"/>
            <a:ext cx="6626242"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rPr>
              <a:t>Alle områder i samfunnet berøres av en aldrende befolkning og det vil fremover være viktig å utløse ubenyttede ressurser som finnes i lokalsamfunnet. Frivillig sektor vil være en aktør som må anerkjennes, benyttes og involveres i arbeidet.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rPr>
              <a:t>Offentlige aktører bør derfor rette større oppmerksomhet på å utvikle tettere samarbeid til frivillig sektor. Det bør </a:t>
            </a:r>
            <a:r>
              <a:rPr kumimoji="0" lang="nb-NO" sz="2000" b="0" i="1" u="none" strike="noStrike" kern="1200" cap="none" spc="0" normalizeH="0" baseline="0" noProof="0" dirty="0">
                <a:ln>
                  <a:noFill/>
                </a:ln>
                <a:solidFill>
                  <a:prstClr val="black"/>
                </a:solidFill>
                <a:effectLst/>
                <a:uLnTx/>
                <a:uFillTx/>
                <a:latin typeface="Calibri" panose="020F0502020204030204"/>
                <a:ea typeface="+mn-ea"/>
                <a:cs typeface="+mn-cs"/>
              </a:rPr>
              <a:t>«bygges broer» </a:t>
            </a: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rPr>
              <a:t>på flere områder for å mobilisere felles ressursinnsats: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rPr>
              <a:t>-Utarbeidelse av lokal frivillighetspolitikk med tydelig mandat og konkrete satsningsområder</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rPr>
              <a:t>-Forankring og synliggjøring av mandat i strategiske planer og delplaner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rPr>
              <a:t>-Drive aktiv involvering av innbyggerne, anerkjenne deres kompetanse og rette fokus på varige løsninger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					NIBR: 2019:11</a:t>
            </a:r>
          </a:p>
        </p:txBody>
      </p:sp>
      <p:sp>
        <p:nvSpPr>
          <p:cNvPr id="15" name="Plassholder for bunntekst 3">
            <a:extLst>
              <a:ext uri="{FF2B5EF4-FFF2-40B4-BE49-F238E27FC236}">
                <a16:creationId xmlns:a16="http://schemas.microsoft.com/office/drawing/2014/main" id="{26C70C42-3EC7-3D44-843D-5B2BDAD85825}"/>
              </a:ext>
            </a:extLst>
          </p:cNvPr>
          <p:cNvSpPr txBox="1">
            <a:spLocks/>
          </p:cNvSpPr>
          <p:nvPr/>
        </p:nvSpPr>
        <p:spPr>
          <a:xfrm>
            <a:off x="10304850" y="5163444"/>
            <a:ext cx="1457588" cy="365125"/>
          </a:xfrm>
          <a:prstGeom prst="rect">
            <a:avLst/>
          </a:prstGeom>
        </p:spPr>
        <p:txBody>
          <a:bodyPr vert="horz" lIns="91440" tIns="45720" rIns="91440" bIns="45720" rtlCol="0" anchor="ctr">
            <a:normAutofit/>
          </a:bodyP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263" rtl="0" eaLnBrk="1" fontAlgn="auto" latinLnBrk="0" hangingPunct="1">
              <a:lnSpc>
                <a:spcPct val="100000"/>
              </a:lnSpc>
              <a:spcBef>
                <a:spcPts val="0"/>
              </a:spcBef>
              <a:spcAft>
                <a:spcPts val="600"/>
              </a:spcAft>
              <a:buClrTx/>
              <a:buSzTx/>
              <a:buFontTx/>
              <a:buNone/>
              <a:tabLst/>
              <a:defRPr/>
            </a:pPr>
            <a:r>
              <a:rPr kumimoji="0" lang="nn-NO" sz="1200" b="0" i="0" u="none" strike="noStrike" kern="1200" cap="none" spc="0" normalizeH="0" baseline="0" noProof="0" dirty="0">
                <a:ln>
                  <a:noFill/>
                </a:ln>
                <a:solidFill>
                  <a:prstClr val="white"/>
                </a:solidFill>
                <a:effectLst/>
                <a:uLnTx/>
                <a:uFillTx/>
                <a:latin typeface="Arial" panose="020B0604020202020204"/>
                <a:ea typeface="+mn-ea"/>
                <a:cs typeface="+mn-cs"/>
              </a:rPr>
              <a:t>Helsedirektoratet</a:t>
            </a:r>
          </a:p>
        </p:txBody>
      </p:sp>
    </p:spTree>
    <p:extLst>
      <p:ext uri="{BB962C8B-B14F-4D97-AF65-F5344CB8AC3E}">
        <p14:creationId xmlns:p14="http://schemas.microsoft.com/office/powerpoint/2010/main" val="2566258099"/>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ittel 1"/>
          <p:cNvSpPr txBox="1">
            <a:spLocks/>
          </p:cNvSpPr>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spcBef>
                <a:spcPct val="0"/>
              </a:spcBef>
              <a:spcAft>
                <a:spcPts val="600"/>
              </a:spcAft>
            </a:pPr>
            <a:endParaRPr lang="en-US" sz="2000" kern="1200" dirty="0">
              <a:solidFill>
                <a:srgbClr val="FFFFFF"/>
              </a:solidFill>
              <a:latin typeface="+mn-lt"/>
              <a:ea typeface="+mj-ea"/>
              <a:cs typeface="+mj-cs"/>
            </a:endParaRPr>
          </a:p>
          <a:p>
            <a:pPr algn="ctr">
              <a:lnSpc>
                <a:spcPct val="90000"/>
              </a:lnSpc>
              <a:spcBef>
                <a:spcPct val="0"/>
              </a:spcBef>
              <a:spcAft>
                <a:spcPts val="600"/>
              </a:spcAft>
            </a:pPr>
            <a:r>
              <a:rPr lang="en-US" sz="2000" i="1" kern="1200" dirty="0">
                <a:solidFill>
                  <a:srgbClr val="FFFFFF"/>
                </a:solidFill>
                <a:latin typeface="+mn-lt"/>
                <a:ea typeface="+mj-ea"/>
                <a:cs typeface="+mj-cs"/>
              </a:rPr>
              <a:t>Vi må vite hva som er behovet </a:t>
            </a:r>
          </a:p>
          <a:p>
            <a:pPr algn="ctr">
              <a:lnSpc>
                <a:spcPct val="90000"/>
              </a:lnSpc>
              <a:spcBef>
                <a:spcPct val="0"/>
              </a:spcBef>
              <a:spcAft>
                <a:spcPts val="600"/>
              </a:spcAft>
            </a:pPr>
            <a:r>
              <a:rPr lang="en-US" sz="2000" i="1" kern="1200" dirty="0">
                <a:solidFill>
                  <a:srgbClr val="FFFFFF"/>
                </a:solidFill>
                <a:latin typeface="+mn-lt"/>
                <a:ea typeface="+mj-ea"/>
                <a:cs typeface="+mj-cs"/>
              </a:rPr>
              <a:t>før vi vet hva som er riktig løsning</a:t>
            </a:r>
            <a:endParaRPr lang="en-US" sz="2000" kern="1200" dirty="0">
              <a:solidFill>
                <a:srgbClr val="FFFFFF"/>
              </a:solidFill>
              <a:latin typeface="+mn-lt"/>
              <a:ea typeface="+mj-ea"/>
              <a:cs typeface="+mj-cs"/>
            </a:endParaRPr>
          </a:p>
          <a:p>
            <a:pPr algn="ctr">
              <a:lnSpc>
                <a:spcPct val="90000"/>
              </a:lnSpc>
              <a:spcBef>
                <a:spcPct val="0"/>
              </a:spcBef>
              <a:spcAft>
                <a:spcPts val="600"/>
              </a:spcAft>
            </a:pPr>
            <a:endParaRPr lang="en-US" sz="1700" kern="1200" dirty="0">
              <a:solidFill>
                <a:srgbClr val="FFFFFF"/>
              </a:solidFill>
              <a:latin typeface="+mj-lt"/>
              <a:ea typeface="+mj-ea"/>
              <a:cs typeface="+mj-cs"/>
            </a:endParaRPr>
          </a:p>
          <a:p>
            <a:pPr algn="ctr">
              <a:lnSpc>
                <a:spcPct val="90000"/>
              </a:lnSpc>
              <a:spcBef>
                <a:spcPct val="0"/>
              </a:spcBef>
              <a:spcAft>
                <a:spcPts val="600"/>
              </a:spcAft>
            </a:pPr>
            <a:endParaRPr lang="en-US" sz="1700" kern="1200" dirty="0">
              <a:solidFill>
                <a:srgbClr val="FFFFFF"/>
              </a:solidFill>
              <a:latin typeface="+mj-lt"/>
              <a:ea typeface="+mj-ea"/>
              <a:cs typeface="+mj-cs"/>
            </a:endParaRPr>
          </a:p>
        </p:txBody>
      </p:sp>
      <p:sp>
        <p:nvSpPr>
          <p:cNvPr id="5" name="TekstSylinder 4">
            <a:extLst>
              <a:ext uri="{FF2B5EF4-FFF2-40B4-BE49-F238E27FC236}">
                <a16:creationId xmlns:a16="http://schemas.microsoft.com/office/drawing/2014/main" id="{FFB9F720-0689-2748-A553-85D006ED04E4}"/>
              </a:ext>
            </a:extLst>
          </p:cNvPr>
          <p:cNvSpPr txBox="1"/>
          <p:nvPr/>
        </p:nvSpPr>
        <p:spPr>
          <a:xfrm>
            <a:off x="4904572" y="1813173"/>
            <a:ext cx="6715588" cy="3231654"/>
          </a:xfrm>
          <a:prstGeom prst="rect">
            <a:avLst/>
          </a:prstGeom>
          <a:noFill/>
        </p:spPr>
        <p:txBody>
          <a:bodyPr wrap="square" rtlCol="0">
            <a:spAutoFit/>
          </a:bodyPr>
          <a:lstStyle/>
          <a:p>
            <a:r>
              <a:rPr lang="nb-NO" sz="6000" dirty="0"/>
              <a:t>Fra ord til handling</a:t>
            </a:r>
          </a:p>
          <a:p>
            <a:endParaRPr lang="nb-NO" sz="6000" dirty="0"/>
          </a:p>
          <a:p>
            <a:r>
              <a:rPr lang="nb-NO" sz="6000" dirty="0"/>
              <a:t>Anbefalinger</a:t>
            </a:r>
          </a:p>
          <a:p>
            <a:endParaRPr lang="nb-NO" sz="2400" dirty="0"/>
          </a:p>
        </p:txBody>
      </p:sp>
    </p:spTree>
    <p:extLst>
      <p:ext uri="{BB962C8B-B14F-4D97-AF65-F5344CB8AC3E}">
        <p14:creationId xmlns:p14="http://schemas.microsoft.com/office/powerpoint/2010/main" val="868529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53C17E3F-F733-DB43-9760-A2299EC2B3DF}"/>
              </a:ext>
            </a:extLst>
          </p:cNvPr>
          <p:cNvSpPr>
            <a:spLocks noGrp="1"/>
          </p:cNvSpPr>
          <p:nvPr>
            <p:ph type="title"/>
          </p:nvPr>
        </p:nvSpPr>
        <p:spPr>
          <a:xfrm>
            <a:off x="189179" y="1412488"/>
            <a:ext cx="3824473" cy="4363844"/>
          </a:xfrm>
        </p:spPr>
        <p:txBody>
          <a:bodyPr vert="horz" lIns="91440" tIns="45720" rIns="91440" bIns="45720" rtlCol="0" anchor="t">
            <a:normAutofit/>
          </a:bodyPr>
          <a:lstStyle/>
          <a:p>
            <a:pPr algn="ctr"/>
            <a:r>
              <a:rPr lang="nb-NO" sz="4000" dirty="0">
                <a:solidFill>
                  <a:srgbClr val="FFFFFF"/>
                </a:solidFill>
                <a:cs typeface="Calibri Light"/>
              </a:rPr>
              <a:t>Innhold</a:t>
            </a:r>
            <a:endParaRPr lang="nb-NO" dirty="0"/>
          </a:p>
        </p:txBody>
      </p:sp>
      <p:sp>
        <p:nvSpPr>
          <p:cNvPr id="3" name="Plassholder for innhold 2">
            <a:extLst>
              <a:ext uri="{FF2B5EF4-FFF2-40B4-BE49-F238E27FC236}">
                <a16:creationId xmlns:a16="http://schemas.microsoft.com/office/drawing/2014/main" id="{4E5465D3-251E-0241-B5CA-F5BF87F0BAA9}"/>
              </a:ext>
            </a:extLst>
          </p:cNvPr>
          <p:cNvSpPr>
            <a:spLocks noGrp="1"/>
          </p:cNvSpPr>
          <p:nvPr>
            <p:ph idx="1"/>
          </p:nvPr>
        </p:nvSpPr>
        <p:spPr>
          <a:xfrm>
            <a:off x="4380855" y="1171189"/>
            <a:ext cx="7539002" cy="4949858"/>
          </a:xfrm>
        </p:spPr>
        <p:txBody>
          <a:bodyPr vert="horz" lIns="91440" tIns="45720" rIns="91440" bIns="45720" rtlCol="0" anchor="t">
            <a:normAutofit/>
          </a:bodyPr>
          <a:lstStyle/>
          <a:p>
            <a:pPr marL="0" indent="0">
              <a:buNone/>
            </a:pPr>
            <a:endParaRPr lang="nb-NO" sz="2200" dirty="0"/>
          </a:p>
          <a:p>
            <a:pPr marL="0" indent="0">
              <a:buNone/>
            </a:pPr>
            <a:endParaRPr lang="nb-NO" sz="2200" dirty="0"/>
          </a:p>
          <a:p>
            <a:pPr marL="0" indent="0">
              <a:buNone/>
            </a:pPr>
            <a:endParaRPr lang="nb-NO" sz="2200" dirty="0">
              <a:cs typeface="Calibri"/>
            </a:endParaRPr>
          </a:p>
          <a:p>
            <a:pPr marL="0"/>
            <a:endParaRPr lang="nb-NO" sz="1100" dirty="0">
              <a:cs typeface="Calibri"/>
            </a:endParaRPr>
          </a:p>
          <a:p>
            <a:pPr marL="0"/>
            <a:endParaRPr lang="en-US" sz="1100" dirty="0"/>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 name="Bilde 7" descr="Et bilde som inneholder skjermbilde, datamaskin&#10;&#10;Beskrivelse som er generert med svært høy visshet">
            <a:extLst>
              <a:ext uri="{FF2B5EF4-FFF2-40B4-BE49-F238E27FC236}">
                <a16:creationId xmlns:a16="http://schemas.microsoft.com/office/drawing/2014/main" id="{CEEBF3E4-035E-46E9-988F-8884C50AC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32" y="2908338"/>
            <a:ext cx="1819288" cy="2567006"/>
          </a:xfrm>
          <a:prstGeom prst="rect">
            <a:avLst/>
          </a:prstGeom>
          <a:ln>
            <a:noFill/>
          </a:ln>
          <a:effectLst>
            <a:outerShdw blurRad="292100" dist="139700" dir="2700000" algn="tl" rotWithShape="0">
              <a:srgbClr val="333333">
                <a:alpha val="65000"/>
              </a:srgbClr>
            </a:outerShdw>
          </a:effectLst>
        </p:spPr>
      </p:pic>
      <p:sp>
        <p:nvSpPr>
          <p:cNvPr id="6" name="TekstSylinder 5">
            <a:extLst>
              <a:ext uri="{FF2B5EF4-FFF2-40B4-BE49-F238E27FC236}">
                <a16:creationId xmlns:a16="http://schemas.microsoft.com/office/drawing/2014/main" id="{4279128B-F542-456F-99D6-2CA635335468}"/>
              </a:ext>
            </a:extLst>
          </p:cNvPr>
          <p:cNvSpPr txBox="1"/>
          <p:nvPr/>
        </p:nvSpPr>
        <p:spPr>
          <a:xfrm>
            <a:off x="4380855" y="0"/>
            <a:ext cx="7539002" cy="5755422"/>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Tema</a:t>
            </a:r>
            <a:endParaRPr kumimoji="0" lang="nb-NO"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Introduksjon</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Bakgrunn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Utfordringsbildet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Mobilisering</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Innovasjon og nytenkning</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Samskaping</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Helsedirektoratets modell</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Kommunal planlegging</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Næringsliv- sølvøkonomien</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Sivilsamfunn- frivillighet</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Fra ord til handling- anbefalinger</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Gode spørsmål for å komme i gang</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Trinnene på veien</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nb-NO" dirty="0">
                <a:solidFill>
                  <a:prstClr val="black"/>
                </a:solidFill>
                <a:latin typeface="Calibri" panose="020F0502020204030204"/>
              </a:rPr>
              <a:t>Prosessverktøy</a:t>
            </a: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Anbefalte lenker</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nb-NO" dirty="0">
                <a:solidFill>
                  <a:prstClr val="black"/>
                </a:solidFill>
                <a:latin typeface="Calibri" panose="020F0502020204030204"/>
              </a:rPr>
              <a:t>Andre nyttige lenker</a:t>
            </a: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Tidslinje for gjennomføring av fase to</a:t>
            </a:r>
          </a:p>
        </p:txBody>
      </p:sp>
      <p:sp>
        <p:nvSpPr>
          <p:cNvPr id="7" name="Rektangel 6">
            <a:extLst>
              <a:ext uri="{FF2B5EF4-FFF2-40B4-BE49-F238E27FC236}">
                <a16:creationId xmlns:a16="http://schemas.microsoft.com/office/drawing/2014/main" id="{0722F8EE-1218-4EE4-AF88-0B14B84F2C47}"/>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2793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Plassholder for innhold 2">
            <a:extLst>
              <a:ext uri="{FF2B5EF4-FFF2-40B4-BE49-F238E27FC236}">
                <a16:creationId xmlns:a16="http://schemas.microsoft.com/office/drawing/2014/main" id="{960710F0-73E8-4242-821D-326341F1931B}"/>
              </a:ext>
            </a:extLst>
          </p:cNvPr>
          <p:cNvSpPr txBox="1">
            <a:spLocks/>
          </p:cNvSpPr>
          <p:nvPr/>
        </p:nvSpPr>
        <p:spPr>
          <a:xfrm>
            <a:off x="5295847" y="1917813"/>
            <a:ext cx="5731818" cy="38056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000" dirty="0">
                <a:solidFill>
                  <a:schemeClr val="bg1"/>
                </a:solidFill>
              </a:rPr>
              <a:t>Hvilke planleggingsverktøy bruker vi i dag?  </a:t>
            </a:r>
          </a:p>
          <a:p>
            <a:pPr marL="0" indent="0">
              <a:lnSpc>
                <a:spcPct val="120000"/>
              </a:lnSpc>
              <a:buNone/>
            </a:pPr>
            <a:r>
              <a:rPr lang="en-US" sz="2000" dirty="0">
                <a:solidFill>
                  <a:schemeClr val="bg1"/>
                </a:solidFill>
              </a:rPr>
              <a:t>Hvilke verktøy har vi mest nytte av i planleggingen?</a:t>
            </a:r>
          </a:p>
          <a:p>
            <a:pPr marL="0" indent="0">
              <a:lnSpc>
                <a:spcPct val="120000"/>
              </a:lnSpc>
              <a:buNone/>
            </a:pPr>
            <a:r>
              <a:rPr lang="en-US" sz="2000" dirty="0">
                <a:solidFill>
                  <a:schemeClr val="bg1"/>
                </a:solidFill>
              </a:rPr>
              <a:t>Utover det vi har nytte av i dag, hvilke behov har vi for å få et godt bilde av dagens ståsted?</a:t>
            </a:r>
            <a:r>
              <a:rPr lang="nb-NO" sz="2000" dirty="0">
                <a:solidFill>
                  <a:schemeClr val="bg1"/>
                </a:solidFill>
              </a:rPr>
              <a:t> </a:t>
            </a:r>
          </a:p>
          <a:p>
            <a:pPr marL="0" indent="0">
              <a:lnSpc>
                <a:spcPct val="120000"/>
              </a:lnSpc>
              <a:buNone/>
            </a:pPr>
            <a:r>
              <a:rPr lang="nb-NO" sz="2000" dirty="0">
                <a:solidFill>
                  <a:schemeClr val="bg1"/>
                </a:solidFill>
              </a:rPr>
              <a:t>På hvilken måte kan vi se sammenhenger mellom </a:t>
            </a:r>
            <a:r>
              <a:rPr lang="nb-NO" sz="2000" i="1" dirty="0">
                <a:solidFill>
                  <a:schemeClr val="bg1"/>
                </a:solidFill>
              </a:rPr>
              <a:t>Leve hele livet </a:t>
            </a:r>
            <a:r>
              <a:rPr lang="nb-NO" sz="2000" dirty="0">
                <a:solidFill>
                  <a:schemeClr val="bg1"/>
                </a:solidFill>
              </a:rPr>
              <a:t>og FNs bærekraftsmål?</a:t>
            </a:r>
          </a:p>
          <a:p>
            <a:pPr marL="0" indent="0">
              <a:lnSpc>
                <a:spcPct val="120000"/>
              </a:lnSpc>
              <a:buNone/>
            </a:pPr>
            <a:endParaRPr lang="en-US" sz="3200" dirty="0">
              <a:solidFill>
                <a:schemeClr val="bg1"/>
              </a:solidFill>
            </a:endParaRPr>
          </a:p>
          <a:p>
            <a:pPr marL="0" indent="0">
              <a:lnSpc>
                <a:spcPct val="120000"/>
              </a:lnSpc>
              <a:buNone/>
            </a:pPr>
            <a:endParaRPr lang="en-US" sz="2600" dirty="0">
              <a:solidFill>
                <a:schemeClr val="bg1"/>
              </a:solidFill>
            </a:endParaRPr>
          </a:p>
          <a:p>
            <a:pPr marL="0" indent="0">
              <a:lnSpc>
                <a:spcPct val="120000"/>
              </a:lnSpc>
              <a:buNone/>
            </a:pPr>
            <a:endParaRPr lang="en-US" sz="2600" dirty="0">
              <a:solidFill>
                <a:schemeClr val="bg1"/>
              </a:solidFill>
            </a:endParaRPr>
          </a:p>
          <a:p>
            <a:pPr marL="0" indent="0">
              <a:lnSpc>
                <a:spcPct val="120000"/>
              </a:lnSpc>
              <a:buNone/>
            </a:pPr>
            <a:endParaRPr lang="en-US" sz="2600" dirty="0">
              <a:solidFill>
                <a:schemeClr val="bg1"/>
              </a:solidFill>
            </a:endParaRPr>
          </a:p>
          <a:p>
            <a:pPr marL="0" indent="0">
              <a:lnSpc>
                <a:spcPct val="120000"/>
              </a:lnSpc>
              <a:buNone/>
            </a:pPr>
            <a:endParaRPr lang="en-US" sz="2600" dirty="0">
              <a:solidFill>
                <a:schemeClr val="bg1"/>
              </a:solidFill>
            </a:endParaRPr>
          </a:p>
          <a:p>
            <a:pPr marL="0" indent="0">
              <a:lnSpc>
                <a:spcPct val="120000"/>
              </a:lnSpc>
              <a:buNone/>
            </a:pPr>
            <a:endParaRPr lang="en-US" sz="2600" dirty="0">
              <a:solidFill>
                <a:schemeClr val="bg1"/>
              </a:solidFill>
            </a:endParaRPr>
          </a:p>
          <a:p>
            <a:pPr marL="0" indent="0">
              <a:buNone/>
            </a:pPr>
            <a:endParaRPr lang="en-US" sz="2000" dirty="0">
              <a:solidFill>
                <a:schemeClr val="bg1"/>
              </a:solidFill>
            </a:endParaRPr>
          </a:p>
          <a:p>
            <a:endParaRPr lang="en-US" sz="2000" dirty="0">
              <a:solidFill>
                <a:schemeClr val="bg1"/>
              </a:solidFill>
            </a:endParaRPr>
          </a:p>
        </p:txBody>
      </p:sp>
      <p:pic>
        <p:nvPicPr>
          <p:cNvPr id="21" name="Plassholder for innhold 4">
            <a:extLst>
              <a:ext uri="{FF2B5EF4-FFF2-40B4-BE49-F238E27FC236}">
                <a16:creationId xmlns:a16="http://schemas.microsoft.com/office/drawing/2014/main" id="{9C48085B-7484-E745-AC34-A42CDF239794}"/>
              </a:ext>
            </a:extLst>
          </p:cNvPr>
          <p:cNvPicPr>
            <a:picLocks noGrp="1" noChangeAspect="1"/>
          </p:cNvPicPr>
          <p:nvPr>
            <p:ph idx="1"/>
          </p:nvPr>
        </p:nvPicPr>
        <p:blipFill rotWithShape="1">
          <a:blip r:embed="rId3"/>
          <a:srcRect l="6137" t="4660" r="17811" b="18786"/>
          <a:stretch/>
        </p:blipFill>
        <p:spPr>
          <a:xfrm rot="16200000">
            <a:off x="1140691" y="2391844"/>
            <a:ext cx="2372913" cy="3602430"/>
          </a:xfrm>
          <a:prstGeom prst="rect">
            <a:avLst/>
          </a:prstGeom>
          <a:solidFill>
            <a:schemeClr val="tx1"/>
          </a:solidFill>
        </p:spPr>
      </p:pic>
      <p:sp>
        <p:nvSpPr>
          <p:cNvPr id="7" name="TekstSylinder 6">
            <a:extLst>
              <a:ext uri="{FF2B5EF4-FFF2-40B4-BE49-F238E27FC236}">
                <a16:creationId xmlns:a16="http://schemas.microsoft.com/office/drawing/2014/main" id="{6C357205-DDF6-6B46-881A-2A0994682901}"/>
              </a:ext>
            </a:extLst>
          </p:cNvPr>
          <p:cNvSpPr txBox="1"/>
          <p:nvPr/>
        </p:nvSpPr>
        <p:spPr>
          <a:xfrm>
            <a:off x="5295847" y="987552"/>
            <a:ext cx="5731817" cy="461665"/>
          </a:xfrm>
          <a:prstGeom prst="rect">
            <a:avLst/>
          </a:prstGeom>
          <a:noFill/>
        </p:spPr>
        <p:txBody>
          <a:bodyPr wrap="square" rtlCol="0">
            <a:spAutoFit/>
          </a:bodyPr>
          <a:lstStyle/>
          <a:p>
            <a:r>
              <a:rPr lang="nb-NO" sz="2400" b="1" dirty="0">
                <a:solidFill>
                  <a:schemeClr val="bg1"/>
                </a:solidFill>
              </a:rPr>
              <a:t>Gode spørsmål for å komme i gang</a:t>
            </a:r>
          </a:p>
        </p:txBody>
      </p:sp>
      <p:sp>
        <p:nvSpPr>
          <p:cNvPr id="6" name="TekstSylinder 5">
            <a:extLst>
              <a:ext uri="{FF2B5EF4-FFF2-40B4-BE49-F238E27FC236}">
                <a16:creationId xmlns:a16="http://schemas.microsoft.com/office/drawing/2014/main" id="{C0FADA33-61AE-A343-97B7-C06F6B87C354}"/>
              </a:ext>
            </a:extLst>
          </p:cNvPr>
          <p:cNvSpPr txBox="1"/>
          <p:nvPr/>
        </p:nvSpPr>
        <p:spPr>
          <a:xfrm>
            <a:off x="932687" y="987552"/>
            <a:ext cx="3123115" cy="1323439"/>
          </a:xfrm>
          <a:prstGeom prst="rect">
            <a:avLst/>
          </a:prstGeom>
          <a:noFill/>
        </p:spPr>
        <p:txBody>
          <a:bodyPr wrap="square" rtlCol="0">
            <a:spAutoFit/>
          </a:bodyPr>
          <a:lstStyle/>
          <a:p>
            <a:r>
              <a:rPr lang="nb-NO" sz="4000" dirty="0"/>
              <a:t>Før vi begynner ...</a:t>
            </a:r>
          </a:p>
        </p:txBody>
      </p:sp>
    </p:spTree>
    <p:extLst>
      <p:ext uri="{BB962C8B-B14F-4D97-AF65-F5344CB8AC3E}">
        <p14:creationId xmlns:p14="http://schemas.microsoft.com/office/powerpoint/2010/main" val="1943801787"/>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kstSylinder 7">
            <a:extLst>
              <a:ext uri="{FF2B5EF4-FFF2-40B4-BE49-F238E27FC236}">
                <a16:creationId xmlns:a16="http://schemas.microsoft.com/office/drawing/2014/main" id="{1BEAC1CB-E994-3E44-B36C-311F9348B038}"/>
              </a:ext>
            </a:extLst>
          </p:cNvPr>
          <p:cNvSpPr txBox="1"/>
          <p:nvPr/>
        </p:nvSpPr>
        <p:spPr>
          <a:xfrm>
            <a:off x="5295847" y="1747753"/>
            <a:ext cx="5264897" cy="3631763"/>
          </a:xfrm>
          <a:prstGeom prst="rect">
            <a:avLst/>
          </a:prstGeom>
          <a:noFill/>
        </p:spPr>
        <p:txBody>
          <a:bodyPr wrap="square" rtlCol="0">
            <a:spAutoFit/>
          </a:bodyPr>
          <a:lstStyle/>
          <a:p>
            <a:pPr lvl="0">
              <a:spcAft>
                <a:spcPts val="600"/>
              </a:spcAft>
              <a:defRPr/>
            </a:pPr>
            <a:r>
              <a:rPr kumimoji="0" lang="nb-NO" sz="2000" b="0" i="0" u="none" strike="noStrike" kern="1200" cap="none" spc="0" normalizeH="0" baseline="0" noProof="0" dirty="0">
                <a:ln>
                  <a:noFill/>
                </a:ln>
                <a:solidFill>
                  <a:prstClr val="black"/>
                </a:solidFill>
                <a:effectLst/>
                <a:uLnTx/>
                <a:uFillTx/>
                <a:ea typeface="+mn-ea"/>
                <a:cs typeface="+mn-cs"/>
              </a:rPr>
              <a:t>Hva er godt nok?</a:t>
            </a:r>
            <a:br>
              <a:rPr kumimoji="0" lang="nb-NO" sz="2000" b="0" i="0" u="none" strike="noStrike" kern="1200" cap="none" spc="0" normalizeH="0" baseline="0" noProof="0" dirty="0">
                <a:ln>
                  <a:noFill/>
                </a:ln>
                <a:solidFill>
                  <a:prstClr val="black"/>
                </a:solidFill>
                <a:effectLst/>
                <a:uLnTx/>
                <a:uFillTx/>
                <a:ea typeface="+mn-ea"/>
                <a:cs typeface="+mn-cs"/>
              </a:rPr>
            </a:br>
            <a:endParaRPr lang="nb-NO" sz="2000" dirty="0">
              <a:solidFill>
                <a:prstClr val="black"/>
              </a:solidFill>
            </a:endParaRPr>
          </a:p>
          <a:p>
            <a:pPr lvl="0">
              <a:spcAft>
                <a:spcPts val="600"/>
              </a:spcAft>
              <a:defRPr/>
            </a:pPr>
            <a:r>
              <a:rPr kumimoji="0" lang="nb-NO" sz="2000" b="0" i="0" u="none" strike="noStrike" kern="1200" cap="none" spc="0" normalizeH="0" baseline="0" noProof="0" dirty="0">
                <a:ln>
                  <a:noFill/>
                </a:ln>
                <a:solidFill>
                  <a:prstClr val="black"/>
                </a:solidFill>
                <a:effectLst/>
                <a:uLnTx/>
                <a:uFillTx/>
                <a:ea typeface="+mn-ea"/>
                <a:cs typeface="+mn-cs"/>
              </a:rPr>
              <a:t>Hva er status, og h</a:t>
            </a:r>
            <a:r>
              <a:rPr lang="nb-NO" sz="2000" dirty="0">
                <a:solidFill>
                  <a:prstClr val="black"/>
                </a:solidFill>
              </a:rPr>
              <a:t>va mangler vi?</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2000" b="0" i="0" u="none" strike="noStrike" kern="1200" cap="none" spc="0" normalizeH="0" baseline="0" noProof="0" dirty="0">
              <a:ln>
                <a:noFill/>
              </a:ln>
              <a:solidFill>
                <a:prstClr val="black"/>
              </a:solidFill>
              <a:effectLst/>
              <a:uLnTx/>
              <a:uFillTx/>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nb-NO" sz="2000" b="0" i="0" u="none" strike="noStrike" kern="1200" cap="none" spc="0" normalizeH="0" baseline="0" noProof="0" dirty="0">
                <a:ln>
                  <a:noFill/>
                </a:ln>
                <a:solidFill>
                  <a:prstClr val="black"/>
                </a:solidFill>
                <a:effectLst/>
                <a:uLnTx/>
                <a:uFillTx/>
                <a:ea typeface="+mn-ea"/>
                <a:cs typeface="+mn-cs"/>
              </a:rPr>
              <a:t>Hva kan mulighetsrommet </a:t>
            </a:r>
            <a:r>
              <a:rPr lang="nb-NO" sz="2000" dirty="0">
                <a:solidFill>
                  <a:prstClr val="black"/>
                </a:solidFill>
              </a:rPr>
              <a:t>vårt bli</a:t>
            </a:r>
            <a:r>
              <a:rPr kumimoji="0" lang="nb-NO" sz="2000" b="0" i="0" u="none" strike="noStrike" kern="1200" cap="none" spc="0" normalizeH="0" baseline="0" noProof="0" dirty="0">
                <a:ln>
                  <a:noFill/>
                </a:ln>
                <a:solidFill>
                  <a:prstClr val="black"/>
                </a:solidFill>
                <a:effectLst/>
                <a:uLnTx/>
                <a:uFillTx/>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2000" b="0" i="0" u="none" strike="noStrike" kern="1200" cap="none" spc="0" normalizeH="0" baseline="0" noProof="0" dirty="0">
              <a:ln>
                <a:noFill/>
              </a:ln>
              <a:solidFill>
                <a:prstClr val="black"/>
              </a:solidFill>
              <a:effectLst/>
              <a:uLnTx/>
              <a:uFillTx/>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nb-NO" sz="2000" b="0" i="0" u="none" strike="noStrike" kern="1200" cap="none" spc="0" normalizeH="0" baseline="0" noProof="0" dirty="0">
                <a:ln>
                  <a:noFill/>
                </a:ln>
                <a:solidFill>
                  <a:prstClr val="black"/>
                </a:solidFill>
                <a:effectLst/>
                <a:uLnTx/>
                <a:uFillTx/>
                <a:ea typeface="+mn-ea"/>
                <a:cs typeface="+mn-cs"/>
              </a:rPr>
              <a:t>Hva kan vi mobilisere sammen?</a:t>
            </a:r>
          </a:p>
          <a:p>
            <a:pPr marR="0" lvl="0" algn="l" defTabSz="914400" rtl="0" eaLnBrk="1" fontAlgn="auto" latinLnBrk="0" hangingPunct="1">
              <a:lnSpc>
                <a:spcPct val="100000"/>
              </a:lnSpc>
              <a:spcBef>
                <a:spcPts val="0"/>
              </a:spcBef>
              <a:spcAft>
                <a:spcPts val="0"/>
              </a:spcAft>
              <a:buClrTx/>
              <a:buSzTx/>
              <a:tabLst/>
              <a:defRPr/>
            </a:pPr>
            <a:endParaRPr kumimoji="0" lang="nb-NO" sz="2000" b="0" i="0" u="none" strike="noStrike" kern="1200" cap="none" spc="0" normalizeH="0" baseline="0" noProof="0" dirty="0">
              <a:ln>
                <a:noFill/>
              </a:ln>
              <a:solidFill>
                <a:prstClr val="black"/>
              </a:solidFill>
              <a:effectLst/>
              <a:uLnTx/>
              <a:uFillTx/>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nb-NO" sz="2000" b="0" i="0" u="none" strike="noStrike" kern="1200" cap="none" spc="0" normalizeH="0" baseline="0" noProof="0" dirty="0">
                <a:ln>
                  <a:noFill/>
                </a:ln>
                <a:solidFill>
                  <a:prstClr val="black"/>
                </a:solidFill>
                <a:effectLst/>
                <a:uLnTx/>
                <a:uFillTx/>
                <a:ea typeface="+mn-ea"/>
                <a:cs typeface="+mn-cs"/>
              </a:rPr>
              <a:t>Hva kan vi påvirke?</a:t>
            </a:r>
          </a:p>
          <a:p>
            <a:pPr marR="0" lvl="0" algn="l" defTabSz="914400" rtl="0" eaLnBrk="1" fontAlgn="auto" latinLnBrk="0" hangingPunct="1">
              <a:lnSpc>
                <a:spcPct val="100000"/>
              </a:lnSpc>
              <a:spcBef>
                <a:spcPts val="0"/>
              </a:spcBef>
              <a:spcAft>
                <a:spcPts val="0"/>
              </a:spcAft>
              <a:buClrTx/>
              <a:buSzTx/>
              <a:tabLst/>
              <a:defRPr/>
            </a:pPr>
            <a:endParaRPr lang="nb-NO" sz="2000" dirty="0">
              <a:solidFill>
                <a:prstClr val="black"/>
              </a:solidFill>
            </a:endParaRPr>
          </a:p>
          <a:p>
            <a:pPr marR="0" lvl="0" algn="l" defTabSz="914400" rtl="0" eaLnBrk="1" fontAlgn="auto" latinLnBrk="0" hangingPunct="1">
              <a:lnSpc>
                <a:spcPct val="100000"/>
              </a:lnSpc>
              <a:spcBef>
                <a:spcPts val="0"/>
              </a:spcBef>
              <a:spcAft>
                <a:spcPts val="0"/>
              </a:spcAft>
              <a:buClrTx/>
              <a:buSzTx/>
              <a:tabLst/>
              <a:defRPr/>
            </a:pPr>
            <a:r>
              <a:rPr kumimoji="0" lang="nb-NO" sz="2000" b="0" i="0" u="none" strike="noStrike" kern="1200" cap="none" spc="0" normalizeH="0" baseline="0" noProof="0" dirty="0">
                <a:ln>
                  <a:noFill/>
                </a:ln>
                <a:solidFill>
                  <a:prstClr val="black"/>
                </a:solidFill>
                <a:effectLst/>
                <a:uLnTx/>
                <a:uFillTx/>
                <a:ea typeface="+mn-ea"/>
                <a:cs typeface="+mn-cs"/>
              </a:rPr>
              <a:t>Hvordan kan vi påvirke?</a:t>
            </a:r>
          </a:p>
        </p:txBody>
      </p:sp>
      <p:sp>
        <p:nvSpPr>
          <p:cNvPr id="12" name="TekstSylinder 11">
            <a:extLst>
              <a:ext uri="{FF2B5EF4-FFF2-40B4-BE49-F238E27FC236}">
                <a16:creationId xmlns:a16="http://schemas.microsoft.com/office/drawing/2014/main" id="{8931F2B4-6691-574E-9C00-BB24038183FE}"/>
              </a:ext>
            </a:extLst>
          </p:cNvPr>
          <p:cNvSpPr txBox="1"/>
          <p:nvPr/>
        </p:nvSpPr>
        <p:spPr>
          <a:xfrm>
            <a:off x="932687" y="987552"/>
            <a:ext cx="3123115" cy="1323439"/>
          </a:xfrm>
          <a:prstGeom prst="rect">
            <a:avLst/>
          </a:prstGeom>
          <a:noFill/>
        </p:spPr>
        <p:txBody>
          <a:bodyPr wrap="square" rtlCol="0">
            <a:spAutoFit/>
          </a:bodyPr>
          <a:lstStyle/>
          <a:p>
            <a:r>
              <a:rPr lang="nb-NO" sz="4000" dirty="0"/>
              <a:t>Før vi begynner ...</a:t>
            </a:r>
          </a:p>
        </p:txBody>
      </p:sp>
      <p:pic>
        <p:nvPicPr>
          <p:cNvPr id="14" name="Plassholder for innhold 4">
            <a:extLst>
              <a:ext uri="{FF2B5EF4-FFF2-40B4-BE49-F238E27FC236}">
                <a16:creationId xmlns:a16="http://schemas.microsoft.com/office/drawing/2014/main" id="{B9FABDF4-0698-D944-9345-DB4717D28EB2}"/>
              </a:ext>
            </a:extLst>
          </p:cNvPr>
          <p:cNvPicPr>
            <a:picLocks noChangeAspect="1"/>
          </p:cNvPicPr>
          <p:nvPr/>
        </p:nvPicPr>
        <p:blipFill rotWithShape="1">
          <a:blip r:embed="rId3"/>
          <a:srcRect l="6137" t="4660" r="17811" b="18786"/>
          <a:stretch/>
        </p:blipFill>
        <p:spPr>
          <a:xfrm rot="16200000">
            <a:off x="1140691" y="2391844"/>
            <a:ext cx="2372913" cy="3602430"/>
          </a:xfrm>
          <a:prstGeom prst="rect">
            <a:avLst/>
          </a:prstGeom>
          <a:solidFill>
            <a:schemeClr val="tx1"/>
          </a:solidFill>
        </p:spPr>
      </p:pic>
      <p:sp>
        <p:nvSpPr>
          <p:cNvPr id="7" name="TekstSylinder 6">
            <a:extLst>
              <a:ext uri="{FF2B5EF4-FFF2-40B4-BE49-F238E27FC236}">
                <a16:creationId xmlns:a16="http://schemas.microsoft.com/office/drawing/2014/main" id="{73F67F4B-AE85-BB47-8644-F261DCC9B427}"/>
              </a:ext>
            </a:extLst>
          </p:cNvPr>
          <p:cNvSpPr txBox="1"/>
          <p:nvPr/>
        </p:nvSpPr>
        <p:spPr>
          <a:xfrm>
            <a:off x="5295847" y="987552"/>
            <a:ext cx="5731817" cy="461665"/>
          </a:xfrm>
          <a:prstGeom prst="rect">
            <a:avLst/>
          </a:prstGeom>
          <a:noFill/>
        </p:spPr>
        <p:txBody>
          <a:bodyPr wrap="square" rtlCol="0">
            <a:spAutoFit/>
          </a:bodyPr>
          <a:lstStyle/>
          <a:p>
            <a:r>
              <a:rPr lang="nb-NO" sz="2400" b="1" dirty="0">
                <a:solidFill>
                  <a:schemeClr val="bg1"/>
                </a:solidFill>
              </a:rPr>
              <a:t>Gode spørsmål for å komme i gang </a:t>
            </a:r>
          </a:p>
        </p:txBody>
      </p:sp>
    </p:spTree>
    <p:extLst>
      <p:ext uri="{BB962C8B-B14F-4D97-AF65-F5344CB8AC3E}">
        <p14:creationId xmlns:p14="http://schemas.microsoft.com/office/powerpoint/2010/main" val="4209100459"/>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ktangel 5">
            <a:extLst>
              <a:ext uri="{FF2B5EF4-FFF2-40B4-BE49-F238E27FC236}">
                <a16:creationId xmlns:a16="http://schemas.microsoft.com/office/drawing/2014/main" id="{2E9D7D9F-FB3F-D147-AA14-C119B3FC8D0A}"/>
              </a:ext>
            </a:extLst>
          </p:cNvPr>
          <p:cNvSpPr/>
          <p:nvPr/>
        </p:nvSpPr>
        <p:spPr>
          <a:xfrm>
            <a:off x="1000271" y="885182"/>
            <a:ext cx="2707472" cy="707886"/>
          </a:xfrm>
          <a:prstGeom prst="rect">
            <a:avLst/>
          </a:prstGeom>
        </p:spPr>
        <p:txBody>
          <a:bodyPr wrap="none">
            <a:spAutoFit/>
          </a:bodyPr>
          <a:lstStyle/>
          <a:p>
            <a:pPr>
              <a:spcAft>
                <a:spcPts val="600"/>
              </a:spcAft>
            </a:pPr>
            <a:r>
              <a:rPr lang="nb-NO" sz="4000" dirty="0"/>
              <a:t>Trinn</a:t>
            </a:r>
            <a:r>
              <a:rPr lang="nb-NO" sz="3200" dirty="0"/>
              <a:t> for trinn</a:t>
            </a:r>
          </a:p>
        </p:txBody>
      </p:sp>
      <p:pic>
        <p:nvPicPr>
          <p:cNvPr id="13" name="Plassholder for innhold 4" descr="Et bilde som inneholder tekst, kart&#10;&#10;Automatisk generert beskrivelse">
            <a:extLst>
              <a:ext uri="{FF2B5EF4-FFF2-40B4-BE49-F238E27FC236}">
                <a16:creationId xmlns:a16="http://schemas.microsoft.com/office/drawing/2014/main" id="{E0736DD3-1CDF-D54C-BE01-B4AAE9AC7EFD}"/>
              </a:ext>
            </a:extLst>
          </p:cNvPr>
          <p:cNvPicPr>
            <a:picLocks noChangeAspect="1"/>
          </p:cNvPicPr>
          <p:nvPr/>
        </p:nvPicPr>
        <p:blipFill>
          <a:blip r:embed="rId3"/>
          <a:stretch>
            <a:fillRect/>
          </a:stretch>
        </p:blipFill>
        <p:spPr>
          <a:xfrm>
            <a:off x="4910329" y="763391"/>
            <a:ext cx="7108290" cy="5331218"/>
          </a:xfrm>
          <a:prstGeom prst="rect">
            <a:avLst/>
          </a:prstGeom>
        </p:spPr>
      </p:pic>
      <p:pic>
        <p:nvPicPr>
          <p:cNvPr id="17" name="Bilde 16">
            <a:extLst>
              <a:ext uri="{FF2B5EF4-FFF2-40B4-BE49-F238E27FC236}">
                <a16:creationId xmlns:a16="http://schemas.microsoft.com/office/drawing/2014/main" id="{CF98EA32-234E-B940-BB10-53BC5491272E}"/>
              </a:ext>
            </a:extLst>
          </p:cNvPr>
          <p:cNvPicPr>
            <a:picLocks noChangeAspect="1"/>
          </p:cNvPicPr>
          <p:nvPr/>
        </p:nvPicPr>
        <p:blipFill>
          <a:blip r:embed="rId4">
            <a:duotone>
              <a:schemeClr val="accent5">
                <a:shade val="45000"/>
                <a:satMod val="135000"/>
              </a:schemeClr>
              <a:prstClr val="white"/>
            </a:duotone>
            <a:alphaModFix amt="50000"/>
            <a:extLst>
              <a:ext uri="{837473B0-CC2E-450A-ABE3-18F120FF3D39}">
                <a1611:picAttrSrcUrl xmlns:a1611="http://schemas.microsoft.com/office/drawing/2016/11/main" r:id="rId5"/>
              </a:ext>
            </a:extLst>
          </a:blip>
          <a:stretch>
            <a:fillRect/>
          </a:stretch>
        </p:blipFill>
        <p:spPr>
          <a:xfrm rot="16200000">
            <a:off x="844296" y="3048000"/>
            <a:ext cx="3810000" cy="3810000"/>
          </a:xfrm>
          <a:prstGeom prst="rect">
            <a:avLst/>
          </a:prstGeom>
        </p:spPr>
      </p:pic>
    </p:spTree>
    <p:extLst>
      <p:ext uri="{BB962C8B-B14F-4D97-AF65-F5344CB8AC3E}">
        <p14:creationId xmlns:p14="http://schemas.microsoft.com/office/powerpoint/2010/main" val="1131808993"/>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C2F8E1-7687-1A4F-8903-DC4383C0D97B}"/>
              </a:ext>
            </a:extLst>
          </p:cNvPr>
          <p:cNvSpPr>
            <a:spLocks noGrp="1"/>
          </p:cNvSpPr>
          <p:nvPr>
            <p:ph type="title"/>
          </p:nvPr>
        </p:nvSpPr>
        <p:spPr>
          <a:xfrm>
            <a:off x="1432661" y="1261613"/>
            <a:ext cx="4219389" cy="1325563"/>
          </a:xfrm>
        </p:spPr>
        <p:txBody>
          <a:bodyPr>
            <a:normAutofit/>
          </a:bodyPr>
          <a:lstStyle/>
          <a:p>
            <a:r>
              <a:rPr lang="nb-NO" dirty="0"/>
              <a:t>Trinn 1 – Formål</a:t>
            </a:r>
          </a:p>
        </p:txBody>
      </p:sp>
      <p:sp>
        <p:nvSpPr>
          <p:cNvPr id="3" name="Plassholder for innhold 2">
            <a:extLst>
              <a:ext uri="{FF2B5EF4-FFF2-40B4-BE49-F238E27FC236}">
                <a16:creationId xmlns:a16="http://schemas.microsoft.com/office/drawing/2014/main" id="{10E31D7C-C7D1-B241-BF5E-2C28F19D21ED}"/>
              </a:ext>
            </a:extLst>
          </p:cNvPr>
          <p:cNvSpPr>
            <a:spLocks noGrp="1"/>
          </p:cNvSpPr>
          <p:nvPr>
            <p:ph idx="1"/>
          </p:nvPr>
        </p:nvSpPr>
        <p:spPr>
          <a:xfrm>
            <a:off x="1432661" y="3104320"/>
            <a:ext cx="4219389" cy="1325564"/>
          </a:xfrm>
        </p:spPr>
        <p:txBody>
          <a:bodyPr vert="horz" lIns="91440" tIns="45720" rIns="91440" bIns="45720" rtlCol="0" anchor="t">
            <a:normAutofit/>
          </a:bodyPr>
          <a:lstStyle/>
          <a:p>
            <a:pPr marL="0" indent="0">
              <a:buNone/>
            </a:pPr>
            <a:r>
              <a:rPr lang="nb-NO" sz="2400" dirty="0">
                <a:ea typeface="+mn-lt"/>
                <a:cs typeface="+mn-lt"/>
              </a:rPr>
              <a:t>Hva vil vi at </a:t>
            </a:r>
            <a:r>
              <a:rPr lang="nb-NO" sz="2400" i="1" dirty="0">
                <a:ea typeface="+mn-lt"/>
                <a:cs typeface="+mn-lt"/>
              </a:rPr>
              <a:t>Leve hele livet </a:t>
            </a:r>
            <a:r>
              <a:rPr lang="nb-NO" sz="2400" dirty="0">
                <a:ea typeface="+mn-lt"/>
                <a:cs typeface="+mn-lt"/>
              </a:rPr>
              <a:t>skal bety for våre innbyggere og vår kommune?</a:t>
            </a:r>
          </a:p>
        </p:txBody>
      </p:sp>
      <p:sp>
        <p:nvSpPr>
          <p:cNvPr id="9" name="Freeform 6">
            <a:extLst>
              <a:ext uri="{FF2B5EF4-FFF2-40B4-BE49-F238E27FC236}">
                <a16:creationId xmlns:a16="http://schemas.microsoft.com/office/drawing/2014/main" id="{A9616D99-AEFB-4C95-84EF-5DEC698D9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sp>
        <p:nvSpPr>
          <p:cNvPr id="11" name="Freeform 6">
            <a:extLst>
              <a:ext uri="{FF2B5EF4-FFF2-40B4-BE49-F238E27FC236}">
                <a16:creationId xmlns:a16="http://schemas.microsoft.com/office/drawing/2014/main" id="{D0F97023-F626-4FC5-8C2D-753B5C7F4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sp>
      <p:pic>
        <p:nvPicPr>
          <p:cNvPr id="4" name="Bilde 3" descr="Et bilde som inneholder pensel&#10;&#10;Automatisk generert beskrivelse">
            <a:extLst>
              <a:ext uri="{FF2B5EF4-FFF2-40B4-BE49-F238E27FC236}">
                <a16:creationId xmlns:a16="http://schemas.microsoft.com/office/drawing/2014/main" id="{9A11A848-F7FF-D04E-8DBD-702D5BEC5322}"/>
              </a:ext>
            </a:extLst>
          </p:cNvPr>
          <p:cNvPicPr>
            <a:picLocks noChangeAspect="1"/>
          </p:cNvPicPr>
          <p:nvPr/>
        </p:nvPicPr>
        <p:blipFill rotWithShape="1">
          <a:blip r:embed="rId3"/>
          <a:srcRect l="19866" t="8466" r="41753" b="44973"/>
          <a:stretch/>
        </p:blipFill>
        <p:spPr>
          <a:xfrm>
            <a:off x="6096000" y="1261613"/>
            <a:ext cx="4533185" cy="4124498"/>
          </a:xfrm>
          <a:prstGeom prst="rect">
            <a:avLst/>
          </a:prstGeom>
        </p:spPr>
      </p:pic>
    </p:spTree>
    <p:extLst>
      <p:ext uri="{BB962C8B-B14F-4D97-AF65-F5344CB8AC3E}">
        <p14:creationId xmlns:p14="http://schemas.microsoft.com/office/powerpoint/2010/main" val="2067454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C2F8E1-7687-1A4F-8903-DC4383C0D97B}"/>
              </a:ext>
            </a:extLst>
          </p:cNvPr>
          <p:cNvSpPr>
            <a:spLocks noGrp="1"/>
          </p:cNvSpPr>
          <p:nvPr>
            <p:ph type="title"/>
          </p:nvPr>
        </p:nvSpPr>
        <p:spPr>
          <a:xfrm>
            <a:off x="1621678" y="1081568"/>
            <a:ext cx="4925971" cy="1539712"/>
          </a:xfrm>
        </p:spPr>
        <p:txBody>
          <a:bodyPr>
            <a:normAutofit/>
          </a:bodyPr>
          <a:lstStyle/>
          <a:p>
            <a:r>
              <a:rPr lang="nb-NO" dirty="0"/>
              <a:t>Trinn 2 - Forankring</a:t>
            </a:r>
          </a:p>
        </p:txBody>
      </p:sp>
      <p:sp>
        <p:nvSpPr>
          <p:cNvPr id="3" name="Plassholder for innhold 2">
            <a:extLst>
              <a:ext uri="{FF2B5EF4-FFF2-40B4-BE49-F238E27FC236}">
                <a16:creationId xmlns:a16="http://schemas.microsoft.com/office/drawing/2014/main" id="{10E31D7C-C7D1-B241-BF5E-2C28F19D21ED}"/>
              </a:ext>
            </a:extLst>
          </p:cNvPr>
          <p:cNvSpPr>
            <a:spLocks noGrp="1"/>
          </p:cNvSpPr>
          <p:nvPr>
            <p:ph idx="1"/>
          </p:nvPr>
        </p:nvSpPr>
        <p:spPr>
          <a:xfrm>
            <a:off x="1571811" y="2606040"/>
            <a:ext cx="5175174" cy="2892523"/>
          </a:xfrm>
        </p:spPr>
        <p:txBody>
          <a:bodyPr vert="horz" lIns="91440" tIns="45720" rIns="91440" bIns="45720" rtlCol="0" anchor="t">
            <a:normAutofit/>
          </a:bodyPr>
          <a:lstStyle/>
          <a:p>
            <a:pPr marL="0" indent="0">
              <a:buNone/>
            </a:pPr>
            <a:r>
              <a:rPr lang="nb-NO" sz="2400" dirty="0"/>
              <a:t>Forankre arbeidet hos alle berørte aktører og interessenter, og skap strukturer som støtter prosessene.</a:t>
            </a:r>
          </a:p>
          <a:p>
            <a:pPr marL="0" indent="0">
              <a:buNone/>
            </a:pPr>
            <a:endParaRPr lang="nb-NO" sz="2400" dirty="0"/>
          </a:p>
          <a:p>
            <a:pPr marL="0" indent="0">
              <a:buNone/>
            </a:pPr>
            <a:r>
              <a:rPr lang="nb-NO" sz="2400" b="1" dirty="0"/>
              <a:t>Hjelpespørsmål:</a:t>
            </a:r>
          </a:p>
          <a:p>
            <a:r>
              <a:rPr lang="nb-NO" sz="2400" dirty="0"/>
              <a:t>Hva vil kjennetegne god forankring i vår kommune?</a:t>
            </a:r>
          </a:p>
        </p:txBody>
      </p:sp>
      <p:sp>
        <p:nvSpPr>
          <p:cNvPr id="9" name="Freeform 6">
            <a:extLst>
              <a:ext uri="{FF2B5EF4-FFF2-40B4-BE49-F238E27FC236}">
                <a16:creationId xmlns:a16="http://schemas.microsoft.com/office/drawing/2014/main" id="{A9616D99-AEFB-4C95-84EF-5DEC698D9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sp>
        <p:nvSpPr>
          <p:cNvPr id="11" name="Freeform 6">
            <a:extLst>
              <a:ext uri="{FF2B5EF4-FFF2-40B4-BE49-F238E27FC236}">
                <a16:creationId xmlns:a16="http://schemas.microsoft.com/office/drawing/2014/main" id="{D0F97023-F626-4FC5-8C2D-753B5C7F4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sp>
      <p:pic>
        <p:nvPicPr>
          <p:cNvPr id="7" name="Bilde 6">
            <a:extLst>
              <a:ext uri="{FF2B5EF4-FFF2-40B4-BE49-F238E27FC236}">
                <a16:creationId xmlns:a16="http://schemas.microsoft.com/office/drawing/2014/main" id="{1A3B63D5-C1A4-C144-8025-DBD01C103361}"/>
              </a:ext>
            </a:extLst>
          </p:cNvPr>
          <p:cNvPicPr>
            <a:picLocks noChangeAspect="1"/>
          </p:cNvPicPr>
          <p:nvPr/>
        </p:nvPicPr>
        <p:blipFill>
          <a:blip r:embed="rId3"/>
          <a:stretch>
            <a:fillRect/>
          </a:stretch>
        </p:blipFill>
        <p:spPr>
          <a:xfrm>
            <a:off x="6859259" y="2017016"/>
            <a:ext cx="3760930" cy="3481547"/>
          </a:xfrm>
          <a:prstGeom prst="rect">
            <a:avLst/>
          </a:prstGeom>
        </p:spPr>
      </p:pic>
    </p:spTree>
    <p:extLst>
      <p:ext uri="{BB962C8B-B14F-4D97-AF65-F5344CB8AC3E}">
        <p14:creationId xmlns:p14="http://schemas.microsoft.com/office/powerpoint/2010/main" val="34246534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lassholder for innhold 12" descr="Et bilde som inneholder tekst&#10;&#10;Automatisk generert beskrivelse">
            <a:extLst>
              <a:ext uri="{FF2B5EF4-FFF2-40B4-BE49-F238E27FC236}">
                <a16:creationId xmlns:a16="http://schemas.microsoft.com/office/drawing/2014/main" id="{CD0D56F0-92EA-8142-8E38-8AA38A58A370}"/>
              </a:ext>
            </a:extLst>
          </p:cNvPr>
          <p:cNvPicPr>
            <a:picLocks noChangeAspect="1"/>
          </p:cNvPicPr>
          <p:nvPr/>
        </p:nvPicPr>
        <p:blipFill rotWithShape="1">
          <a:blip r:embed="rId3"/>
          <a:srcRect l="16055" t="4956" r="13801" b="27227"/>
          <a:stretch/>
        </p:blipFill>
        <p:spPr>
          <a:xfrm>
            <a:off x="6823885" y="2468899"/>
            <a:ext cx="4312430" cy="3124433"/>
          </a:xfrm>
          <a:prstGeom prst="rect">
            <a:avLst/>
          </a:prstGeom>
        </p:spPr>
      </p:pic>
      <p:sp>
        <p:nvSpPr>
          <p:cNvPr id="2" name="Tittel 1">
            <a:extLst>
              <a:ext uri="{FF2B5EF4-FFF2-40B4-BE49-F238E27FC236}">
                <a16:creationId xmlns:a16="http://schemas.microsoft.com/office/drawing/2014/main" id="{1EC2F8E1-7687-1A4F-8903-DC4383C0D97B}"/>
              </a:ext>
            </a:extLst>
          </p:cNvPr>
          <p:cNvSpPr>
            <a:spLocks noGrp="1"/>
          </p:cNvSpPr>
          <p:nvPr>
            <p:ph type="title"/>
          </p:nvPr>
        </p:nvSpPr>
        <p:spPr>
          <a:xfrm>
            <a:off x="1542608" y="1189587"/>
            <a:ext cx="4994862" cy="803166"/>
          </a:xfrm>
        </p:spPr>
        <p:txBody>
          <a:bodyPr>
            <a:normAutofit/>
          </a:bodyPr>
          <a:lstStyle/>
          <a:p>
            <a:r>
              <a:rPr lang="nb-NO" dirty="0"/>
              <a:t>Trinn 3 – Innsikt</a:t>
            </a:r>
          </a:p>
        </p:txBody>
      </p:sp>
      <p:sp>
        <p:nvSpPr>
          <p:cNvPr id="3" name="Plassholder for innhold 2">
            <a:extLst>
              <a:ext uri="{FF2B5EF4-FFF2-40B4-BE49-F238E27FC236}">
                <a16:creationId xmlns:a16="http://schemas.microsoft.com/office/drawing/2014/main" id="{10E31D7C-C7D1-B241-BF5E-2C28F19D21ED}"/>
              </a:ext>
            </a:extLst>
          </p:cNvPr>
          <p:cNvSpPr>
            <a:spLocks noGrp="1"/>
          </p:cNvSpPr>
          <p:nvPr>
            <p:ph idx="1"/>
          </p:nvPr>
        </p:nvSpPr>
        <p:spPr>
          <a:xfrm>
            <a:off x="1542609" y="1980860"/>
            <a:ext cx="5649500" cy="4100512"/>
          </a:xfrm>
        </p:spPr>
        <p:txBody>
          <a:bodyPr vert="horz" lIns="91440" tIns="45720" rIns="91440" bIns="45720" rtlCol="0" anchor="t">
            <a:noAutofit/>
          </a:bodyPr>
          <a:lstStyle/>
          <a:p>
            <a:pPr marL="0" indent="0">
              <a:lnSpc>
                <a:spcPct val="120000"/>
              </a:lnSpc>
              <a:buNone/>
            </a:pPr>
            <a:r>
              <a:rPr lang="nb-NO" sz="2200" dirty="0"/>
              <a:t>Vi skaffer innsikt i bakgrunn og  </a:t>
            </a:r>
            <a:br>
              <a:rPr lang="nb-NO" sz="2200" dirty="0"/>
            </a:br>
            <a:r>
              <a:rPr lang="nb-NO" sz="2200" dirty="0"/>
              <a:t>behov for endring i vår kommune</a:t>
            </a:r>
            <a:r>
              <a:rPr lang="nb-NO" sz="2200" dirty="0">
                <a:cs typeface="Calibri" panose="020F0502020204030204"/>
              </a:rPr>
              <a:t>. </a:t>
            </a:r>
            <a:r>
              <a:rPr lang="nb-NO" sz="2200" dirty="0"/>
              <a:t>I dette arbeidet brukes det ulike innsiktsmetoder. </a:t>
            </a:r>
          </a:p>
          <a:p>
            <a:pPr marL="0" indent="0">
              <a:buNone/>
            </a:pPr>
            <a:r>
              <a:rPr lang="nb-NO" sz="2200" b="1" dirty="0">
                <a:cs typeface="Calibri" panose="020F0502020204030204"/>
              </a:rPr>
              <a:t>Hjelpespørsmål:</a:t>
            </a:r>
          </a:p>
          <a:p>
            <a:r>
              <a:rPr lang="nb-NO" sz="2200" dirty="0">
                <a:cs typeface="Calibri" panose="020F0502020204030204"/>
              </a:rPr>
              <a:t>Hvilke gode eksempler har vi på god </a:t>
            </a:r>
            <a:br>
              <a:rPr lang="nb-NO" sz="2200" dirty="0">
                <a:cs typeface="Calibri" panose="020F0502020204030204"/>
              </a:rPr>
            </a:br>
            <a:r>
              <a:rPr lang="nb-NO" sz="2200" dirty="0">
                <a:cs typeface="Calibri" panose="020F0502020204030204"/>
              </a:rPr>
              <a:t>planlegging  i kommunen i dag?</a:t>
            </a:r>
          </a:p>
          <a:p>
            <a:r>
              <a:rPr lang="nb-NO" sz="2200" dirty="0">
                <a:cs typeface="Calibri" panose="020F0502020204030204"/>
              </a:rPr>
              <a:t> Hvordan ser kommunens demografiske utvikling ut?</a:t>
            </a:r>
          </a:p>
          <a:p>
            <a:r>
              <a:rPr lang="nb-NO" sz="2200" dirty="0">
                <a:cs typeface="Calibri" panose="020F0502020204030204"/>
              </a:rPr>
              <a:t> Hvordan er kommunes rammebetingelser, økonomiske prognoser og planer?</a:t>
            </a:r>
          </a:p>
        </p:txBody>
      </p:sp>
      <p:sp>
        <p:nvSpPr>
          <p:cNvPr id="9" name="Freeform 6">
            <a:extLst>
              <a:ext uri="{FF2B5EF4-FFF2-40B4-BE49-F238E27FC236}">
                <a16:creationId xmlns:a16="http://schemas.microsoft.com/office/drawing/2014/main" id="{A9616D99-AEFB-4C95-84EF-5DEC698D9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sp>
        <p:nvSpPr>
          <p:cNvPr id="11" name="Freeform 6">
            <a:extLst>
              <a:ext uri="{FF2B5EF4-FFF2-40B4-BE49-F238E27FC236}">
                <a16:creationId xmlns:a16="http://schemas.microsoft.com/office/drawing/2014/main" id="{D0F97023-F626-4FC5-8C2D-753B5C7F4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sp>
    </p:spTree>
    <p:extLst>
      <p:ext uri="{BB962C8B-B14F-4D97-AF65-F5344CB8AC3E}">
        <p14:creationId xmlns:p14="http://schemas.microsoft.com/office/powerpoint/2010/main" val="3873986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894E0695-2FD1-4B31-8F6C-88A7E8C58ABC}"/>
              </a:ext>
            </a:extLst>
          </p:cNvPr>
          <p:cNvPicPr>
            <a:picLocks noChangeAspect="1"/>
          </p:cNvPicPr>
          <p:nvPr/>
        </p:nvPicPr>
        <p:blipFill>
          <a:blip r:embed="rId3"/>
          <a:stretch>
            <a:fillRect/>
          </a:stretch>
        </p:blipFill>
        <p:spPr>
          <a:xfrm rot="1034235">
            <a:off x="7113574" y="2109278"/>
            <a:ext cx="3804427" cy="3499775"/>
          </a:xfrm>
          <a:prstGeom prst="rect">
            <a:avLst/>
          </a:prstGeom>
        </p:spPr>
      </p:pic>
      <p:sp>
        <p:nvSpPr>
          <p:cNvPr id="2" name="Tittel 1">
            <a:extLst>
              <a:ext uri="{FF2B5EF4-FFF2-40B4-BE49-F238E27FC236}">
                <a16:creationId xmlns:a16="http://schemas.microsoft.com/office/drawing/2014/main" id="{1EC2F8E1-7687-1A4F-8903-DC4383C0D97B}"/>
              </a:ext>
            </a:extLst>
          </p:cNvPr>
          <p:cNvSpPr>
            <a:spLocks noGrp="1"/>
          </p:cNvSpPr>
          <p:nvPr>
            <p:ph type="title"/>
          </p:nvPr>
        </p:nvSpPr>
        <p:spPr>
          <a:xfrm>
            <a:off x="1403982" y="1138748"/>
            <a:ext cx="7983670" cy="1325563"/>
          </a:xfrm>
        </p:spPr>
        <p:txBody>
          <a:bodyPr>
            <a:normAutofit/>
          </a:bodyPr>
          <a:lstStyle/>
          <a:p>
            <a:r>
              <a:rPr lang="nb-NO" dirty="0"/>
              <a:t>Trinn 4 – Analyse</a:t>
            </a:r>
          </a:p>
        </p:txBody>
      </p:sp>
      <p:sp>
        <p:nvSpPr>
          <p:cNvPr id="3" name="Plassholder for innhold 2">
            <a:extLst>
              <a:ext uri="{FF2B5EF4-FFF2-40B4-BE49-F238E27FC236}">
                <a16:creationId xmlns:a16="http://schemas.microsoft.com/office/drawing/2014/main" id="{10E31D7C-C7D1-B241-BF5E-2C28F19D21ED}"/>
              </a:ext>
            </a:extLst>
          </p:cNvPr>
          <p:cNvSpPr>
            <a:spLocks noGrp="1"/>
          </p:cNvSpPr>
          <p:nvPr>
            <p:ph idx="1"/>
          </p:nvPr>
        </p:nvSpPr>
        <p:spPr>
          <a:xfrm>
            <a:off x="1451123" y="2125778"/>
            <a:ext cx="6866400" cy="3968362"/>
          </a:xfrm>
        </p:spPr>
        <p:txBody>
          <a:bodyPr>
            <a:noAutofit/>
          </a:bodyPr>
          <a:lstStyle/>
          <a:p>
            <a:pPr marL="285750" indent="-285750">
              <a:lnSpc>
                <a:spcPct val="120000"/>
              </a:lnSpc>
            </a:pPr>
            <a:r>
              <a:rPr lang="nb-NO" sz="2200" dirty="0"/>
              <a:t>Statistikk og tall gir innblikk i objektive fakta om tjenester – demografi, tilgjengelige ressurser, kompetanse, ressursbruk og kvalitet.</a:t>
            </a:r>
          </a:p>
          <a:p>
            <a:pPr marL="285750" indent="-285750">
              <a:lnSpc>
                <a:spcPct val="120000"/>
              </a:lnSpc>
            </a:pPr>
            <a:r>
              <a:rPr lang="nb-NO" sz="2200" dirty="0"/>
              <a:t>Statistikk og tall brukes til å analysere hvordan kommunen organiserer tjenester og utnytter </a:t>
            </a:r>
            <a:br>
              <a:rPr lang="nb-NO" sz="2200" dirty="0"/>
            </a:br>
            <a:r>
              <a:rPr lang="nb-NO" sz="2200" dirty="0"/>
              <a:t>ressurser, og hvilke resultater dette gir.</a:t>
            </a:r>
          </a:p>
          <a:p>
            <a:pPr marL="0" indent="0">
              <a:buNone/>
            </a:pPr>
            <a:r>
              <a:rPr lang="nb-NO" sz="2200" b="1" dirty="0"/>
              <a:t>Hjelpespørsmål:</a:t>
            </a:r>
            <a:endParaRPr lang="nb-NO" sz="2200" b="1" dirty="0">
              <a:solidFill>
                <a:srgbClr val="FF0000"/>
              </a:solidFill>
            </a:endParaRPr>
          </a:p>
          <a:p>
            <a:r>
              <a:rPr lang="nb-NO" sz="2200" dirty="0"/>
              <a:t>Hva er relevant for vår kommune?</a:t>
            </a:r>
          </a:p>
          <a:p>
            <a:r>
              <a:rPr lang="nb-NO" sz="2200" dirty="0"/>
              <a:t>Hvilke kilder er skal vi hente fra?</a:t>
            </a:r>
          </a:p>
          <a:p>
            <a:r>
              <a:rPr lang="nb-NO" sz="2200" dirty="0"/>
              <a:t>Har vi god nok innsikt i behov?</a:t>
            </a:r>
          </a:p>
        </p:txBody>
      </p:sp>
      <p:sp>
        <p:nvSpPr>
          <p:cNvPr id="9" name="Freeform 6">
            <a:extLst>
              <a:ext uri="{FF2B5EF4-FFF2-40B4-BE49-F238E27FC236}">
                <a16:creationId xmlns:a16="http://schemas.microsoft.com/office/drawing/2014/main" id="{A9616D99-AEFB-4C95-84EF-5DEC698D9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sp>
        <p:nvSpPr>
          <p:cNvPr id="11" name="Freeform 6">
            <a:extLst>
              <a:ext uri="{FF2B5EF4-FFF2-40B4-BE49-F238E27FC236}">
                <a16:creationId xmlns:a16="http://schemas.microsoft.com/office/drawing/2014/main" id="{D0F97023-F626-4FC5-8C2D-753B5C7F4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sp>
    </p:spTree>
    <p:extLst>
      <p:ext uri="{BB962C8B-B14F-4D97-AF65-F5344CB8AC3E}">
        <p14:creationId xmlns:p14="http://schemas.microsoft.com/office/powerpoint/2010/main" val="2185033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lassholder for innhold 8">
            <a:extLst>
              <a:ext uri="{FF2B5EF4-FFF2-40B4-BE49-F238E27FC236}">
                <a16:creationId xmlns:a16="http://schemas.microsoft.com/office/drawing/2014/main" id="{ECA8B2CE-41A6-4448-8E77-9196A1778CF7}"/>
              </a:ext>
            </a:extLst>
          </p:cNvPr>
          <p:cNvPicPr>
            <a:picLocks noChangeAspect="1"/>
          </p:cNvPicPr>
          <p:nvPr/>
        </p:nvPicPr>
        <p:blipFill rotWithShape="1">
          <a:blip r:embed="rId3"/>
          <a:srcRect l="12197" t="10697" r="11675" b="45815"/>
          <a:stretch/>
        </p:blipFill>
        <p:spPr>
          <a:xfrm>
            <a:off x="5943600" y="2944823"/>
            <a:ext cx="5651015" cy="2461836"/>
          </a:xfrm>
          <a:prstGeom prst="rect">
            <a:avLst/>
          </a:prstGeom>
        </p:spPr>
      </p:pic>
      <p:sp>
        <p:nvSpPr>
          <p:cNvPr id="2" name="Tittel 1">
            <a:extLst>
              <a:ext uri="{FF2B5EF4-FFF2-40B4-BE49-F238E27FC236}">
                <a16:creationId xmlns:a16="http://schemas.microsoft.com/office/drawing/2014/main" id="{1EC2F8E1-7687-1A4F-8903-DC4383C0D97B}"/>
              </a:ext>
            </a:extLst>
          </p:cNvPr>
          <p:cNvSpPr>
            <a:spLocks noGrp="1"/>
          </p:cNvSpPr>
          <p:nvPr>
            <p:ph type="title"/>
          </p:nvPr>
        </p:nvSpPr>
        <p:spPr>
          <a:xfrm>
            <a:off x="1571810" y="1106876"/>
            <a:ext cx="7983670" cy="1325563"/>
          </a:xfrm>
        </p:spPr>
        <p:txBody>
          <a:bodyPr>
            <a:normAutofit/>
          </a:bodyPr>
          <a:lstStyle/>
          <a:p>
            <a:r>
              <a:rPr lang="nb-NO" dirty="0"/>
              <a:t>Trinn 5 – Aktører og interessenter</a:t>
            </a:r>
          </a:p>
        </p:txBody>
      </p:sp>
      <p:sp>
        <p:nvSpPr>
          <p:cNvPr id="3" name="Plassholder for innhold 2">
            <a:extLst>
              <a:ext uri="{FF2B5EF4-FFF2-40B4-BE49-F238E27FC236}">
                <a16:creationId xmlns:a16="http://schemas.microsoft.com/office/drawing/2014/main" id="{10E31D7C-C7D1-B241-BF5E-2C28F19D21ED}"/>
              </a:ext>
            </a:extLst>
          </p:cNvPr>
          <p:cNvSpPr>
            <a:spLocks noGrp="1"/>
          </p:cNvSpPr>
          <p:nvPr>
            <p:ph idx="1"/>
          </p:nvPr>
        </p:nvSpPr>
        <p:spPr>
          <a:xfrm>
            <a:off x="1571809" y="2432438"/>
            <a:ext cx="4708658" cy="3968362"/>
          </a:xfrm>
        </p:spPr>
        <p:txBody>
          <a:bodyPr>
            <a:normAutofit/>
          </a:bodyPr>
          <a:lstStyle/>
          <a:p>
            <a:pPr marL="0" indent="0">
              <a:buNone/>
            </a:pPr>
            <a:r>
              <a:rPr lang="nb-NO" sz="2400" dirty="0"/>
              <a:t>Vi skaffer oversikt over relevante aktører som bør involveres i </a:t>
            </a:r>
            <a:r>
              <a:rPr lang="nb-NO" sz="2400" i="1" dirty="0"/>
              <a:t>Leve hele Livet. </a:t>
            </a:r>
            <a:r>
              <a:rPr lang="nb-NO" sz="2400" dirty="0"/>
              <a:t>Involvering skjer fra første dag.</a:t>
            </a:r>
          </a:p>
          <a:p>
            <a:pPr marL="0" indent="0">
              <a:buNone/>
            </a:pPr>
            <a:r>
              <a:rPr lang="nb-NO" sz="2400" b="1" dirty="0"/>
              <a:t>Hjelpespørsmål:</a:t>
            </a:r>
            <a:endParaRPr lang="nb-NO" sz="2400" b="1" dirty="0">
              <a:solidFill>
                <a:srgbClr val="FF0000"/>
              </a:solidFill>
            </a:endParaRPr>
          </a:p>
          <a:p>
            <a:r>
              <a:rPr lang="nb-NO" sz="2400" dirty="0"/>
              <a:t>Hvem blir berørt?</a:t>
            </a:r>
          </a:p>
          <a:p>
            <a:r>
              <a:rPr lang="nb-NO" sz="2400" dirty="0"/>
              <a:t>Hvordan kan vi få de berørte med?</a:t>
            </a:r>
            <a:endParaRPr lang="nb-NO" sz="2400" b="1" dirty="0"/>
          </a:p>
          <a:p>
            <a:r>
              <a:rPr lang="nb-NO" sz="2400" dirty="0"/>
              <a:t>Hvilken interesse har de ulike aktørene? </a:t>
            </a:r>
          </a:p>
        </p:txBody>
      </p:sp>
      <p:sp>
        <p:nvSpPr>
          <p:cNvPr id="9" name="Freeform 6">
            <a:extLst>
              <a:ext uri="{FF2B5EF4-FFF2-40B4-BE49-F238E27FC236}">
                <a16:creationId xmlns:a16="http://schemas.microsoft.com/office/drawing/2014/main" id="{A9616D99-AEFB-4C95-84EF-5DEC698D9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sp>
        <p:nvSpPr>
          <p:cNvPr id="11" name="Freeform 6">
            <a:extLst>
              <a:ext uri="{FF2B5EF4-FFF2-40B4-BE49-F238E27FC236}">
                <a16:creationId xmlns:a16="http://schemas.microsoft.com/office/drawing/2014/main" id="{D0F97023-F626-4FC5-8C2D-753B5C7F4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sp>
    </p:spTree>
    <p:extLst>
      <p:ext uri="{BB962C8B-B14F-4D97-AF65-F5344CB8AC3E}">
        <p14:creationId xmlns:p14="http://schemas.microsoft.com/office/powerpoint/2010/main" val="35844884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C2F8E1-7687-1A4F-8903-DC4383C0D97B}"/>
              </a:ext>
            </a:extLst>
          </p:cNvPr>
          <p:cNvSpPr>
            <a:spLocks noGrp="1"/>
          </p:cNvSpPr>
          <p:nvPr>
            <p:ph type="title"/>
          </p:nvPr>
        </p:nvSpPr>
        <p:spPr>
          <a:xfrm>
            <a:off x="1592892" y="1042261"/>
            <a:ext cx="8920156" cy="1325563"/>
          </a:xfrm>
          <a:ln>
            <a:noFill/>
          </a:ln>
        </p:spPr>
        <p:txBody>
          <a:bodyPr>
            <a:normAutofit/>
          </a:bodyPr>
          <a:lstStyle/>
          <a:p>
            <a:r>
              <a:rPr lang="nb-NO" dirty="0"/>
              <a:t>Trinn 6 – Forutsetninger for å lykkes </a:t>
            </a:r>
          </a:p>
        </p:txBody>
      </p:sp>
      <p:sp>
        <p:nvSpPr>
          <p:cNvPr id="3" name="Plassholder for innhold 2">
            <a:extLst>
              <a:ext uri="{FF2B5EF4-FFF2-40B4-BE49-F238E27FC236}">
                <a16:creationId xmlns:a16="http://schemas.microsoft.com/office/drawing/2014/main" id="{10E31D7C-C7D1-B241-BF5E-2C28F19D21ED}"/>
              </a:ext>
            </a:extLst>
          </p:cNvPr>
          <p:cNvSpPr>
            <a:spLocks noGrp="1"/>
          </p:cNvSpPr>
          <p:nvPr>
            <p:ph idx="1"/>
          </p:nvPr>
        </p:nvSpPr>
        <p:spPr>
          <a:xfrm>
            <a:off x="1678952" y="2348433"/>
            <a:ext cx="4894294" cy="4056131"/>
          </a:xfrm>
        </p:spPr>
        <p:txBody>
          <a:bodyPr>
            <a:normAutofit/>
          </a:bodyPr>
          <a:lstStyle/>
          <a:p>
            <a:pPr marL="0" lvl="0" indent="0">
              <a:buNone/>
              <a:defRPr/>
            </a:pPr>
            <a:r>
              <a:rPr lang="nb-NO" sz="2400" dirty="0">
                <a:solidFill>
                  <a:prstClr val="black"/>
                </a:solidFill>
              </a:rPr>
              <a:t>Kommunen bør være en pådriver i å understøtte gode initiativ fra innbyggere og organisasjoner.</a:t>
            </a:r>
          </a:p>
          <a:p>
            <a:pPr marL="0" indent="0">
              <a:buNone/>
            </a:pPr>
            <a:r>
              <a:rPr lang="nb-NO" sz="2400" b="1" dirty="0"/>
              <a:t>Hjelpespørsmål:</a:t>
            </a:r>
          </a:p>
          <a:p>
            <a:r>
              <a:rPr lang="nb-NO" sz="2400" dirty="0"/>
              <a:t>Hvilke arenaer har vi som ivaretar involvering og samskaping?</a:t>
            </a:r>
          </a:p>
          <a:p>
            <a:r>
              <a:rPr lang="nb-NO" sz="2400" dirty="0"/>
              <a:t>Bør vi etablere nye?</a:t>
            </a:r>
          </a:p>
          <a:p>
            <a:endParaRPr lang="nb-NO" sz="2400" dirty="0"/>
          </a:p>
          <a:p>
            <a:endParaRPr lang="nb-NO" sz="2400" dirty="0"/>
          </a:p>
          <a:p>
            <a:endParaRPr lang="nb-NO" sz="2400" dirty="0"/>
          </a:p>
        </p:txBody>
      </p:sp>
      <p:sp>
        <p:nvSpPr>
          <p:cNvPr id="9" name="Freeform 6">
            <a:extLst>
              <a:ext uri="{FF2B5EF4-FFF2-40B4-BE49-F238E27FC236}">
                <a16:creationId xmlns:a16="http://schemas.microsoft.com/office/drawing/2014/main" id="{A9616D99-AEFB-4C95-84EF-5DEC698D9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pic>
        <p:nvPicPr>
          <p:cNvPr id="8" name="Plassholder for innhold 4" descr="Et bilde som inneholder spill&#10;&#10;Automatisk generert beskrivelse">
            <a:extLst>
              <a:ext uri="{FF2B5EF4-FFF2-40B4-BE49-F238E27FC236}">
                <a16:creationId xmlns:a16="http://schemas.microsoft.com/office/drawing/2014/main" id="{C90BA28B-EDAE-F740-B4F0-9A71D3B4F67A}"/>
              </a:ext>
            </a:extLst>
          </p:cNvPr>
          <p:cNvPicPr>
            <a:picLocks noChangeAspect="1"/>
          </p:cNvPicPr>
          <p:nvPr/>
        </p:nvPicPr>
        <p:blipFill rotWithShape="1">
          <a:blip r:embed="rId3"/>
          <a:srcRect l="31968" t="21998" r="18453" b="30300"/>
          <a:stretch/>
        </p:blipFill>
        <p:spPr>
          <a:xfrm rot="783020">
            <a:off x="6695477" y="2367825"/>
            <a:ext cx="4356726" cy="3141288"/>
          </a:xfrm>
          <a:prstGeom prst="rect">
            <a:avLst/>
          </a:prstGeom>
        </p:spPr>
      </p:pic>
      <p:sp>
        <p:nvSpPr>
          <p:cNvPr id="11" name="Freeform 6">
            <a:extLst>
              <a:ext uri="{FF2B5EF4-FFF2-40B4-BE49-F238E27FC236}">
                <a16:creationId xmlns:a16="http://schemas.microsoft.com/office/drawing/2014/main" id="{D0F97023-F626-4FC5-8C2D-753B5C7F4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sp>
    </p:spTree>
    <p:extLst>
      <p:ext uri="{BB962C8B-B14F-4D97-AF65-F5344CB8AC3E}">
        <p14:creationId xmlns:p14="http://schemas.microsoft.com/office/powerpoint/2010/main" val="607967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12C5E87-CB8A-4EB6-9DF9-90164F54C6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3983755" y="404258"/>
            <a:ext cx="7775429" cy="6051730"/>
          </a:xfrm>
          <a:custGeom>
            <a:avLst/>
            <a:gdLst>
              <a:gd name="connsiteX0" fmla="*/ 6757888 w 7775429"/>
              <a:gd name="connsiteY0" fmla="*/ 3123835 h 6051730"/>
              <a:gd name="connsiteX1" fmla="*/ 5223007 w 7775429"/>
              <a:gd name="connsiteY1" fmla="*/ 3123835 h 6051730"/>
              <a:gd name="connsiteX2" fmla="*/ 5003739 w 7775429"/>
              <a:gd name="connsiteY2" fmla="*/ 3001951 h 6051730"/>
              <a:gd name="connsiteX3" fmla="*/ 4236300 w 7775429"/>
              <a:gd name="connsiteY3" fmla="*/ 1688315 h 6051730"/>
              <a:gd name="connsiteX4" fmla="*/ 4236300 w 7775429"/>
              <a:gd name="connsiteY4" fmla="*/ 1435519 h 6051730"/>
              <a:gd name="connsiteX5" fmla="*/ 5003739 w 7775429"/>
              <a:gd name="connsiteY5" fmla="*/ 121884 h 6051730"/>
              <a:gd name="connsiteX6" fmla="*/ 5223007 w 7775429"/>
              <a:gd name="connsiteY6" fmla="*/ 0 h 6051730"/>
              <a:gd name="connsiteX7" fmla="*/ 6757888 w 7775429"/>
              <a:gd name="connsiteY7" fmla="*/ 0 h 6051730"/>
              <a:gd name="connsiteX8" fmla="*/ 6977155 w 7775429"/>
              <a:gd name="connsiteY8" fmla="*/ 121884 h 6051730"/>
              <a:gd name="connsiteX9" fmla="*/ 7744595 w 7775429"/>
              <a:gd name="connsiteY9" fmla="*/ 1435519 h 6051730"/>
              <a:gd name="connsiteX10" fmla="*/ 7744595 w 7775429"/>
              <a:gd name="connsiteY10" fmla="*/ 1688315 h 6051730"/>
              <a:gd name="connsiteX11" fmla="*/ 6977155 w 7775429"/>
              <a:gd name="connsiteY11" fmla="*/ 3001951 h 6051730"/>
              <a:gd name="connsiteX12" fmla="*/ 6757888 w 7775429"/>
              <a:gd name="connsiteY12" fmla="*/ 3123835 h 6051730"/>
              <a:gd name="connsiteX13" fmla="*/ 3556238 w 7775429"/>
              <a:gd name="connsiteY13" fmla="*/ 5503115 h 6051730"/>
              <a:gd name="connsiteX14" fmla="*/ 3291436 w 7775429"/>
              <a:gd name="connsiteY14" fmla="*/ 5503115 h 6051730"/>
              <a:gd name="connsiteX15" fmla="*/ 3260544 w 7775429"/>
              <a:gd name="connsiteY15" fmla="*/ 5503115 h 6051730"/>
              <a:gd name="connsiteX16" fmla="*/ 3231067 w 7775429"/>
              <a:gd name="connsiteY16" fmla="*/ 5452355 h 6051730"/>
              <a:gd name="connsiteX17" fmla="*/ 3086688 w 7775429"/>
              <a:gd name="connsiteY17" fmla="*/ 5203722 h 6051730"/>
              <a:gd name="connsiteX18" fmla="*/ 3086688 w 7775429"/>
              <a:gd name="connsiteY18" fmla="*/ 5064553 h 6051730"/>
              <a:gd name="connsiteX19" fmla="*/ 3481893 w 7775429"/>
              <a:gd name="connsiteY19" fmla="*/ 4383983 h 6051730"/>
              <a:gd name="connsiteX20" fmla="*/ 3602840 w 7775429"/>
              <a:gd name="connsiteY20" fmla="*/ 4312701 h 6051730"/>
              <a:gd name="connsiteX21" fmla="*/ 4391548 w 7775429"/>
              <a:gd name="connsiteY21" fmla="*/ 4312701 h 6051730"/>
              <a:gd name="connsiteX22" fmla="*/ 4428679 w 7775429"/>
              <a:gd name="connsiteY22" fmla="*/ 4317633 h 6051730"/>
              <a:gd name="connsiteX23" fmla="*/ 4454216 w 7775429"/>
              <a:gd name="connsiteY23" fmla="*/ 4328340 h 6051730"/>
              <a:gd name="connsiteX24" fmla="*/ 4438609 w 7775429"/>
              <a:gd name="connsiteY24" fmla="*/ 4355333 h 6051730"/>
              <a:gd name="connsiteX25" fmla="*/ 3885668 w 7775429"/>
              <a:gd name="connsiteY25" fmla="*/ 5311656 h 6051730"/>
              <a:gd name="connsiteX26" fmla="*/ 3556238 w 7775429"/>
              <a:gd name="connsiteY26" fmla="*/ 5503115 h 6051730"/>
              <a:gd name="connsiteX27" fmla="*/ 4438254 w 7775429"/>
              <a:gd name="connsiteY27" fmla="*/ 6051730 h 6051730"/>
              <a:gd name="connsiteX28" fmla="*/ 3548595 w 7775429"/>
              <a:gd name="connsiteY28" fmla="*/ 6051730 h 6051730"/>
              <a:gd name="connsiteX29" fmla="*/ 3412169 w 7775429"/>
              <a:gd name="connsiteY29" fmla="*/ 5971324 h 6051730"/>
              <a:gd name="connsiteX30" fmla="*/ 3173058 w 7775429"/>
              <a:gd name="connsiteY30" fmla="*/ 5559560 h 6051730"/>
              <a:gd name="connsiteX31" fmla="*/ 3146046 w 7775429"/>
              <a:gd name="connsiteY31" fmla="*/ 5513043 h 6051730"/>
              <a:gd name="connsiteX32" fmla="*/ 3167300 w 7775429"/>
              <a:gd name="connsiteY32" fmla="*/ 5513043 h 6051730"/>
              <a:gd name="connsiteX33" fmla="*/ 3267756 w 7775429"/>
              <a:gd name="connsiteY33" fmla="*/ 5513043 h 6051730"/>
              <a:gd name="connsiteX34" fmla="*/ 3311396 w 7775429"/>
              <a:gd name="connsiteY34" fmla="*/ 5588194 h 6051730"/>
              <a:gd name="connsiteX35" fmla="*/ 3478124 w 7775429"/>
              <a:gd name="connsiteY35" fmla="*/ 5875309 h 6051730"/>
              <a:gd name="connsiteX36" fmla="*/ 3599071 w 7775429"/>
              <a:gd name="connsiteY36" fmla="*/ 5946592 h 6051730"/>
              <a:gd name="connsiteX37" fmla="*/ 4387779 w 7775429"/>
              <a:gd name="connsiteY37" fmla="*/ 5946592 h 6051730"/>
              <a:gd name="connsiteX38" fmla="*/ 4510428 w 7775429"/>
              <a:gd name="connsiteY38" fmla="*/ 5875309 h 6051730"/>
              <a:gd name="connsiteX39" fmla="*/ 4903930 w 7775429"/>
              <a:gd name="connsiteY39" fmla="*/ 5194740 h 6051730"/>
              <a:gd name="connsiteX40" fmla="*/ 4903930 w 7775429"/>
              <a:gd name="connsiteY40" fmla="*/ 5055570 h 6051730"/>
              <a:gd name="connsiteX41" fmla="*/ 4510428 w 7775429"/>
              <a:gd name="connsiteY41" fmla="*/ 4375000 h 6051730"/>
              <a:gd name="connsiteX42" fmla="*/ 4458686 w 7775429"/>
              <a:gd name="connsiteY42" fmla="*/ 4322811 h 6051730"/>
              <a:gd name="connsiteX43" fmla="*/ 4452698 w 7775429"/>
              <a:gd name="connsiteY43" fmla="*/ 4320302 h 6051730"/>
              <a:gd name="connsiteX44" fmla="*/ 4484794 w 7775429"/>
              <a:gd name="connsiteY44" fmla="*/ 4264792 h 6051730"/>
              <a:gd name="connsiteX45" fmla="*/ 4508664 w 7775429"/>
              <a:gd name="connsiteY45" fmla="*/ 4223507 h 6051730"/>
              <a:gd name="connsiteX46" fmla="*/ 4483907 w 7775429"/>
              <a:gd name="connsiteY46" fmla="*/ 4213126 h 6051730"/>
              <a:gd name="connsiteX47" fmla="*/ 4442024 w 7775429"/>
              <a:gd name="connsiteY47" fmla="*/ 4207562 h 6051730"/>
              <a:gd name="connsiteX48" fmla="*/ 3552365 w 7775429"/>
              <a:gd name="connsiteY48" fmla="*/ 4207562 h 6051730"/>
              <a:gd name="connsiteX49" fmla="*/ 3415938 w 7775429"/>
              <a:gd name="connsiteY49" fmla="*/ 4287967 h 6051730"/>
              <a:gd name="connsiteX50" fmla="*/ 2970149 w 7775429"/>
              <a:gd name="connsiteY50" fmla="*/ 5055647 h 6051730"/>
              <a:gd name="connsiteX51" fmla="*/ 2970149 w 7775429"/>
              <a:gd name="connsiteY51" fmla="*/ 5212628 h 6051730"/>
              <a:gd name="connsiteX52" fmla="*/ 3117294 w 7775429"/>
              <a:gd name="connsiteY52" fmla="*/ 5466022 h 6051730"/>
              <a:gd name="connsiteX53" fmla="*/ 3138834 w 7775429"/>
              <a:gd name="connsiteY53" fmla="*/ 5503115 h 6051730"/>
              <a:gd name="connsiteX54" fmla="*/ 3039048 w 7775429"/>
              <a:gd name="connsiteY54" fmla="*/ 5503115 h 6051730"/>
              <a:gd name="connsiteX55" fmla="*/ 1437823 w 7775429"/>
              <a:gd name="connsiteY55" fmla="*/ 5503115 h 6051730"/>
              <a:gd name="connsiteX56" fmla="*/ 1112968 w 7775429"/>
              <a:gd name="connsiteY56" fmla="*/ 5311656 h 6051730"/>
              <a:gd name="connsiteX57" fmla="*/ 51474 w 7775429"/>
              <a:gd name="connsiteY57" fmla="*/ 3483691 h 6051730"/>
              <a:gd name="connsiteX58" fmla="*/ 51474 w 7775429"/>
              <a:gd name="connsiteY58" fmla="*/ 3109892 h 6051730"/>
              <a:gd name="connsiteX59" fmla="*/ 1112968 w 7775429"/>
              <a:gd name="connsiteY59" fmla="*/ 1281925 h 6051730"/>
              <a:gd name="connsiteX60" fmla="*/ 1437823 w 7775429"/>
              <a:gd name="connsiteY60" fmla="*/ 1090467 h 6051730"/>
              <a:gd name="connsiteX61" fmla="*/ 3556238 w 7775429"/>
              <a:gd name="connsiteY61" fmla="*/ 1090467 h 6051730"/>
              <a:gd name="connsiteX62" fmla="*/ 3885668 w 7775429"/>
              <a:gd name="connsiteY62" fmla="*/ 1281925 h 6051730"/>
              <a:gd name="connsiteX63" fmla="*/ 4942588 w 7775429"/>
              <a:gd name="connsiteY63" fmla="*/ 3109892 h 6051730"/>
              <a:gd name="connsiteX64" fmla="*/ 4942588 w 7775429"/>
              <a:gd name="connsiteY64" fmla="*/ 3483691 h 6051730"/>
              <a:gd name="connsiteX65" fmla="*/ 4550147 w 7775429"/>
              <a:gd name="connsiteY65" fmla="*/ 4162428 h 6051730"/>
              <a:gd name="connsiteX66" fmla="*/ 4517072 w 7775429"/>
              <a:gd name="connsiteY66" fmla="*/ 4219628 h 6051730"/>
              <a:gd name="connsiteX67" fmla="*/ 4518236 w 7775429"/>
              <a:gd name="connsiteY67" fmla="*/ 4220116 h 6051730"/>
              <a:gd name="connsiteX68" fmla="*/ 4576603 w 7775429"/>
              <a:gd name="connsiteY68" fmla="*/ 4278984 h 6051730"/>
              <a:gd name="connsiteX69" fmla="*/ 5020470 w 7775429"/>
              <a:gd name="connsiteY69" fmla="*/ 5046664 h 6051730"/>
              <a:gd name="connsiteX70" fmla="*/ 5020470 w 7775429"/>
              <a:gd name="connsiteY70" fmla="*/ 5203646 h 6051730"/>
              <a:gd name="connsiteX71" fmla="*/ 4576603 w 7775429"/>
              <a:gd name="connsiteY71" fmla="*/ 5971324 h 6051730"/>
              <a:gd name="connsiteX72" fmla="*/ 4438254 w 7775429"/>
              <a:gd name="connsiteY72" fmla="*/ 6051730 h 605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775429" h="6051730">
                <a:moveTo>
                  <a:pt x="6757888" y="3123835"/>
                </a:moveTo>
                <a:cubicBezTo>
                  <a:pt x="5223007" y="3123835"/>
                  <a:pt x="5223007" y="3123835"/>
                  <a:pt x="5223007" y="3123835"/>
                </a:cubicBezTo>
                <a:cubicBezTo>
                  <a:pt x="5145351" y="3123835"/>
                  <a:pt x="5044851" y="3069664"/>
                  <a:pt x="5003739" y="3001951"/>
                </a:cubicBezTo>
                <a:cubicBezTo>
                  <a:pt x="4236300" y="1688315"/>
                  <a:pt x="4236300" y="1688315"/>
                  <a:pt x="4236300" y="1688315"/>
                </a:cubicBezTo>
                <a:cubicBezTo>
                  <a:pt x="4199755" y="1616088"/>
                  <a:pt x="4199755" y="1507747"/>
                  <a:pt x="4236300" y="1435519"/>
                </a:cubicBezTo>
                <a:cubicBezTo>
                  <a:pt x="5003739" y="121884"/>
                  <a:pt x="5003739" y="121884"/>
                  <a:pt x="5003739" y="121884"/>
                </a:cubicBezTo>
                <a:cubicBezTo>
                  <a:pt x="5044851" y="54170"/>
                  <a:pt x="5145351" y="0"/>
                  <a:pt x="5223007" y="0"/>
                </a:cubicBezTo>
                <a:lnTo>
                  <a:pt x="6757888" y="0"/>
                </a:lnTo>
                <a:cubicBezTo>
                  <a:pt x="6840113" y="0"/>
                  <a:pt x="6940611" y="54170"/>
                  <a:pt x="6977155" y="121884"/>
                </a:cubicBezTo>
                <a:cubicBezTo>
                  <a:pt x="7744595" y="1435519"/>
                  <a:pt x="7744595" y="1435519"/>
                  <a:pt x="7744595" y="1435519"/>
                </a:cubicBezTo>
                <a:cubicBezTo>
                  <a:pt x="7785708" y="1507747"/>
                  <a:pt x="7785708" y="1616088"/>
                  <a:pt x="7744595" y="1688315"/>
                </a:cubicBezTo>
                <a:cubicBezTo>
                  <a:pt x="6977155" y="3001951"/>
                  <a:pt x="6977155" y="3001951"/>
                  <a:pt x="6977155" y="3001951"/>
                </a:cubicBezTo>
                <a:cubicBezTo>
                  <a:pt x="6940611" y="3069664"/>
                  <a:pt x="6840113" y="3123835"/>
                  <a:pt x="6757888" y="3123835"/>
                </a:cubicBezTo>
                <a:close/>
                <a:moveTo>
                  <a:pt x="3556238" y="5503115"/>
                </a:moveTo>
                <a:cubicBezTo>
                  <a:pt x="3556238" y="5503115"/>
                  <a:pt x="3556238" y="5503115"/>
                  <a:pt x="3291436" y="5503115"/>
                </a:cubicBezTo>
                <a:lnTo>
                  <a:pt x="3260544" y="5503115"/>
                </a:lnTo>
                <a:lnTo>
                  <a:pt x="3231067" y="5452355"/>
                </a:lnTo>
                <a:cubicBezTo>
                  <a:pt x="3190023" y="5381674"/>
                  <a:pt x="3142263" y="5299428"/>
                  <a:pt x="3086688" y="5203722"/>
                </a:cubicBezTo>
                <a:cubicBezTo>
                  <a:pt x="3061136" y="5161292"/>
                  <a:pt x="3061136" y="5106983"/>
                  <a:pt x="3086688" y="5064553"/>
                </a:cubicBezTo>
                <a:cubicBezTo>
                  <a:pt x="3086688" y="5064553"/>
                  <a:pt x="3086688" y="5064553"/>
                  <a:pt x="3481893" y="4383983"/>
                </a:cubicBezTo>
                <a:cubicBezTo>
                  <a:pt x="3505743" y="4339856"/>
                  <a:pt x="3553439" y="4312701"/>
                  <a:pt x="3602840" y="4312701"/>
                </a:cubicBezTo>
                <a:cubicBezTo>
                  <a:pt x="3602840" y="4312701"/>
                  <a:pt x="3602840" y="4312701"/>
                  <a:pt x="4391548" y="4312701"/>
                </a:cubicBezTo>
                <a:cubicBezTo>
                  <a:pt x="4404323" y="4312701"/>
                  <a:pt x="4416781" y="4314398"/>
                  <a:pt x="4428679" y="4317633"/>
                </a:cubicBezTo>
                <a:lnTo>
                  <a:pt x="4454216" y="4328340"/>
                </a:lnTo>
                <a:lnTo>
                  <a:pt x="4438609" y="4355333"/>
                </a:lnTo>
                <a:cubicBezTo>
                  <a:pt x="4297495" y="4599392"/>
                  <a:pt x="4116869" y="4911789"/>
                  <a:pt x="3885668" y="5311656"/>
                </a:cubicBezTo>
                <a:cubicBezTo>
                  <a:pt x="3817038" y="5430178"/>
                  <a:pt x="3693500" y="5503115"/>
                  <a:pt x="3556238" y="5503115"/>
                </a:cubicBezTo>
                <a:close/>
                <a:moveTo>
                  <a:pt x="4438254" y="6051730"/>
                </a:moveTo>
                <a:cubicBezTo>
                  <a:pt x="4438254" y="6051730"/>
                  <a:pt x="4438254" y="6051730"/>
                  <a:pt x="3548595" y="6051730"/>
                </a:cubicBezTo>
                <a:cubicBezTo>
                  <a:pt x="3492871" y="6051730"/>
                  <a:pt x="3439071" y="6021098"/>
                  <a:pt x="3412169" y="5971324"/>
                </a:cubicBezTo>
                <a:cubicBezTo>
                  <a:pt x="3412169" y="5971324"/>
                  <a:pt x="3412169" y="5971324"/>
                  <a:pt x="3173058" y="5559560"/>
                </a:cubicBezTo>
                <a:lnTo>
                  <a:pt x="3146046" y="5513043"/>
                </a:lnTo>
                <a:lnTo>
                  <a:pt x="3167300" y="5513043"/>
                </a:lnTo>
                <a:lnTo>
                  <a:pt x="3267756" y="5513043"/>
                </a:lnTo>
                <a:lnTo>
                  <a:pt x="3311396" y="5588194"/>
                </a:lnTo>
                <a:cubicBezTo>
                  <a:pt x="3478124" y="5875309"/>
                  <a:pt x="3478124" y="5875309"/>
                  <a:pt x="3478124" y="5875309"/>
                </a:cubicBezTo>
                <a:cubicBezTo>
                  <a:pt x="3501973" y="5919436"/>
                  <a:pt x="3549670" y="5946592"/>
                  <a:pt x="3599071" y="5946592"/>
                </a:cubicBezTo>
                <a:cubicBezTo>
                  <a:pt x="4387779" y="5946592"/>
                  <a:pt x="4387779" y="5946592"/>
                  <a:pt x="4387779" y="5946592"/>
                </a:cubicBezTo>
                <a:cubicBezTo>
                  <a:pt x="4438882" y="5946592"/>
                  <a:pt x="4484876" y="5919436"/>
                  <a:pt x="4510428" y="5875309"/>
                </a:cubicBezTo>
                <a:cubicBezTo>
                  <a:pt x="4903930" y="5194740"/>
                  <a:pt x="4903930" y="5194740"/>
                  <a:pt x="4903930" y="5194740"/>
                </a:cubicBezTo>
                <a:cubicBezTo>
                  <a:pt x="4929483" y="5152309"/>
                  <a:pt x="4929483" y="5098000"/>
                  <a:pt x="4903930" y="5055570"/>
                </a:cubicBezTo>
                <a:cubicBezTo>
                  <a:pt x="4510428" y="4375000"/>
                  <a:pt x="4510428" y="4375000"/>
                  <a:pt x="4510428" y="4375000"/>
                </a:cubicBezTo>
                <a:cubicBezTo>
                  <a:pt x="4497651" y="4352936"/>
                  <a:pt x="4479766" y="4335115"/>
                  <a:pt x="4458686" y="4322811"/>
                </a:cubicBezTo>
                <a:lnTo>
                  <a:pt x="4452698" y="4320302"/>
                </a:lnTo>
                <a:lnTo>
                  <a:pt x="4484794" y="4264792"/>
                </a:lnTo>
                <a:lnTo>
                  <a:pt x="4508664" y="4223507"/>
                </a:lnTo>
                <a:lnTo>
                  <a:pt x="4483907" y="4213126"/>
                </a:lnTo>
                <a:cubicBezTo>
                  <a:pt x="4470485" y="4209476"/>
                  <a:pt x="4456434" y="4207562"/>
                  <a:pt x="4442024" y="4207562"/>
                </a:cubicBezTo>
                <a:cubicBezTo>
                  <a:pt x="3552365" y="4207562"/>
                  <a:pt x="3552365" y="4207562"/>
                  <a:pt x="3552365" y="4207562"/>
                </a:cubicBezTo>
                <a:cubicBezTo>
                  <a:pt x="3496641" y="4207562"/>
                  <a:pt x="3442841" y="4238192"/>
                  <a:pt x="3415938" y="4287967"/>
                </a:cubicBezTo>
                <a:cubicBezTo>
                  <a:pt x="2970149" y="5055647"/>
                  <a:pt x="2970149" y="5055647"/>
                  <a:pt x="2970149" y="5055647"/>
                </a:cubicBezTo>
                <a:cubicBezTo>
                  <a:pt x="2941326" y="5103506"/>
                  <a:pt x="2941326" y="5164767"/>
                  <a:pt x="2970149" y="5212628"/>
                </a:cubicBezTo>
                <a:cubicBezTo>
                  <a:pt x="3025872" y="5308588"/>
                  <a:pt x="3074630" y="5392553"/>
                  <a:pt x="3117294" y="5466022"/>
                </a:cubicBezTo>
                <a:lnTo>
                  <a:pt x="3138834" y="5503115"/>
                </a:lnTo>
                <a:lnTo>
                  <a:pt x="3039048" y="5503115"/>
                </a:lnTo>
                <a:cubicBezTo>
                  <a:pt x="2728732" y="5503115"/>
                  <a:pt x="2232229" y="5503115"/>
                  <a:pt x="1437823" y="5503115"/>
                </a:cubicBezTo>
                <a:cubicBezTo>
                  <a:pt x="1305136" y="5503115"/>
                  <a:pt x="1177024" y="5430178"/>
                  <a:pt x="1112968" y="5311656"/>
                </a:cubicBezTo>
                <a:cubicBezTo>
                  <a:pt x="1112968" y="5311656"/>
                  <a:pt x="1112968" y="5311656"/>
                  <a:pt x="51474" y="3483691"/>
                </a:cubicBezTo>
                <a:cubicBezTo>
                  <a:pt x="-17158" y="3369728"/>
                  <a:pt x="-17158" y="3223855"/>
                  <a:pt x="51474" y="3109892"/>
                </a:cubicBezTo>
                <a:cubicBezTo>
                  <a:pt x="51474" y="3109892"/>
                  <a:pt x="51474" y="3109892"/>
                  <a:pt x="1112968" y="1281925"/>
                </a:cubicBezTo>
                <a:cubicBezTo>
                  <a:pt x="1177024" y="1163403"/>
                  <a:pt x="1305136" y="1090467"/>
                  <a:pt x="1437823" y="1090467"/>
                </a:cubicBezTo>
                <a:cubicBezTo>
                  <a:pt x="1437823" y="1090467"/>
                  <a:pt x="1437823" y="1090467"/>
                  <a:pt x="3556238" y="1090467"/>
                </a:cubicBezTo>
                <a:cubicBezTo>
                  <a:pt x="3693500" y="1090467"/>
                  <a:pt x="3817038" y="1163403"/>
                  <a:pt x="3885668" y="1281925"/>
                </a:cubicBezTo>
                <a:cubicBezTo>
                  <a:pt x="3885668" y="1281925"/>
                  <a:pt x="3885668" y="1281925"/>
                  <a:pt x="4942588" y="3109892"/>
                </a:cubicBezTo>
                <a:cubicBezTo>
                  <a:pt x="5011220" y="3223855"/>
                  <a:pt x="5011220" y="3369728"/>
                  <a:pt x="4942588" y="3483691"/>
                </a:cubicBezTo>
                <a:cubicBezTo>
                  <a:pt x="4942588" y="3483691"/>
                  <a:pt x="4942588" y="3483691"/>
                  <a:pt x="4550147" y="4162428"/>
                </a:cubicBezTo>
                <a:lnTo>
                  <a:pt x="4517072" y="4219628"/>
                </a:lnTo>
                <a:lnTo>
                  <a:pt x="4518236" y="4220116"/>
                </a:lnTo>
                <a:cubicBezTo>
                  <a:pt x="4542015" y="4233996"/>
                  <a:pt x="4562190" y="4254096"/>
                  <a:pt x="4576603" y="4278984"/>
                </a:cubicBezTo>
                <a:cubicBezTo>
                  <a:pt x="4576603" y="4278984"/>
                  <a:pt x="4576603" y="4278984"/>
                  <a:pt x="5020470" y="5046664"/>
                </a:cubicBezTo>
                <a:cubicBezTo>
                  <a:pt x="5049294" y="5094524"/>
                  <a:pt x="5049294" y="5155785"/>
                  <a:pt x="5020470" y="5203646"/>
                </a:cubicBezTo>
                <a:cubicBezTo>
                  <a:pt x="5020470" y="5203646"/>
                  <a:pt x="5020470" y="5203646"/>
                  <a:pt x="4576603" y="5971324"/>
                </a:cubicBezTo>
                <a:cubicBezTo>
                  <a:pt x="4547780" y="6021098"/>
                  <a:pt x="4495898" y="6051730"/>
                  <a:pt x="4438254" y="605173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kstSylinder 1">
            <a:extLst>
              <a:ext uri="{FF2B5EF4-FFF2-40B4-BE49-F238E27FC236}">
                <a16:creationId xmlns:a16="http://schemas.microsoft.com/office/drawing/2014/main" id="{17126B05-110A-2D40-9C0B-1E5E52420EE2}"/>
              </a:ext>
            </a:extLst>
          </p:cNvPr>
          <p:cNvSpPr txBox="1"/>
          <p:nvPr/>
        </p:nvSpPr>
        <p:spPr>
          <a:xfrm>
            <a:off x="547411" y="292757"/>
            <a:ext cx="5451504" cy="804456"/>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n-ea"/>
                <a:cs typeface="+mn-cs"/>
              </a:rPr>
              <a:t>Den </a:t>
            </a:r>
            <a:r>
              <a:rPr kumimoji="0" lang="nb-NO" sz="4000" b="0" i="0" u="none" strike="noStrike" kern="1200" cap="none" spc="0" normalizeH="0" baseline="0" dirty="0">
                <a:ln>
                  <a:noFill/>
                </a:ln>
                <a:solidFill>
                  <a:prstClr val="black"/>
                </a:solidFill>
                <a:effectLst/>
                <a:uLnTx/>
                <a:uFillTx/>
                <a:latin typeface="Calibri Light" panose="020F0302020204030204"/>
                <a:ea typeface="+mn-ea"/>
                <a:cs typeface="+mn-cs"/>
              </a:rPr>
              <a:t>åpne</a:t>
            </a:r>
            <a:r>
              <a:rPr kumimoji="0" lang="en-US" sz="4000" b="0" i="0" u="none" strike="noStrike" kern="1200" cap="none" spc="0" normalizeH="0" baseline="0" noProof="0" dirty="0">
                <a:ln>
                  <a:noFill/>
                </a:ln>
                <a:solidFill>
                  <a:prstClr val="black"/>
                </a:solidFill>
                <a:effectLst/>
                <a:uLnTx/>
                <a:uFillTx/>
                <a:latin typeface="Calibri Light" panose="020F0302020204030204"/>
                <a:ea typeface="+mn-ea"/>
                <a:cs typeface="+mn-cs"/>
              </a:rPr>
              <a:t> inngangen</a:t>
            </a:r>
          </a:p>
        </p:txBody>
      </p:sp>
      <p:sp>
        <p:nvSpPr>
          <p:cNvPr id="3" name="Plassholder for innhold 2">
            <a:extLst>
              <a:ext uri="{FF2B5EF4-FFF2-40B4-BE49-F238E27FC236}">
                <a16:creationId xmlns:a16="http://schemas.microsoft.com/office/drawing/2014/main" id="{043BAD9F-F4AF-FC46-9934-F92309E6065B}"/>
              </a:ext>
            </a:extLst>
          </p:cNvPr>
          <p:cNvSpPr>
            <a:spLocks noGrp="1"/>
          </p:cNvSpPr>
          <p:nvPr>
            <p:ph idx="1"/>
          </p:nvPr>
        </p:nvSpPr>
        <p:spPr>
          <a:xfrm>
            <a:off x="4406211" y="4289777"/>
            <a:ext cx="3771594" cy="1498723"/>
          </a:xfrm>
        </p:spPr>
        <p:txBody>
          <a:bodyPr vert="horz" lIns="91440" tIns="45720" rIns="91440" bIns="45720" rtlCol="0">
            <a:normAutofit/>
          </a:bodyPr>
          <a:lstStyle/>
          <a:p>
            <a:pPr marL="0" indent="0" fontAlgn="base">
              <a:buNone/>
            </a:pPr>
            <a:r>
              <a:rPr lang="en-US" sz="3100" dirty="0"/>
              <a:t>Nothing about </a:t>
            </a:r>
          </a:p>
          <a:p>
            <a:pPr marL="0" indent="0" fontAlgn="base">
              <a:buNone/>
            </a:pPr>
            <a:r>
              <a:rPr lang="en-US" sz="3100" dirty="0"/>
              <a:t>me without me</a:t>
            </a:r>
          </a:p>
          <a:p>
            <a:pPr marL="0" indent="0">
              <a:buNone/>
            </a:pPr>
            <a:r>
              <a:rPr lang="en-US" sz="1050" dirty="0"/>
              <a:t>V</a:t>
            </a:r>
            <a:r>
              <a:rPr lang="en-US" sz="1100" dirty="0"/>
              <a:t>.Billingham, </a:t>
            </a:r>
            <a:r>
              <a:rPr lang="en-US" sz="1100" i="1" dirty="0"/>
              <a:t>Through the Patient's Eyes,</a:t>
            </a:r>
            <a:r>
              <a:rPr lang="en-US" sz="1100" dirty="0"/>
              <a:t> 1998</a:t>
            </a:r>
            <a:endParaRPr lang="en-US" sz="1200" dirty="0"/>
          </a:p>
        </p:txBody>
      </p:sp>
      <p:pic>
        <p:nvPicPr>
          <p:cNvPr id="4" name="Bilde 3" descr="Et bilde som inneholder tegning&#10;&#10;Automatisk generert beskrivelse">
            <a:extLst>
              <a:ext uri="{FF2B5EF4-FFF2-40B4-BE49-F238E27FC236}">
                <a16:creationId xmlns:a16="http://schemas.microsoft.com/office/drawing/2014/main" id="{25CF7E0C-9C74-1942-AAFD-EACF3CD7C8E6}"/>
              </a:ext>
            </a:extLst>
          </p:cNvPr>
          <p:cNvPicPr>
            <a:picLocks noChangeAspect="1"/>
          </p:cNvPicPr>
          <p:nvPr/>
        </p:nvPicPr>
        <p:blipFill rotWithShape="1">
          <a:blip r:embed="rId3"/>
          <a:srcRect r="32847"/>
          <a:stretch/>
        </p:blipFill>
        <p:spPr>
          <a:xfrm>
            <a:off x="7276972" y="1184221"/>
            <a:ext cx="3771594" cy="4212318"/>
          </a:xfrm>
          <a:prstGeom prst="rect">
            <a:avLst/>
          </a:prstGeom>
        </p:spPr>
      </p:pic>
      <p:sp>
        <p:nvSpPr>
          <p:cNvPr id="5" name="TekstSylinder 4">
            <a:extLst>
              <a:ext uri="{FF2B5EF4-FFF2-40B4-BE49-F238E27FC236}">
                <a16:creationId xmlns:a16="http://schemas.microsoft.com/office/drawing/2014/main" id="{123AE400-2C50-41B7-8551-AA32C72E2F68}"/>
              </a:ext>
            </a:extLst>
          </p:cNvPr>
          <p:cNvSpPr txBox="1"/>
          <p:nvPr/>
        </p:nvSpPr>
        <p:spPr>
          <a:xfrm>
            <a:off x="547411" y="834790"/>
            <a:ext cx="4634189"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1" u="none" strike="noStrike" kern="1200" cap="none" spc="0" normalizeH="0" baseline="0" noProof="0" dirty="0">
                <a:ln>
                  <a:noFill/>
                </a:ln>
                <a:solidFill>
                  <a:prstClr val="black"/>
                </a:solidFill>
                <a:effectLst/>
                <a:uLnTx/>
                <a:uFillTx/>
                <a:latin typeface="Calibri" panose="020F0502020204030204"/>
                <a:ea typeface="+mn-ea"/>
                <a:cs typeface="+mn-cs"/>
              </a:rPr>
              <a:t>«Kommunen må utvikle kultur og verktøy for å lette dialogen og jobbe for å inngå «kommunemedvirkning», ikke bare trekke innbyggerne inn i Innbyggermedvirkning»</a:t>
            </a: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kstSylinder 6">
            <a:extLst>
              <a:ext uri="{FF2B5EF4-FFF2-40B4-BE49-F238E27FC236}">
                <a16:creationId xmlns:a16="http://schemas.microsoft.com/office/drawing/2014/main" id="{52E5D896-86CB-4673-9D96-01B52BF838AE}"/>
              </a:ext>
            </a:extLst>
          </p:cNvPr>
          <p:cNvSpPr txBox="1"/>
          <p:nvPr/>
        </p:nvSpPr>
        <p:spPr>
          <a:xfrm>
            <a:off x="1563633" y="3512446"/>
            <a:ext cx="3419060" cy="375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Heimburg og Hofstad, 2019:27</a:t>
            </a:r>
          </a:p>
        </p:txBody>
      </p:sp>
    </p:spTree>
    <p:extLst>
      <p:ext uri="{BB962C8B-B14F-4D97-AF65-F5344CB8AC3E}">
        <p14:creationId xmlns:p14="http://schemas.microsoft.com/office/powerpoint/2010/main" val="3681149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53C17E3F-F733-DB43-9760-A2299EC2B3DF}"/>
              </a:ext>
            </a:extLst>
          </p:cNvPr>
          <p:cNvSpPr>
            <a:spLocks noGrp="1"/>
          </p:cNvSpPr>
          <p:nvPr>
            <p:ph type="title"/>
          </p:nvPr>
        </p:nvSpPr>
        <p:spPr>
          <a:xfrm>
            <a:off x="284843" y="1158488"/>
            <a:ext cx="3452546" cy="4617844"/>
          </a:xfrm>
        </p:spPr>
        <p:txBody>
          <a:bodyPr vert="horz" lIns="91440" tIns="45720" rIns="91440" bIns="45720" rtlCol="0" anchor="t">
            <a:normAutofit/>
          </a:bodyPr>
          <a:lstStyle/>
          <a:p>
            <a:pPr algn="ctr"/>
            <a:r>
              <a:rPr lang="nb-NO" sz="4000" dirty="0">
                <a:solidFill>
                  <a:srgbClr val="FFFFFF"/>
                </a:solidFill>
                <a:cs typeface="Calibri Light"/>
              </a:rPr>
              <a:t>Om veilederen</a:t>
            </a:r>
            <a:br>
              <a:rPr lang="nb-NO" sz="4000" dirty="0">
                <a:solidFill>
                  <a:srgbClr val="FFFFFF"/>
                </a:solidFill>
                <a:cs typeface="Calibri Light"/>
              </a:rPr>
            </a:br>
            <a:br>
              <a:rPr lang="nb-NO" sz="2800" dirty="0">
                <a:solidFill>
                  <a:srgbClr val="FFFFFF"/>
                </a:solidFill>
                <a:cs typeface="Calibri Light"/>
              </a:rPr>
            </a:br>
            <a:br>
              <a:rPr lang="nb-NO" sz="2800" dirty="0">
                <a:solidFill>
                  <a:srgbClr val="FFFFFF"/>
                </a:solidFill>
                <a:cs typeface="Calibri Light"/>
              </a:rPr>
            </a:br>
            <a:endParaRPr lang="nb-NO" sz="2800" dirty="0">
              <a:solidFill>
                <a:srgbClr val="FFFFFF"/>
              </a:solidFill>
              <a:cs typeface="Calibri Light"/>
            </a:endParaRPr>
          </a:p>
        </p:txBody>
      </p:sp>
      <p:sp>
        <p:nvSpPr>
          <p:cNvPr id="3" name="Plassholder for innhold 2">
            <a:extLst>
              <a:ext uri="{FF2B5EF4-FFF2-40B4-BE49-F238E27FC236}">
                <a16:creationId xmlns:a16="http://schemas.microsoft.com/office/drawing/2014/main" id="{4E5465D3-251E-0241-B5CA-F5BF87F0BAA9}"/>
              </a:ext>
            </a:extLst>
          </p:cNvPr>
          <p:cNvSpPr>
            <a:spLocks noGrp="1"/>
          </p:cNvSpPr>
          <p:nvPr>
            <p:ph idx="1"/>
          </p:nvPr>
        </p:nvSpPr>
        <p:spPr>
          <a:xfrm>
            <a:off x="4362936" y="239201"/>
            <a:ext cx="3766935" cy="6004174"/>
          </a:xfrm>
        </p:spPr>
        <p:txBody>
          <a:bodyPr vert="horz" lIns="91440" tIns="45720" rIns="91440" bIns="45720" rtlCol="0" anchor="t">
            <a:noAutofit/>
          </a:bodyPr>
          <a:lstStyle/>
          <a:p>
            <a:pPr marL="0" indent="0">
              <a:buNone/>
            </a:pPr>
            <a:r>
              <a:rPr lang="nb-NO" sz="2400" b="1" dirty="0">
                <a:ea typeface="+mn-lt"/>
                <a:cs typeface="+mn-lt"/>
              </a:rPr>
              <a:t>Introduksjon </a:t>
            </a:r>
          </a:p>
          <a:p>
            <a:pPr marL="0" indent="0">
              <a:lnSpc>
                <a:spcPct val="100000"/>
              </a:lnSpc>
              <a:buNone/>
            </a:pPr>
            <a:endParaRPr lang="nb-NO" sz="2000" dirty="0">
              <a:ea typeface="+mn-lt"/>
              <a:cs typeface="+mn-lt"/>
            </a:endParaRPr>
          </a:p>
          <a:p>
            <a:pPr marL="0" indent="0">
              <a:lnSpc>
                <a:spcPct val="100000"/>
              </a:lnSpc>
              <a:buNone/>
            </a:pPr>
            <a:r>
              <a:rPr lang="nb-NO" sz="2000" dirty="0">
                <a:ea typeface="+mn-lt"/>
                <a:cs typeface="+mn-lt"/>
              </a:rPr>
              <a:t>Denne veilederen retter fokus på hvordan kommuner kan mobilisere ressurser og være en pådriver i prosessarbeidet med reformen </a:t>
            </a:r>
            <a:r>
              <a:rPr lang="nb-NO" sz="2000" i="1" dirty="0">
                <a:ea typeface="+mn-lt"/>
                <a:cs typeface="+mn-lt"/>
              </a:rPr>
              <a:t>Leve hele livet. </a:t>
            </a:r>
            <a:r>
              <a:rPr lang="nb-NO" sz="2000" dirty="0">
                <a:ea typeface="+mn-lt"/>
                <a:cs typeface="+mn-lt"/>
              </a:rPr>
              <a:t>Meldingen har fokus på at eldre skal få bedre hjelp og støtte til å mestre livet. I </a:t>
            </a:r>
            <a:r>
              <a:rPr lang="nb-NO" sz="2000" i="1" dirty="0">
                <a:ea typeface="+mn-lt"/>
                <a:cs typeface="+mn-lt"/>
              </a:rPr>
              <a:t>Leve hele livet</a:t>
            </a:r>
            <a:r>
              <a:rPr lang="nb-NO" sz="2000" dirty="0">
                <a:ea typeface="+mn-lt"/>
                <a:cs typeface="+mn-lt"/>
              </a:rPr>
              <a:t> foreslås løsninger til hvordan samfunnet kan imøtekomme utfordringsbildet med en økende andel eldre og hjelpetrengende befolkning og hvor ressursene er knappere.</a:t>
            </a:r>
            <a:r>
              <a:rPr lang="nb-NO" sz="2000" b="1" dirty="0">
                <a:solidFill>
                  <a:prstClr val="black"/>
                </a:solidFill>
                <a:cs typeface="Calibri"/>
              </a:rPr>
              <a:t> </a:t>
            </a:r>
            <a:endParaRPr lang="nb-NO" sz="2000" dirty="0">
              <a:ea typeface="+mn-lt"/>
              <a:cs typeface="+mn-lt"/>
            </a:endParaRP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TekstSylinder 3">
            <a:extLst>
              <a:ext uri="{FF2B5EF4-FFF2-40B4-BE49-F238E27FC236}">
                <a16:creationId xmlns:a16="http://schemas.microsoft.com/office/drawing/2014/main" id="{7553069D-B23B-6F4B-966D-E1507B068ABD}"/>
              </a:ext>
            </a:extLst>
          </p:cNvPr>
          <p:cNvSpPr txBox="1"/>
          <p:nvPr/>
        </p:nvSpPr>
        <p:spPr>
          <a:xfrm>
            <a:off x="8823532" y="1557632"/>
            <a:ext cx="2880202" cy="4363844"/>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kstSylinder 5">
            <a:extLst>
              <a:ext uri="{FF2B5EF4-FFF2-40B4-BE49-F238E27FC236}">
                <a16:creationId xmlns:a16="http://schemas.microsoft.com/office/drawing/2014/main" id="{7A9C42B0-7701-4F47-A88B-3AD3743630CF}"/>
              </a:ext>
            </a:extLst>
          </p:cNvPr>
          <p:cNvSpPr txBox="1"/>
          <p:nvPr/>
        </p:nvSpPr>
        <p:spPr>
          <a:xfrm>
            <a:off x="14454414" y="4822370"/>
            <a:ext cx="342151" cy="100642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Calibri"/>
              </a:rPr>
              <a:t>Oversikt over deltageliste li</a:t>
            </a:r>
          </a:p>
        </p:txBody>
      </p:sp>
      <p:pic>
        <p:nvPicPr>
          <p:cNvPr id="10" name="Bilde 11" descr="Et bilde som inneholder tekst&#10;&#10;Beskrivelse som er generert med svært høy visshet">
            <a:extLst>
              <a:ext uri="{FF2B5EF4-FFF2-40B4-BE49-F238E27FC236}">
                <a16:creationId xmlns:a16="http://schemas.microsoft.com/office/drawing/2014/main" id="{BBDED966-2881-49A3-90D4-A89C29CA77B1}"/>
              </a:ext>
            </a:extLst>
          </p:cNvPr>
          <p:cNvPicPr>
            <a:picLocks noChangeAspect="1"/>
          </p:cNvPicPr>
          <p:nvPr/>
        </p:nvPicPr>
        <p:blipFill>
          <a:blip r:embed="rId3"/>
          <a:stretch>
            <a:fillRect/>
          </a:stretch>
        </p:blipFill>
        <p:spPr>
          <a:xfrm>
            <a:off x="660400" y="2847794"/>
            <a:ext cx="2743200" cy="1978841"/>
          </a:xfrm>
          <a:prstGeom prst="rect">
            <a:avLst/>
          </a:prstGeom>
        </p:spPr>
      </p:pic>
      <p:sp>
        <p:nvSpPr>
          <p:cNvPr id="13" name="TekstSylinder 12">
            <a:extLst>
              <a:ext uri="{FF2B5EF4-FFF2-40B4-BE49-F238E27FC236}">
                <a16:creationId xmlns:a16="http://schemas.microsoft.com/office/drawing/2014/main" id="{5ED0DB2D-FEC7-4EED-BD80-DE5FC8D24E2F}"/>
              </a:ext>
            </a:extLst>
          </p:cNvPr>
          <p:cNvSpPr txBox="1"/>
          <p:nvPr/>
        </p:nvSpPr>
        <p:spPr>
          <a:xfrm>
            <a:off x="8380166" y="1158488"/>
            <a:ext cx="3766934"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black"/>
                </a:solidFill>
                <a:effectLst/>
                <a:uLnTx/>
                <a:uFillTx/>
                <a:ea typeface="+mn-ea"/>
                <a:cs typeface="Calibri"/>
              </a:rPr>
              <a:t>I veilederen presenteres en modell for planlegging og gjennomføring av endringsarbeidet. Modellen har hentet inspirasjon </a:t>
            </a:r>
            <a:r>
              <a:rPr lang="nb-NO" sz="2000" dirty="0">
                <a:solidFill>
                  <a:prstClr val="black"/>
                </a:solidFill>
                <a:cs typeface="Calibri"/>
              </a:rPr>
              <a:t>fra</a:t>
            </a:r>
            <a:r>
              <a:rPr kumimoji="0" lang="nb-NO" sz="2000" b="0" i="0" u="none" strike="noStrike" kern="1200" cap="none" spc="0" normalizeH="0" baseline="0" noProof="0" dirty="0">
                <a:ln>
                  <a:noFill/>
                </a:ln>
                <a:solidFill>
                  <a:prstClr val="black"/>
                </a:solidFill>
                <a:effectLst/>
                <a:uLnTx/>
                <a:uFillTx/>
                <a:ea typeface="+mn-ea"/>
                <a:cs typeface="Calibri"/>
              </a:rPr>
              <a:t> tjenestedesign som illustreres og beskrives i faser med tips og råd som </a:t>
            </a:r>
            <a:r>
              <a:rPr lang="nb-NO" sz="2000" dirty="0">
                <a:solidFill>
                  <a:prstClr val="black"/>
                </a:solidFill>
                <a:cs typeface="Calibri"/>
              </a:rPr>
              <a:t>kan være</a:t>
            </a:r>
            <a:r>
              <a:rPr kumimoji="0" lang="nb-NO" sz="2000" b="0" i="0" u="none" strike="noStrike" kern="1200" cap="none" spc="0" normalizeH="0" baseline="0" noProof="0" dirty="0">
                <a:ln>
                  <a:noFill/>
                </a:ln>
                <a:solidFill>
                  <a:prstClr val="black"/>
                </a:solidFill>
                <a:effectLst/>
                <a:uLnTx/>
                <a:uFillTx/>
                <a:ea typeface="+mn-ea"/>
                <a:cs typeface="Calibri"/>
              </a:rPr>
              <a:t> hensiktsmessig å følge. </a:t>
            </a:r>
            <a:endParaRPr lang="nb-NO" sz="2000" noProof="0" dirty="0">
              <a:solidFill>
                <a:prstClr val="black"/>
              </a:solidFill>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black"/>
                </a:solidFill>
                <a:effectLst/>
                <a:uLnTx/>
                <a:uFillTx/>
                <a:ea typeface="+mn-lt"/>
                <a:cs typeface="Calibri" panose="020F0502020204030204"/>
              </a:rPr>
              <a:t>Veilederen </a:t>
            </a:r>
            <a:r>
              <a:rPr lang="nb-NO" sz="2000" dirty="0">
                <a:solidFill>
                  <a:prstClr val="black"/>
                </a:solidFill>
                <a:ea typeface="+mn-lt"/>
                <a:cs typeface="Calibri" panose="020F0502020204030204"/>
              </a:rPr>
              <a:t>presenterer</a:t>
            </a:r>
            <a:r>
              <a:rPr kumimoji="0" lang="nb-NO" sz="2000" b="0" i="0" u="none" strike="noStrike" kern="1200" cap="none" spc="0" normalizeH="0" baseline="0" noProof="0" dirty="0">
                <a:ln>
                  <a:noFill/>
                </a:ln>
                <a:solidFill>
                  <a:prstClr val="black"/>
                </a:solidFill>
                <a:effectLst/>
                <a:uLnTx/>
                <a:uFillTx/>
                <a:ea typeface="+mn-lt"/>
                <a:cs typeface="Calibri" panose="020F0502020204030204"/>
              </a:rPr>
              <a:t> videre</a:t>
            </a:r>
          </a:p>
          <a:p>
            <a:pPr>
              <a:defRPr/>
            </a:pPr>
            <a:r>
              <a:rPr kumimoji="0" lang="nb-NO" sz="2000" b="0" i="0" u="none" strike="noStrike" kern="1200" cap="none" spc="0" normalizeH="0" baseline="0" noProof="0" dirty="0">
                <a:ln>
                  <a:noFill/>
                </a:ln>
                <a:solidFill>
                  <a:prstClr val="black"/>
                </a:solidFill>
                <a:effectLst/>
                <a:uLnTx/>
                <a:uFillTx/>
                <a:ea typeface="+mn-ea"/>
                <a:cs typeface="Calibri"/>
              </a:rPr>
              <a:t>visuelt støttemateriell som kan benyttes i prosessen. </a:t>
            </a:r>
            <a:r>
              <a:rPr kumimoji="0" lang="nb-NO" sz="2000" b="0" i="0" u="none" strike="noStrike" kern="1200" cap="none" spc="0" normalizeH="0" baseline="0" noProof="0" dirty="0">
                <a:ln>
                  <a:noFill/>
                </a:ln>
                <a:effectLst/>
                <a:uLnTx/>
                <a:uFillTx/>
                <a:ea typeface="+mn-ea"/>
                <a:cs typeface="Calibri"/>
              </a:rPr>
              <a:t>Sist i dokumentet ligger </a:t>
            </a:r>
            <a:r>
              <a:rPr lang="nb-NO" sz="2000" dirty="0">
                <a:cs typeface="Calibri"/>
              </a:rPr>
              <a:t>en tidslinje for gjennomføring av </a:t>
            </a:r>
            <a:r>
              <a:rPr lang="nb-NO" sz="2000" i="1" dirty="0">
                <a:cs typeface="Calibri"/>
              </a:rPr>
              <a:t>Leve hele livet </a:t>
            </a:r>
            <a:r>
              <a:rPr lang="nb-NO" sz="2000" dirty="0">
                <a:cs typeface="Calibri"/>
              </a:rPr>
              <a:t>med fokus på fase to.</a:t>
            </a:r>
            <a:endParaRPr kumimoji="0" lang="nb-NO" sz="2000" b="0" i="0" u="none" strike="noStrike" kern="1200" cap="none" spc="0" normalizeH="0" baseline="0" noProof="0" dirty="0">
              <a:ln>
                <a:noFill/>
              </a:ln>
              <a:effectLst/>
              <a:uLnTx/>
              <a:uFillTx/>
              <a:cs typeface="Calibri"/>
            </a:endParaRPr>
          </a:p>
        </p:txBody>
      </p:sp>
    </p:spTree>
    <p:extLst>
      <p:ext uri="{BB962C8B-B14F-4D97-AF65-F5344CB8AC3E}">
        <p14:creationId xmlns:p14="http://schemas.microsoft.com/office/powerpoint/2010/main" val="8056984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C2F8E1-7687-1A4F-8903-DC4383C0D97B}"/>
              </a:ext>
            </a:extLst>
          </p:cNvPr>
          <p:cNvSpPr>
            <a:spLocks noGrp="1"/>
          </p:cNvSpPr>
          <p:nvPr>
            <p:ph type="title"/>
          </p:nvPr>
        </p:nvSpPr>
        <p:spPr>
          <a:xfrm>
            <a:off x="1415632" y="1042442"/>
            <a:ext cx="7198116" cy="1325563"/>
          </a:xfrm>
          <a:ln>
            <a:noFill/>
          </a:ln>
        </p:spPr>
        <p:txBody>
          <a:bodyPr>
            <a:normAutofit/>
          </a:bodyPr>
          <a:lstStyle/>
          <a:p>
            <a:r>
              <a:rPr lang="nb-NO" dirty="0"/>
              <a:t>Trinn 7 – Kunnskapsgrunnlaget</a:t>
            </a:r>
          </a:p>
        </p:txBody>
      </p:sp>
      <p:sp>
        <p:nvSpPr>
          <p:cNvPr id="3" name="Plassholder for innhold 2">
            <a:extLst>
              <a:ext uri="{FF2B5EF4-FFF2-40B4-BE49-F238E27FC236}">
                <a16:creationId xmlns:a16="http://schemas.microsoft.com/office/drawing/2014/main" id="{10E31D7C-C7D1-B241-BF5E-2C28F19D21ED}"/>
              </a:ext>
            </a:extLst>
          </p:cNvPr>
          <p:cNvSpPr>
            <a:spLocks noGrp="1"/>
          </p:cNvSpPr>
          <p:nvPr>
            <p:ph idx="1"/>
          </p:nvPr>
        </p:nvSpPr>
        <p:spPr>
          <a:xfrm>
            <a:off x="1415632" y="2271794"/>
            <a:ext cx="5370577" cy="3188722"/>
          </a:xfrm>
        </p:spPr>
        <p:txBody>
          <a:bodyPr>
            <a:normAutofit fontScale="85000" lnSpcReduction="10000"/>
          </a:bodyPr>
          <a:lstStyle/>
          <a:p>
            <a:pPr marL="0" indent="0">
              <a:lnSpc>
                <a:spcPct val="120000"/>
              </a:lnSpc>
              <a:buNone/>
            </a:pPr>
            <a:r>
              <a:rPr lang="nb-NO" dirty="0"/>
              <a:t>Kommunen forstår kunnskapsgrunnlaget</a:t>
            </a:r>
          </a:p>
          <a:p>
            <a:pPr marL="0" indent="0">
              <a:buNone/>
            </a:pPr>
            <a:r>
              <a:rPr lang="nb-NO" b="1" dirty="0"/>
              <a:t>Hjelpespørsmål: </a:t>
            </a:r>
          </a:p>
          <a:p>
            <a:r>
              <a:rPr lang="nb-NO" dirty="0"/>
              <a:t>Har vi fått med oss innbyggerstemmen?</a:t>
            </a:r>
          </a:p>
          <a:p>
            <a:r>
              <a:rPr lang="nb-NO" dirty="0"/>
              <a:t>Er fremtidens mottakere av tjenestene tatt med?</a:t>
            </a:r>
          </a:p>
          <a:p>
            <a:r>
              <a:rPr lang="nb-NO" dirty="0"/>
              <a:t>Finnes andre gode og relevante planverktøy som bør anvendes</a:t>
            </a:r>
            <a:r>
              <a:rPr lang="nb-NO" sz="2900" dirty="0"/>
              <a:t>?</a:t>
            </a:r>
          </a:p>
        </p:txBody>
      </p:sp>
      <p:sp>
        <p:nvSpPr>
          <p:cNvPr id="9" name="Freeform 6">
            <a:extLst>
              <a:ext uri="{FF2B5EF4-FFF2-40B4-BE49-F238E27FC236}">
                <a16:creationId xmlns:a16="http://schemas.microsoft.com/office/drawing/2014/main" id="{A9616D99-AEFB-4C95-84EF-5DEC698D9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sp>
        <p:nvSpPr>
          <p:cNvPr id="11" name="Freeform 6">
            <a:extLst>
              <a:ext uri="{FF2B5EF4-FFF2-40B4-BE49-F238E27FC236}">
                <a16:creationId xmlns:a16="http://schemas.microsoft.com/office/drawing/2014/main" id="{D0F97023-F626-4FC5-8C2D-753B5C7F4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sp>
      <p:pic>
        <p:nvPicPr>
          <p:cNvPr id="7" name="Plassholder for innhold 4">
            <a:extLst>
              <a:ext uri="{FF2B5EF4-FFF2-40B4-BE49-F238E27FC236}">
                <a16:creationId xmlns:a16="http://schemas.microsoft.com/office/drawing/2014/main" id="{2389B402-9E24-9249-A4FE-84D043232EA5}"/>
              </a:ext>
            </a:extLst>
          </p:cNvPr>
          <p:cNvPicPr>
            <a:picLocks noChangeAspect="1"/>
          </p:cNvPicPr>
          <p:nvPr/>
        </p:nvPicPr>
        <p:blipFill rotWithShape="1">
          <a:blip r:embed="rId3"/>
          <a:srcRect l="16109" t="7219" r="22364" b="19722"/>
          <a:stretch/>
        </p:blipFill>
        <p:spPr>
          <a:xfrm>
            <a:off x="6786209" y="1993211"/>
            <a:ext cx="4295590" cy="3822347"/>
          </a:xfrm>
          <a:prstGeom prst="rect">
            <a:avLst/>
          </a:prstGeom>
        </p:spPr>
      </p:pic>
    </p:spTree>
    <p:extLst>
      <p:ext uri="{BB962C8B-B14F-4D97-AF65-F5344CB8AC3E}">
        <p14:creationId xmlns:p14="http://schemas.microsoft.com/office/powerpoint/2010/main" val="36128080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C2F8E1-7687-1A4F-8903-DC4383C0D97B}"/>
              </a:ext>
            </a:extLst>
          </p:cNvPr>
          <p:cNvSpPr>
            <a:spLocks noGrp="1"/>
          </p:cNvSpPr>
          <p:nvPr>
            <p:ph type="title"/>
          </p:nvPr>
        </p:nvSpPr>
        <p:spPr>
          <a:xfrm>
            <a:off x="1532477" y="1106875"/>
            <a:ext cx="7198116" cy="1325563"/>
          </a:xfrm>
        </p:spPr>
        <p:txBody>
          <a:bodyPr>
            <a:normAutofit/>
          </a:bodyPr>
          <a:lstStyle/>
          <a:p>
            <a:r>
              <a:rPr lang="nb-NO" dirty="0"/>
              <a:t>Trinn 8 – Mål </a:t>
            </a:r>
          </a:p>
        </p:txBody>
      </p:sp>
      <p:sp>
        <p:nvSpPr>
          <p:cNvPr id="3" name="Plassholder for innhold 2">
            <a:extLst>
              <a:ext uri="{FF2B5EF4-FFF2-40B4-BE49-F238E27FC236}">
                <a16:creationId xmlns:a16="http://schemas.microsoft.com/office/drawing/2014/main" id="{10E31D7C-C7D1-B241-BF5E-2C28F19D21ED}"/>
              </a:ext>
            </a:extLst>
          </p:cNvPr>
          <p:cNvSpPr>
            <a:spLocks noGrp="1"/>
          </p:cNvSpPr>
          <p:nvPr>
            <p:ph idx="1"/>
          </p:nvPr>
        </p:nvSpPr>
        <p:spPr>
          <a:xfrm>
            <a:off x="1665494" y="2187837"/>
            <a:ext cx="5461517" cy="3400077"/>
          </a:xfrm>
        </p:spPr>
        <p:txBody>
          <a:bodyPr>
            <a:noAutofit/>
          </a:bodyPr>
          <a:lstStyle/>
          <a:p>
            <a:pPr marL="0" indent="0">
              <a:buNone/>
            </a:pPr>
            <a:r>
              <a:rPr lang="nb-NO" sz="2400" dirty="0"/>
              <a:t>Når kommunen har fått tilstrekkelig med innsikt i kunnskapsgrunnlag, inkludert styringsdata, hvilke mål setter vi oss?</a:t>
            </a:r>
          </a:p>
          <a:p>
            <a:pPr marL="0" indent="0">
              <a:buNone/>
            </a:pPr>
            <a:r>
              <a:rPr lang="nb-NO" sz="2400" b="1" dirty="0"/>
              <a:t>Hjelpespørsmål</a:t>
            </a:r>
          </a:p>
          <a:p>
            <a:r>
              <a:rPr lang="nb-NO" sz="2400" dirty="0"/>
              <a:t>I hvilke planer må vi integrere målene? </a:t>
            </a:r>
          </a:p>
          <a:p>
            <a:r>
              <a:rPr lang="nb-NO" sz="2400" dirty="0"/>
              <a:t>Hvordan sikrer vi at målene vurderes? </a:t>
            </a:r>
          </a:p>
          <a:p>
            <a:r>
              <a:rPr lang="nb-NO" sz="2400" dirty="0"/>
              <a:t>Hvem skal etterspørre resultater og status? </a:t>
            </a:r>
          </a:p>
        </p:txBody>
      </p:sp>
      <p:sp>
        <p:nvSpPr>
          <p:cNvPr id="9" name="Freeform 6">
            <a:extLst>
              <a:ext uri="{FF2B5EF4-FFF2-40B4-BE49-F238E27FC236}">
                <a16:creationId xmlns:a16="http://schemas.microsoft.com/office/drawing/2014/main" id="{A9616D99-AEFB-4C95-84EF-5DEC698D9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sp>
        <p:nvSpPr>
          <p:cNvPr id="11" name="Freeform 6">
            <a:extLst>
              <a:ext uri="{FF2B5EF4-FFF2-40B4-BE49-F238E27FC236}">
                <a16:creationId xmlns:a16="http://schemas.microsoft.com/office/drawing/2014/main" id="{D0F97023-F626-4FC5-8C2D-753B5C7F4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sp>
      <p:pic>
        <p:nvPicPr>
          <p:cNvPr id="8" name="Plassholder for innhold 4" descr="Et bilde som inneholder bord&#10;&#10;Automatisk generert beskrivelse">
            <a:extLst>
              <a:ext uri="{FF2B5EF4-FFF2-40B4-BE49-F238E27FC236}">
                <a16:creationId xmlns:a16="http://schemas.microsoft.com/office/drawing/2014/main" id="{F401C9CC-90EC-CD49-BC91-3A82948562BD}"/>
              </a:ext>
            </a:extLst>
          </p:cNvPr>
          <p:cNvPicPr>
            <a:picLocks noChangeAspect="1"/>
          </p:cNvPicPr>
          <p:nvPr/>
        </p:nvPicPr>
        <p:blipFill rotWithShape="1">
          <a:blip r:embed="rId3"/>
          <a:srcRect l="35399" t="15568" r="26537" b="35030"/>
          <a:stretch/>
        </p:blipFill>
        <p:spPr>
          <a:xfrm>
            <a:off x="6972761" y="1685652"/>
            <a:ext cx="4012184" cy="3902262"/>
          </a:xfrm>
          <a:prstGeom prst="rect">
            <a:avLst/>
          </a:prstGeom>
        </p:spPr>
      </p:pic>
    </p:spTree>
    <p:extLst>
      <p:ext uri="{BB962C8B-B14F-4D97-AF65-F5344CB8AC3E}">
        <p14:creationId xmlns:p14="http://schemas.microsoft.com/office/powerpoint/2010/main" val="22957116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C2F8E1-7687-1A4F-8903-DC4383C0D97B}"/>
              </a:ext>
            </a:extLst>
          </p:cNvPr>
          <p:cNvSpPr>
            <a:spLocks noGrp="1"/>
          </p:cNvSpPr>
          <p:nvPr>
            <p:ph type="title"/>
          </p:nvPr>
        </p:nvSpPr>
        <p:spPr>
          <a:xfrm>
            <a:off x="1571811" y="1162435"/>
            <a:ext cx="7198116" cy="1325563"/>
          </a:xfrm>
        </p:spPr>
        <p:txBody>
          <a:bodyPr>
            <a:normAutofit/>
          </a:bodyPr>
          <a:lstStyle/>
          <a:p>
            <a:r>
              <a:rPr lang="nb-NO" dirty="0"/>
              <a:t>Trinn 9 – Vurdering</a:t>
            </a:r>
          </a:p>
        </p:txBody>
      </p:sp>
      <p:sp>
        <p:nvSpPr>
          <p:cNvPr id="3" name="Plassholder for innhold 2">
            <a:extLst>
              <a:ext uri="{FF2B5EF4-FFF2-40B4-BE49-F238E27FC236}">
                <a16:creationId xmlns:a16="http://schemas.microsoft.com/office/drawing/2014/main" id="{10E31D7C-C7D1-B241-BF5E-2C28F19D21ED}"/>
              </a:ext>
            </a:extLst>
          </p:cNvPr>
          <p:cNvSpPr>
            <a:spLocks noGrp="1"/>
          </p:cNvSpPr>
          <p:nvPr>
            <p:ph idx="1"/>
          </p:nvPr>
        </p:nvSpPr>
        <p:spPr>
          <a:xfrm>
            <a:off x="1571811" y="2251297"/>
            <a:ext cx="5806560" cy="3592291"/>
          </a:xfrm>
        </p:spPr>
        <p:txBody>
          <a:bodyPr>
            <a:normAutofit/>
          </a:bodyPr>
          <a:lstStyle/>
          <a:p>
            <a:pPr marL="0" indent="0">
              <a:lnSpc>
                <a:spcPct val="120000"/>
              </a:lnSpc>
              <a:buNone/>
            </a:pPr>
            <a:r>
              <a:rPr lang="nb-NO" sz="2400" dirty="0"/>
              <a:t>Få tilbakemeldinger på hva som er bra, og hvorfor? </a:t>
            </a:r>
            <a:br>
              <a:rPr lang="nb-NO" sz="2400" dirty="0"/>
            </a:br>
            <a:r>
              <a:rPr lang="nb-NO" sz="2400" dirty="0"/>
              <a:t>Hvis noe ikke er bra, gi også rom for at det løftes frem med en begrunnelse. </a:t>
            </a:r>
          </a:p>
          <a:p>
            <a:pPr marL="0" indent="0">
              <a:lnSpc>
                <a:spcPct val="120000"/>
              </a:lnSpc>
              <a:buNone/>
            </a:pPr>
            <a:r>
              <a:rPr lang="nb-NO" sz="2400" dirty="0"/>
              <a:t>Vær åpen for spørsmål underveis i prosessen.</a:t>
            </a:r>
          </a:p>
          <a:p>
            <a:pPr marL="0" indent="0">
              <a:lnSpc>
                <a:spcPct val="120000"/>
              </a:lnSpc>
              <a:buNone/>
            </a:pPr>
            <a:r>
              <a:rPr lang="nb-NO" sz="2400" dirty="0"/>
              <a:t>Hvilke systemer og strukturer har kommunen for å fange opp det som faktisk skjer?</a:t>
            </a:r>
          </a:p>
        </p:txBody>
      </p:sp>
      <p:sp>
        <p:nvSpPr>
          <p:cNvPr id="9" name="Freeform 6">
            <a:extLst>
              <a:ext uri="{FF2B5EF4-FFF2-40B4-BE49-F238E27FC236}">
                <a16:creationId xmlns:a16="http://schemas.microsoft.com/office/drawing/2014/main" id="{A9616D99-AEFB-4C95-84EF-5DEC698D9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sp>
        <p:nvSpPr>
          <p:cNvPr id="11" name="Freeform 6">
            <a:extLst>
              <a:ext uri="{FF2B5EF4-FFF2-40B4-BE49-F238E27FC236}">
                <a16:creationId xmlns:a16="http://schemas.microsoft.com/office/drawing/2014/main" id="{D0F97023-F626-4FC5-8C2D-753B5C7F4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sp>
      <p:pic>
        <p:nvPicPr>
          <p:cNvPr id="7" name="Plassholder for innhold 4">
            <a:extLst>
              <a:ext uri="{FF2B5EF4-FFF2-40B4-BE49-F238E27FC236}">
                <a16:creationId xmlns:a16="http://schemas.microsoft.com/office/drawing/2014/main" id="{69C37CD3-FB2D-E041-A822-A5351F52B8BA}"/>
              </a:ext>
            </a:extLst>
          </p:cNvPr>
          <p:cNvPicPr>
            <a:picLocks noChangeAspect="1"/>
          </p:cNvPicPr>
          <p:nvPr/>
        </p:nvPicPr>
        <p:blipFill rotWithShape="1">
          <a:blip r:embed="rId3"/>
          <a:srcRect l="31750" t="39226" r="39571" b="30159"/>
          <a:stretch/>
        </p:blipFill>
        <p:spPr>
          <a:xfrm>
            <a:off x="7549821" y="2365597"/>
            <a:ext cx="3437267" cy="2749813"/>
          </a:xfrm>
          <a:prstGeom prst="rect">
            <a:avLst/>
          </a:prstGeom>
        </p:spPr>
      </p:pic>
    </p:spTree>
    <p:extLst>
      <p:ext uri="{BB962C8B-B14F-4D97-AF65-F5344CB8AC3E}">
        <p14:creationId xmlns:p14="http://schemas.microsoft.com/office/powerpoint/2010/main" val="10079919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tel 1"/>
          <p:cNvSpPr>
            <a:spLocks noGrp="1"/>
          </p:cNvSpPr>
          <p:nvPr>
            <p:ph type="ctrTitle"/>
          </p:nvPr>
        </p:nvSpPr>
        <p:spPr>
          <a:xfrm>
            <a:off x="6746628" y="1783959"/>
            <a:ext cx="4645250" cy="2889114"/>
          </a:xfrm>
        </p:spPr>
        <p:txBody>
          <a:bodyPr vert="horz" lIns="91440" tIns="45720" rIns="91440" bIns="45720" rtlCol="0" anchor="b">
            <a:normAutofit/>
          </a:bodyPr>
          <a:lstStyle/>
          <a:p>
            <a:pPr>
              <a:spcBef>
                <a:spcPct val="0"/>
              </a:spcBef>
            </a:pPr>
            <a:r>
              <a:rPr lang="en-US" sz="5600" kern="1200" dirty="0">
                <a:solidFill>
                  <a:schemeClr val="bg1"/>
                </a:solidFill>
                <a:latin typeface="+mj-lt"/>
                <a:ea typeface="+mj-ea"/>
                <a:cs typeface="+mj-cs"/>
              </a:rPr>
              <a:t>Prosessverktøy</a:t>
            </a:r>
            <a:br>
              <a:rPr lang="en-US" sz="5600" b="1" kern="1200" dirty="0">
                <a:solidFill>
                  <a:schemeClr val="bg1"/>
                </a:solidFill>
                <a:latin typeface="+mj-lt"/>
                <a:ea typeface="+mj-ea"/>
                <a:cs typeface="+mj-cs"/>
              </a:rPr>
            </a:br>
            <a:endParaRPr lang="en-US" sz="5600" kern="1200" dirty="0">
              <a:solidFill>
                <a:schemeClr val="bg1"/>
              </a:solidFill>
              <a:latin typeface="+mj-lt"/>
              <a:ea typeface="+mj-ea"/>
              <a:cs typeface="+mj-cs"/>
            </a:endParaRPr>
          </a:p>
        </p:txBody>
      </p:sp>
      <p:sp>
        <p:nvSpPr>
          <p:cNvPr id="18" name="Freeform: Shape 17">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Bilde 6">
            <a:extLst>
              <a:ext uri="{FF2B5EF4-FFF2-40B4-BE49-F238E27FC236}">
                <a16:creationId xmlns:a16="http://schemas.microsoft.com/office/drawing/2014/main" id="{9F7CA77C-F23B-EF4C-9953-89E8FB80ABD6}"/>
              </a:ext>
            </a:extLst>
          </p:cNvPr>
          <p:cNvPicPr>
            <a:picLocks noChangeAspect="1"/>
          </p:cNvPicPr>
          <p:nvPr/>
        </p:nvPicPr>
        <p:blipFill>
          <a:blip r:embed="rId3"/>
          <a:stretch>
            <a:fillRect/>
          </a:stretch>
        </p:blipFill>
        <p:spPr>
          <a:xfrm>
            <a:off x="-11889" y="1240034"/>
            <a:ext cx="5346355" cy="2518127"/>
          </a:xfrm>
          <a:prstGeom prst="rect">
            <a:avLst/>
          </a:prstGeom>
        </p:spPr>
      </p:pic>
    </p:spTree>
    <p:extLst>
      <p:ext uri="{BB962C8B-B14F-4D97-AF65-F5344CB8AC3E}">
        <p14:creationId xmlns:p14="http://schemas.microsoft.com/office/powerpoint/2010/main" val="1154389133"/>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B019415-9A82-1F4D-BACC-16FE867420D2}"/>
              </a:ext>
            </a:extLst>
          </p:cNvPr>
          <p:cNvSpPr>
            <a:spLocks noGrp="1"/>
          </p:cNvSpPr>
          <p:nvPr>
            <p:ph type="title"/>
          </p:nvPr>
        </p:nvSpPr>
        <p:spPr>
          <a:xfrm>
            <a:off x="382539" y="5884432"/>
            <a:ext cx="1080501" cy="605145"/>
          </a:xfrm>
          <a:prstGeom prst="ellipse">
            <a:avLst/>
          </a:prstGeom>
          <a:solidFill>
            <a:srgbClr val="262626"/>
          </a:solidFill>
          <a:ln w="174625" cmpd="thinThick">
            <a:solidFill>
              <a:srgbClr val="262626"/>
            </a:solidFill>
          </a:ln>
        </p:spPr>
        <p:txBody>
          <a:bodyPr>
            <a:noAutofit/>
          </a:bodyPr>
          <a:lstStyle/>
          <a:p>
            <a:pPr algn="ctr"/>
            <a:r>
              <a:rPr lang="nb-NO" sz="1050" dirty="0">
                <a:solidFill>
                  <a:srgbClr val="FFFFFF"/>
                </a:solidFill>
              </a:rPr>
              <a:t>Visuelt støtte-materiell</a:t>
            </a:r>
          </a:p>
        </p:txBody>
      </p:sp>
      <p:pic>
        <p:nvPicPr>
          <p:cNvPr id="10" name="Bilde 9" descr="Et bilde som inneholder skjermbilde&#10;&#10;Automatisk generert beskrivelse">
            <a:extLst>
              <a:ext uri="{FF2B5EF4-FFF2-40B4-BE49-F238E27FC236}">
                <a16:creationId xmlns:a16="http://schemas.microsoft.com/office/drawing/2014/main" id="{DC4D3E78-7E67-7D4D-BC9E-14434325EF51}"/>
              </a:ext>
            </a:extLst>
          </p:cNvPr>
          <p:cNvPicPr>
            <a:picLocks noChangeAspect="1"/>
          </p:cNvPicPr>
          <p:nvPr/>
        </p:nvPicPr>
        <p:blipFill rotWithShape="1">
          <a:blip r:embed="rId3"/>
          <a:srcRect l="8854" t="16297" r="29583" b="6111"/>
          <a:stretch/>
        </p:blipFill>
        <p:spPr>
          <a:xfrm>
            <a:off x="4424053" y="948270"/>
            <a:ext cx="7649198" cy="5422946"/>
          </a:xfrm>
          <a:prstGeom prst="rect">
            <a:avLst/>
          </a:prstGeom>
        </p:spPr>
      </p:pic>
      <p:sp>
        <p:nvSpPr>
          <p:cNvPr id="3" name="TekstSylinder 2">
            <a:extLst>
              <a:ext uri="{FF2B5EF4-FFF2-40B4-BE49-F238E27FC236}">
                <a16:creationId xmlns:a16="http://schemas.microsoft.com/office/drawing/2014/main" id="{430B88E1-D10F-6343-9121-6CF2EBF3321B}"/>
              </a:ext>
            </a:extLst>
          </p:cNvPr>
          <p:cNvSpPr txBox="1"/>
          <p:nvPr/>
        </p:nvSpPr>
        <p:spPr>
          <a:xfrm>
            <a:off x="0" y="-27854"/>
            <a:ext cx="3943350" cy="5632311"/>
          </a:xfrm>
          <a:prstGeom prst="rect">
            <a:avLst/>
          </a:prstGeom>
          <a:solidFill>
            <a:schemeClr val="bg2">
              <a:lumMod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rPr>
              <a:t>Illustrasjonen kan anvendes i ulike faser av </a:t>
            </a:r>
            <a:r>
              <a:rPr kumimoji="0" lang="nb-NO" sz="2000" b="0" i="1" u="none" strike="noStrike" kern="1200" cap="none" spc="0" normalizeH="0" baseline="0" noProof="0" dirty="0">
                <a:ln>
                  <a:noFill/>
                </a:ln>
                <a:solidFill>
                  <a:prstClr val="black"/>
                </a:solidFill>
                <a:effectLst/>
                <a:uLnTx/>
                <a:uFillTx/>
                <a:latin typeface="Calibri" panose="020F0502020204030204"/>
                <a:ea typeface="+mn-ea"/>
                <a:cs typeface="+mn-cs"/>
              </a:rPr>
              <a:t>Leve hele livet</a:t>
            </a: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rPr>
              <a:t>, lokalt i egen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rPr>
              <a:t>kommune/arbeidsplass.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rPr>
              <a:t>Illustrasjonen kan ha flere hensikter som f.eks.: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rPr>
              <a:t>Inkluderende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rPr>
              <a:t>Alle ser hva alle gjør/arbeider med/foreslår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rPr>
              <a:t>Visuell</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rPr>
              <a:t>Forklarende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rPr>
              <a:t>Kreativ</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rPr>
              <a:t>Aktiverende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rPr>
              <a:t>Her kan det samles inn erfaringer, tanker, innspill mm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rPr>
              <a:t>fra alle involverte.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rPr>
              <a:t>Den egner seg til både individ og i grupper.</a:t>
            </a:r>
          </a:p>
        </p:txBody>
      </p:sp>
    </p:spTree>
    <p:extLst>
      <p:ext uri="{BB962C8B-B14F-4D97-AF65-F5344CB8AC3E}">
        <p14:creationId xmlns:p14="http://schemas.microsoft.com/office/powerpoint/2010/main" val="747779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rotWithShape="1">
          <a:blip r:embed="rId3"/>
          <a:srcRect l="8612" t="18829" r="28749" b="5555"/>
          <a:stretch/>
        </p:blipFill>
        <p:spPr>
          <a:xfrm>
            <a:off x="144379" y="299544"/>
            <a:ext cx="11871158" cy="6558456"/>
          </a:xfrm>
          <a:prstGeom prst="rect">
            <a:avLst/>
          </a:prstGeom>
        </p:spPr>
      </p:pic>
      <p:sp>
        <p:nvSpPr>
          <p:cNvPr id="3" name="Tittel 1">
            <a:extLst>
              <a:ext uri="{FF2B5EF4-FFF2-40B4-BE49-F238E27FC236}">
                <a16:creationId xmlns:a16="http://schemas.microsoft.com/office/drawing/2014/main" id="{37355713-7528-C440-B429-A0544B6D5738}"/>
              </a:ext>
            </a:extLst>
          </p:cNvPr>
          <p:cNvSpPr txBox="1">
            <a:spLocks/>
          </p:cNvSpPr>
          <p:nvPr/>
        </p:nvSpPr>
        <p:spPr>
          <a:xfrm>
            <a:off x="176463" y="5593976"/>
            <a:ext cx="1080501" cy="605145"/>
          </a:xfrm>
          <a:prstGeom prst="ellipse">
            <a:avLst/>
          </a:prstGeom>
          <a:solidFill>
            <a:srgbClr val="262626"/>
          </a:solidFill>
          <a:ln w="174625" cmpd="thinThick">
            <a:solidFill>
              <a:srgbClr val="262626"/>
            </a:solid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1050" b="0" i="0" u="none" strike="noStrike" kern="1200" cap="none" spc="0" normalizeH="0" baseline="0" noProof="0" dirty="0">
                <a:ln>
                  <a:noFill/>
                </a:ln>
                <a:solidFill>
                  <a:srgbClr val="FFFFFF"/>
                </a:solidFill>
                <a:effectLst/>
                <a:uLnTx/>
                <a:uFillTx/>
                <a:latin typeface="Calibri Light" panose="020F0302020204030204"/>
                <a:ea typeface="+mj-ea"/>
                <a:cs typeface="+mj-cs"/>
              </a:rPr>
              <a:t>Visuelt støtte-materiell</a:t>
            </a:r>
          </a:p>
        </p:txBody>
      </p:sp>
      <p:sp>
        <p:nvSpPr>
          <p:cNvPr id="4" name="TekstSylinder 3">
            <a:extLst>
              <a:ext uri="{FF2B5EF4-FFF2-40B4-BE49-F238E27FC236}">
                <a16:creationId xmlns:a16="http://schemas.microsoft.com/office/drawing/2014/main" id="{D4DDC6E2-A169-9A43-8B0B-B2961A27FC22}"/>
              </a:ext>
            </a:extLst>
          </p:cNvPr>
          <p:cNvSpPr txBox="1"/>
          <p:nvPr/>
        </p:nvSpPr>
        <p:spPr>
          <a:xfrm>
            <a:off x="6195762" y="3973133"/>
            <a:ext cx="5996238" cy="2585323"/>
          </a:xfrm>
          <a:prstGeom prst="rect">
            <a:avLst/>
          </a:prstGeom>
          <a:solidFill>
            <a:schemeClr val="bg2">
              <a:lumMod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b="0" i="0" u="none" strike="noStrike" kern="1200" cap="none" spc="0" normalizeH="0" baseline="0" noProof="0" dirty="0">
                <a:ln>
                  <a:noFill/>
                </a:ln>
                <a:solidFill>
                  <a:prstClr val="black"/>
                </a:solidFill>
                <a:effectLst/>
                <a:uLnTx/>
                <a:uFillTx/>
                <a:latin typeface="Calibri" panose="020F0502020204030204"/>
                <a:ea typeface="+mn-ea"/>
                <a:cs typeface="+mn-cs"/>
              </a:rPr>
              <a:t>Illustrasjonen viser en oversikt over de fem innsatsområdene til </a:t>
            </a:r>
            <a:r>
              <a:rPr kumimoji="0" lang="nb-NO" b="0" i="1" u="none" strike="noStrike" kern="1200" cap="none" spc="0" normalizeH="0" baseline="0" noProof="0" dirty="0">
                <a:ln>
                  <a:noFill/>
                </a:ln>
                <a:solidFill>
                  <a:prstClr val="black"/>
                </a:solidFill>
                <a:effectLst/>
                <a:uLnTx/>
                <a:uFillTx/>
                <a:latin typeface="Calibri" panose="020F0502020204030204"/>
                <a:ea typeface="+mn-ea"/>
                <a:cs typeface="+mn-cs"/>
              </a:rPr>
              <a:t>Leve hele livet.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b="0" i="0" u="none" strike="noStrike" kern="1200" cap="none" spc="0" normalizeH="0" baseline="0" noProof="0" dirty="0">
                <a:ln>
                  <a:noFill/>
                </a:ln>
                <a:solidFill>
                  <a:prstClr val="black"/>
                </a:solidFill>
                <a:effectLst/>
                <a:uLnTx/>
                <a:uFillTx/>
                <a:latin typeface="Calibri" panose="020F0502020204030204"/>
                <a:ea typeface="+mn-ea"/>
                <a:cs typeface="+mn-cs"/>
              </a:rPr>
              <a:t>Her kan man dele de involverte inn i etter hvilen rolle man har. De ulike innsatsområdene er delt inn i to (hvitt/grått). Her kan man skille mellom f.eks. nå-situasjon og ønsket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b="0" i="0" u="none" strike="noStrike" kern="1200" cap="none" spc="0" normalizeH="0" baseline="0" noProof="0" dirty="0">
                <a:ln>
                  <a:noFill/>
                </a:ln>
                <a:solidFill>
                  <a:prstClr val="black"/>
                </a:solidFill>
                <a:effectLst/>
                <a:uLnTx/>
                <a:uFillTx/>
                <a:latin typeface="Calibri" panose="020F0502020204030204"/>
                <a:ea typeface="+mn-ea"/>
                <a:cs typeface="+mn-cs"/>
              </a:rPr>
              <a:t>situasjon.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b="0" i="0" u="none" strike="noStrike" kern="1200" cap="none" spc="0" normalizeH="0" baseline="0" noProof="0" dirty="0">
                <a:ln>
                  <a:noFill/>
                </a:ln>
                <a:solidFill>
                  <a:prstClr val="black"/>
                </a:solidFill>
                <a:effectLst/>
                <a:uLnTx/>
                <a:uFillTx/>
                <a:latin typeface="Calibri" panose="020F0502020204030204"/>
                <a:ea typeface="+mn-ea"/>
                <a:cs typeface="+mn-cs"/>
              </a:rPr>
              <a:t>Egner seg til individ og gruppe</a:t>
            </a:r>
          </a:p>
        </p:txBody>
      </p:sp>
    </p:spTree>
    <p:extLst>
      <p:ext uri="{BB962C8B-B14F-4D97-AF65-F5344CB8AC3E}">
        <p14:creationId xmlns:p14="http://schemas.microsoft.com/office/powerpoint/2010/main" val="5802200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ittel 1"/>
          <p:cNvSpPr txBox="1">
            <a:spLocks/>
          </p:cNvSpPr>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ct val="0"/>
              </a:spcBef>
              <a:spcAft>
                <a:spcPts val="600"/>
              </a:spcAft>
              <a:buClr>
                <a:srgbClr val="000000"/>
              </a:buClr>
              <a:buSzTx/>
              <a:buFont typeface="Arial"/>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j-ea"/>
              <a:cs typeface="Arial"/>
              <a:sym typeface="Arial"/>
            </a:endParaRPr>
          </a:p>
          <a:p>
            <a:pPr marL="0" marR="0" lvl="0" indent="0" algn="ctr" defTabSz="914400" rtl="0" eaLnBrk="1" fontAlgn="auto" latinLnBrk="0" hangingPunct="1">
              <a:lnSpc>
                <a:spcPct val="90000"/>
              </a:lnSpc>
              <a:spcBef>
                <a:spcPct val="0"/>
              </a:spcBef>
              <a:spcAft>
                <a:spcPts val="600"/>
              </a:spcAft>
              <a:buClr>
                <a:srgbClr val="000000"/>
              </a:buClr>
              <a:buSzTx/>
              <a:buFont typeface="Arial"/>
              <a:buNone/>
              <a:tabLst/>
              <a:defRPr/>
            </a:pPr>
            <a:r>
              <a:rPr kumimoji="0" lang="en-US" sz="2000" b="0" i="1" u="none" strike="noStrike" kern="1200" cap="none" spc="0" normalizeH="0" baseline="0" noProof="0" dirty="0">
                <a:ln>
                  <a:noFill/>
                </a:ln>
                <a:solidFill>
                  <a:srgbClr val="FFFFFF"/>
                </a:solidFill>
                <a:effectLst/>
                <a:uLnTx/>
                <a:uFillTx/>
                <a:latin typeface="Calibri" panose="020F0502020204030204"/>
                <a:ea typeface="+mj-ea"/>
                <a:cs typeface="Arial"/>
                <a:sym typeface="Arial"/>
              </a:rPr>
              <a:t>Vi må vite hva som er behovet </a:t>
            </a:r>
          </a:p>
          <a:p>
            <a:pPr marL="0" marR="0" lvl="0" indent="0" algn="ctr" defTabSz="914400" rtl="0" eaLnBrk="1" fontAlgn="auto" latinLnBrk="0" hangingPunct="1">
              <a:lnSpc>
                <a:spcPct val="90000"/>
              </a:lnSpc>
              <a:spcBef>
                <a:spcPct val="0"/>
              </a:spcBef>
              <a:spcAft>
                <a:spcPts val="600"/>
              </a:spcAft>
              <a:buClr>
                <a:srgbClr val="000000"/>
              </a:buClr>
              <a:buSzTx/>
              <a:buFont typeface="Arial"/>
              <a:buNone/>
              <a:tabLst/>
              <a:defRPr/>
            </a:pPr>
            <a:r>
              <a:rPr kumimoji="0" lang="en-US" sz="2000" b="0" i="1" u="none" strike="noStrike" kern="1200" cap="none" spc="0" normalizeH="0" baseline="0" noProof="0" dirty="0">
                <a:ln>
                  <a:noFill/>
                </a:ln>
                <a:solidFill>
                  <a:srgbClr val="FFFFFF"/>
                </a:solidFill>
                <a:effectLst/>
                <a:uLnTx/>
                <a:uFillTx/>
                <a:latin typeface="Calibri" panose="020F0502020204030204"/>
                <a:ea typeface="+mj-ea"/>
                <a:cs typeface="Arial"/>
                <a:sym typeface="Arial"/>
              </a:rPr>
              <a:t>før vi vet hva som er riktig løsning</a:t>
            </a:r>
            <a:endParaRPr kumimoji="0" lang="en-US" sz="2000" b="0" i="0" u="none" strike="noStrike" kern="1200" cap="none" spc="0" normalizeH="0" baseline="0" noProof="0" dirty="0">
              <a:ln>
                <a:noFill/>
              </a:ln>
              <a:solidFill>
                <a:srgbClr val="FFFFFF"/>
              </a:solidFill>
              <a:effectLst/>
              <a:uLnTx/>
              <a:uFillTx/>
              <a:latin typeface="Calibri" panose="020F0502020204030204"/>
              <a:ea typeface="+mj-ea"/>
              <a:cs typeface="Arial"/>
              <a:sym typeface="Arial"/>
            </a:endParaRPr>
          </a:p>
          <a:p>
            <a:pPr marL="0" marR="0" lvl="0" indent="0" algn="ctr" defTabSz="914400" rtl="0" eaLnBrk="1" fontAlgn="auto" latinLnBrk="0" hangingPunct="1">
              <a:lnSpc>
                <a:spcPct val="90000"/>
              </a:lnSpc>
              <a:spcBef>
                <a:spcPct val="0"/>
              </a:spcBef>
              <a:spcAft>
                <a:spcPts val="600"/>
              </a:spcAft>
              <a:buClr>
                <a:srgbClr val="000000"/>
              </a:buClr>
              <a:buSzTx/>
              <a:buFont typeface="Arial"/>
              <a:buNone/>
              <a:tabLst/>
              <a:defRPr/>
            </a:pPr>
            <a:endParaRPr kumimoji="0" lang="en-US" sz="1700" b="0" i="0" u="none" strike="noStrike" kern="1200" cap="none" spc="0" normalizeH="0" baseline="0" noProof="0" dirty="0">
              <a:ln>
                <a:noFill/>
              </a:ln>
              <a:solidFill>
                <a:srgbClr val="FFFFFF"/>
              </a:solidFill>
              <a:effectLst/>
              <a:uLnTx/>
              <a:uFillTx/>
              <a:latin typeface="Calibri Light" panose="020F0302020204030204"/>
              <a:ea typeface="+mj-ea"/>
              <a:cs typeface="Arial"/>
              <a:sym typeface="Arial"/>
            </a:endParaRPr>
          </a:p>
          <a:p>
            <a:pPr marL="0" marR="0" lvl="0" indent="0" algn="ctr" defTabSz="914400" rtl="0" eaLnBrk="1" fontAlgn="auto" latinLnBrk="0" hangingPunct="1">
              <a:lnSpc>
                <a:spcPct val="90000"/>
              </a:lnSpc>
              <a:spcBef>
                <a:spcPct val="0"/>
              </a:spcBef>
              <a:spcAft>
                <a:spcPts val="600"/>
              </a:spcAft>
              <a:buClr>
                <a:srgbClr val="000000"/>
              </a:buClr>
              <a:buSzTx/>
              <a:buFont typeface="Arial"/>
              <a:buNone/>
              <a:tabLst/>
              <a:defRPr/>
            </a:pPr>
            <a:endParaRPr kumimoji="0" lang="en-US" sz="1700" b="0" i="0" u="none" strike="noStrike" kern="1200" cap="none" spc="0" normalizeH="0" baseline="0" noProof="0" dirty="0">
              <a:ln>
                <a:noFill/>
              </a:ln>
              <a:solidFill>
                <a:srgbClr val="FFFFFF"/>
              </a:solidFill>
              <a:effectLst/>
              <a:uLnTx/>
              <a:uFillTx/>
              <a:latin typeface="Calibri Light" panose="020F0302020204030204"/>
              <a:ea typeface="+mj-ea"/>
              <a:cs typeface="Arial"/>
              <a:sym typeface="Arial"/>
            </a:endParaRPr>
          </a:p>
        </p:txBody>
      </p:sp>
      <p:sp>
        <p:nvSpPr>
          <p:cNvPr id="4" name="Rektangel 3">
            <a:extLst>
              <a:ext uri="{FF2B5EF4-FFF2-40B4-BE49-F238E27FC236}">
                <a16:creationId xmlns:a16="http://schemas.microsoft.com/office/drawing/2014/main" id="{4A8BE505-A161-0C4F-A28A-17EAD3CEDD3E}"/>
              </a:ext>
            </a:extLst>
          </p:cNvPr>
          <p:cNvSpPr/>
          <p:nvPr/>
        </p:nvSpPr>
        <p:spPr>
          <a:xfrm>
            <a:off x="5444486" y="1921316"/>
            <a:ext cx="5635761"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rPr>
              <a:t>Nyttige lenker og</a:t>
            </a:r>
            <a:br>
              <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rPr>
              <a:t>arbeidsverktøy</a:t>
            </a:r>
            <a:endParaRPr kumimoji="0" lang="nb-NO"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43861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8C1B29A6-2E79-4E09-BB95-292AC6C12C8F}"/>
              </a:ext>
            </a:extLst>
          </p:cNvPr>
          <p:cNvSpPr>
            <a:spLocks noGrp="1"/>
          </p:cNvSpPr>
          <p:nvPr>
            <p:ph idx="1"/>
          </p:nvPr>
        </p:nvSpPr>
        <p:spPr>
          <a:xfrm>
            <a:off x="643468" y="2638043"/>
            <a:ext cx="3363974" cy="3415623"/>
          </a:xfrm>
        </p:spPr>
        <p:txBody>
          <a:bodyPr>
            <a:normAutofit/>
          </a:bodyPr>
          <a:lstStyle/>
          <a:p>
            <a:pPr marL="179982" lvl="1" indent="0">
              <a:buNone/>
            </a:pPr>
            <a:r>
              <a:rPr lang="nb-NO" sz="1900" dirty="0"/>
              <a:t>Kommunal planlegging er et sentralt virkemiddel i arbeidet med </a:t>
            </a:r>
            <a:r>
              <a:rPr lang="nb-NO" sz="1900" i="1" dirty="0"/>
              <a:t>Leve hele livet.</a:t>
            </a:r>
          </a:p>
          <a:p>
            <a:pPr marL="179982" lvl="1" indent="0">
              <a:buNone/>
            </a:pPr>
            <a:endParaRPr lang="nb-NO" sz="1900" i="1" dirty="0"/>
          </a:p>
          <a:p>
            <a:pPr marL="179982" lvl="1" indent="0">
              <a:buNone/>
            </a:pPr>
            <a:r>
              <a:rPr lang="nb-NO" sz="1900" dirty="0"/>
              <a:t>Det er derfor utviklet et verktøy hvor man får tilgang til styringsdata som kommunen kan ha nytte av</a:t>
            </a:r>
          </a:p>
          <a:p>
            <a:pPr marL="179982" lvl="1" indent="0">
              <a:buNone/>
            </a:pPr>
            <a:endParaRPr lang="nb-NO" sz="1900" dirty="0"/>
          </a:p>
          <a:p>
            <a:pPr marL="179982" lvl="1" indent="0">
              <a:buNone/>
            </a:pPr>
            <a:r>
              <a:rPr lang="nb-NO" sz="1900" u="sng" dirty="0">
                <a:hlinkClick r:id="rId3">
                  <a:extLst>
                    <a:ext uri="{A12FA001-AC4F-418D-AE19-62706E023703}">
                      <ahyp:hlinkClr xmlns:ahyp="http://schemas.microsoft.com/office/drawing/2018/hyperlinkcolor" val="tx"/>
                    </a:ext>
                  </a:extLst>
                </a:hlinkClick>
              </a:rPr>
              <a:t>Ressursportal.no</a:t>
            </a:r>
            <a:r>
              <a:rPr lang="nb-NO" sz="1900" dirty="0"/>
              <a:t>. </a:t>
            </a:r>
          </a:p>
        </p:txBody>
      </p:sp>
      <p:sp>
        <p:nvSpPr>
          <p:cNvPr id="5" name="Plassholder for lysbildenummer 4">
            <a:extLst>
              <a:ext uri="{FF2B5EF4-FFF2-40B4-BE49-F238E27FC236}">
                <a16:creationId xmlns:a16="http://schemas.microsoft.com/office/drawing/2014/main" id="{E6815B5D-3B34-45FE-BEF7-3A8B14FCF808}"/>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670A82E-6091-4B79-BDC9-9FEC8E0D8D32}" type="slidenum">
              <a:rPr kumimoji="0" lang="nn-NO"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37</a:t>
            </a:fld>
            <a:endParaRPr kumimoji="0" lang="nn-NO"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pic>
        <p:nvPicPr>
          <p:cNvPr id="8" name="Bilde 7" descr="Et bilde som inneholder skjermbilde&#10;&#10;Automatisk generert beskrivelse">
            <a:hlinkClick r:id="rId3"/>
            <a:extLst>
              <a:ext uri="{FF2B5EF4-FFF2-40B4-BE49-F238E27FC236}">
                <a16:creationId xmlns:a16="http://schemas.microsoft.com/office/drawing/2014/main" id="{F06F6E70-E867-6E4B-9054-53059C56A015}"/>
              </a:ext>
            </a:extLst>
          </p:cNvPr>
          <p:cNvPicPr>
            <a:picLocks noChangeAspect="1"/>
          </p:cNvPicPr>
          <p:nvPr/>
        </p:nvPicPr>
        <p:blipFill>
          <a:blip r:embed="rId4"/>
          <a:stretch>
            <a:fillRect/>
          </a:stretch>
        </p:blipFill>
        <p:spPr>
          <a:xfrm>
            <a:off x="5379826" y="988778"/>
            <a:ext cx="5782746" cy="5064888"/>
          </a:xfrm>
          <a:prstGeom prst="rect">
            <a:avLst/>
          </a:prstGeom>
        </p:spPr>
      </p:pic>
      <p:pic>
        <p:nvPicPr>
          <p:cNvPr id="12" name="Bilde 11">
            <a:hlinkClick r:id="rId3"/>
            <a:extLst>
              <a:ext uri="{FF2B5EF4-FFF2-40B4-BE49-F238E27FC236}">
                <a16:creationId xmlns:a16="http://schemas.microsoft.com/office/drawing/2014/main" id="{9BAB6C56-5C4C-5A4D-A731-3AFA0243DA1D}"/>
              </a:ext>
            </a:extLst>
          </p:cNvPr>
          <p:cNvPicPr>
            <a:picLocks noChangeAspect="1"/>
          </p:cNvPicPr>
          <p:nvPr/>
        </p:nvPicPr>
        <p:blipFill>
          <a:blip r:embed="rId5"/>
          <a:stretch>
            <a:fillRect/>
          </a:stretch>
        </p:blipFill>
        <p:spPr>
          <a:xfrm>
            <a:off x="858225" y="978820"/>
            <a:ext cx="3116589" cy="1324550"/>
          </a:xfrm>
          <a:prstGeom prst="rect">
            <a:avLst/>
          </a:prstGeom>
        </p:spPr>
      </p:pic>
      <p:pic>
        <p:nvPicPr>
          <p:cNvPr id="2" name="Bilde 1">
            <a:extLst>
              <a:ext uri="{FF2B5EF4-FFF2-40B4-BE49-F238E27FC236}">
                <a16:creationId xmlns:a16="http://schemas.microsoft.com/office/drawing/2014/main" id="{6B6B7061-212D-014E-B85F-F27BD0E0FCF6}"/>
              </a:ext>
            </a:extLst>
          </p:cNvPr>
          <p:cNvPicPr>
            <a:picLocks noChangeAspect="1"/>
          </p:cNvPicPr>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1709276301"/>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ittel 8">
            <a:extLst>
              <a:ext uri="{FF2B5EF4-FFF2-40B4-BE49-F238E27FC236}">
                <a16:creationId xmlns:a16="http://schemas.microsoft.com/office/drawing/2014/main" id="{11A55F87-189F-9842-A908-701438759A89}"/>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dirty="0">
                <a:solidFill>
                  <a:srgbClr val="FFFFFF"/>
                </a:solidFill>
                <a:latin typeface="+mj-lt"/>
                <a:ea typeface="+mj-ea"/>
                <a:cs typeface="+mj-cs"/>
              </a:rPr>
              <a:t>Anbefalte lenker  </a:t>
            </a:r>
          </a:p>
        </p:txBody>
      </p:sp>
      <p:sp>
        <p:nvSpPr>
          <p:cNvPr id="4" name="TekstSylinder 3">
            <a:extLst>
              <a:ext uri="{FF2B5EF4-FFF2-40B4-BE49-F238E27FC236}">
                <a16:creationId xmlns:a16="http://schemas.microsoft.com/office/drawing/2014/main" id="{79180608-D2A3-FE4A-943C-90F37BE2013A}"/>
              </a:ext>
            </a:extLst>
          </p:cNvPr>
          <p:cNvSpPr txBox="1"/>
          <p:nvPr/>
        </p:nvSpPr>
        <p:spPr>
          <a:xfrm>
            <a:off x="5034578" y="387275"/>
            <a:ext cx="53418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HÅNDBOK I LOKAL SAMSKAPENDE SOSIAL INNOVASJON</a:t>
            </a:r>
          </a:p>
        </p:txBody>
      </p:sp>
      <p:sp>
        <p:nvSpPr>
          <p:cNvPr id="10" name="TekstSylinder 9">
            <a:extLst>
              <a:ext uri="{FF2B5EF4-FFF2-40B4-BE49-F238E27FC236}">
                <a16:creationId xmlns:a16="http://schemas.microsoft.com/office/drawing/2014/main" id="{1F6D0F83-C97D-1042-9882-FBFDFE6A5A1D}"/>
              </a:ext>
            </a:extLst>
          </p:cNvPr>
          <p:cNvSpPr txBox="1"/>
          <p:nvPr/>
        </p:nvSpPr>
        <p:spPr>
          <a:xfrm>
            <a:off x="5259765" y="3709820"/>
            <a:ext cx="40236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BÆREKRAFT</a:t>
            </a:r>
          </a:p>
        </p:txBody>
      </p:sp>
      <p:pic>
        <p:nvPicPr>
          <p:cNvPr id="11" name="Bilde 10">
            <a:hlinkClick r:id="rId3"/>
            <a:extLst>
              <a:ext uri="{FF2B5EF4-FFF2-40B4-BE49-F238E27FC236}">
                <a16:creationId xmlns:a16="http://schemas.microsoft.com/office/drawing/2014/main" id="{6DBE8555-F7E6-40C5-8274-932204971BFA}"/>
              </a:ext>
            </a:extLst>
          </p:cNvPr>
          <p:cNvPicPr>
            <a:picLocks noChangeAspect="1"/>
          </p:cNvPicPr>
          <p:nvPr/>
        </p:nvPicPr>
        <p:blipFill>
          <a:blip r:embed="rId4"/>
          <a:stretch>
            <a:fillRect/>
          </a:stretch>
        </p:blipFill>
        <p:spPr>
          <a:xfrm>
            <a:off x="5572648" y="1020961"/>
            <a:ext cx="4531376" cy="2424505"/>
          </a:xfrm>
          <a:prstGeom prst="rect">
            <a:avLst/>
          </a:prstGeom>
        </p:spPr>
      </p:pic>
      <p:pic>
        <p:nvPicPr>
          <p:cNvPr id="12" name="Plassholder for innhold 4">
            <a:hlinkClick r:id="rId5"/>
            <a:extLst>
              <a:ext uri="{FF2B5EF4-FFF2-40B4-BE49-F238E27FC236}">
                <a16:creationId xmlns:a16="http://schemas.microsoft.com/office/drawing/2014/main" id="{08257E9F-41D1-41AD-896F-739D3F20B581}"/>
              </a:ext>
            </a:extLst>
          </p:cNvPr>
          <p:cNvPicPr>
            <a:picLocks noGrp="1" noChangeAspect="1"/>
          </p:cNvPicPr>
          <p:nvPr>
            <p:ph idx="1"/>
          </p:nvPr>
        </p:nvPicPr>
        <p:blipFill>
          <a:blip r:embed="rId6"/>
          <a:stretch>
            <a:fillRect/>
          </a:stretch>
        </p:blipFill>
        <p:spPr>
          <a:xfrm>
            <a:off x="5470760" y="4168052"/>
            <a:ext cx="4735153" cy="2424505"/>
          </a:xfrm>
        </p:spPr>
      </p:pic>
    </p:spTree>
    <p:extLst>
      <p:ext uri="{BB962C8B-B14F-4D97-AF65-F5344CB8AC3E}">
        <p14:creationId xmlns:p14="http://schemas.microsoft.com/office/powerpoint/2010/main" val="32847313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ittel 8">
            <a:extLst>
              <a:ext uri="{FF2B5EF4-FFF2-40B4-BE49-F238E27FC236}">
                <a16:creationId xmlns:a16="http://schemas.microsoft.com/office/drawing/2014/main" id="{11A55F87-189F-9842-A908-701438759A89}"/>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dirty="0">
                <a:solidFill>
                  <a:srgbClr val="FFFFFF"/>
                </a:solidFill>
                <a:latin typeface="+mj-lt"/>
                <a:ea typeface="+mj-ea"/>
                <a:cs typeface="+mj-cs"/>
              </a:rPr>
              <a:t>Anbefalte lenker  </a:t>
            </a:r>
          </a:p>
        </p:txBody>
      </p:sp>
      <p:sp>
        <p:nvSpPr>
          <p:cNvPr id="4" name="TekstSylinder 3">
            <a:extLst>
              <a:ext uri="{FF2B5EF4-FFF2-40B4-BE49-F238E27FC236}">
                <a16:creationId xmlns:a16="http://schemas.microsoft.com/office/drawing/2014/main" id="{79180608-D2A3-FE4A-943C-90F37BE2013A}"/>
              </a:ext>
            </a:extLst>
          </p:cNvPr>
          <p:cNvSpPr txBox="1"/>
          <p:nvPr/>
        </p:nvSpPr>
        <p:spPr>
          <a:xfrm>
            <a:off x="5034578" y="571941"/>
            <a:ext cx="53418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MEDVIRKNINGSVERKTØYET FOLKETRÅKK</a:t>
            </a:r>
          </a:p>
        </p:txBody>
      </p:sp>
      <p:sp>
        <p:nvSpPr>
          <p:cNvPr id="8" name="TekstSylinder 7">
            <a:extLst>
              <a:ext uri="{FF2B5EF4-FFF2-40B4-BE49-F238E27FC236}">
                <a16:creationId xmlns:a16="http://schemas.microsoft.com/office/drawing/2014/main" id="{C859F0B1-84D0-4F45-9177-7BAC22F4C824}"/>
              </a:ext>
            </a:extLst>
          </p:cNvPr>
          <p:cNvSpPr txBox="1"/>
          <p:nvPr/>
        </p:nvSpPr>
        <p:spPr>
          <a:xfrm>
            <a:off x="5160806" y="3835780"/>
            <a:ext cx="40236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ALDERSVENNLIG NORGE</a:t>
            </a:r>
          </a:p>
        </p:txBody>
      </p:sp>
      <p:pic>
        <p:nvPicPr>
          <p:cNvPr id="10" name="Bilde 9" descr="Et bilde som inneholder person, utendørs, mann, stående&#10;&#10;Automatisk generert beskrivelse">
            <a:hlinkClick r:id="rId3"/>
            <a:extLst>
              <a:ext uri="{FF2B5EF4-FFF2-40B4-BE49-F238E27FC236}">
                <a16:creationId xmlns:a16="http://schemas.microsoft.com/office/drawing/2014/main" id="{468027DB-162C-F645-9BB5-6AFD9636BBF7}"/>
              </a:ext>
            </a:extLst>
          </p:cNvPr>
          <p:cNvPicPr>
            <a:picLocks noChangeAspect="1"/>
          </p:cNvPicPr>
          <p:nvPr/>
        </p:nvPicPr>
        <p:blipFill>
          <a:blip r:embed="rId4"/>
          <a:stretch>
            <a:fillRect/>
          </a:stretch>
        </p:blipFill>
        <p:spPr>
          <a:xfrm>
            <a:off x="6096000" y="4295691"/>
            <a:ext cx="3746500" cy="2195310"/>
          </a:xfrm>
          <a:prstGeom prst="rect">
            <a:avLst/>
          </a:prstGeom>
        </p:spPr>
      </p:pic>
      <p:pic>
        <p:nvPicPr>
          <p:cNvPr id="3" name="Bilde 2">
            <a:hlinkClick r:id="rId5"/>
            <a:extLst>
              <a:ext uri="{FF2B5EF4-FFF2-40B4-BE49-F238E27FC236}">
                <a16:creationId xmlns:a16="http://schemas.microsoft.com/office/drawing/2014/main" id="{2924C051-62B3-4B0A-B566-E7D98184909F}"/>
              </a:ext>
            </a:extLst>
          </p:cNvPr>
          <p:cNvPicPr>
            <a:picLocks noChangeAspect="1"/>
          </p:cNvPicPr>
          <p:nvPr/>
        </p:nvPicPr>
        <p:blipFill>
          <a:blip r:embed="rId6"/>
          <a:stretch>
            <a:fillRect/>
          </a:stretch>
        </p:blipFill>
        <p:spPr>
          <a:xfrm>
            <a:off x="6096000" y="1062729"/>
            <a:ext cx="3088502" cy="2682472"/>
          </a:xfrm>
          <a:prstGeom prst="rect">
            <a:avLst/>
          </a:prstGeom>
        </p:spPr>
      </p:pic>
    </p:spTree>
    <p:extLst>
      <p:ext uri="{BB962C8B-B14F-4D97-AF65-F5344CB8AC3E}">
        <p14:creationId xmlns:p14="http://schemas.microsoft.com/office/powerpoint/2010/main" val="2058631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53C17E3F-F733-DB43-9760-A2299EC2B3DF}"/>
              </a:ext>
            </a:extLst>
          </p:cNvPr>
          <p:cNvSpPr>
            <a:spLocks noGrp="1"/>
          </p:cNvSpPr>
          <p:nvPr>
            <p:ph type="title"/>
          </p:nvPr>
        </p:nvSpPr>
        <p:spPr>
          <a:xfrm>
            <a:off x="103415" y="1412488"/>
            <a:ext cx="3824473" cy="4363844"/>
          </a:xfrm>
        </p:spPr>
        <p:txBody>
          <a:bodyPr vert="horz" lIns="91440" tIns="45720" rIns="91440" bIns="45720" rtlCol="0" anchor="t">
            <a:normAutofit/>
          </a:bodyPr>
          <a:lstStyle/>
          <a:p>
            <a:pPr algn="ctr"/>
            <a:r>
              <a:rPr lang="nb-NO" sz="4000" dirty="0">
                <a:solidFill>
                  <a:srgbClr val="FFFFFF"/>
                </a:solidFill>
                <a:cs typeface="Calibri Light"/>
              </a:rPr>
              <a:t>Bakgrunn</a:t>
            </a:r>
            <a:endParaRPr lang="nb-NO" dirty="0"/>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 name="Bilde 7" descr="Et bilde som inneholder skjermbilde, datamaskin&#10;&#10;Beskrivelse som er generert med svært høy visshet">
            <a:extLst>
              <a:ext uri="{FF2B5EF4-FFF2-40B4-BE49-F238E27FC236}">
                <a16:creationId xmlns:a16="http://schemas.microsoft.com/office/drawing/2014/main" id="{CEEBF3E4-035E-46E9-988F-8884C50AC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32" y="2908338"/>
            <a:ext cx="1819288" cy="2567006"/>
          </a:xfrm>
          <a:prstGeom prst="rect">
            <a:avLst/>
          </a:prstGeom>
          <a:ln>
            <a:noFill/>
          </a:ln>
          <a:effectLst>
            <a:outerShdw blurRad="292100" dist="139700" dir="2700000" algn="tl" rotWithShape="0">
              <a:srgbClr val="333333">
                <a:alpha val="65000"/>
              </a:srgbClr>
            </a:outerShdw>
          </a:effectLst>
        </p:spPr>
      </p:pic>
      <p:sp>
        <p:nvSpPr>
          <p:cNvPr id="6" name="Rektangel 5">
            <a:extLst>
              <a:ext uri="{FF2B5EF4-FFF2-40B4-BE49-F238E27FC236}">
                <a16:creationId xmlns:a16="http://schemas.microsoft.com/office/drawing/2014/main" id="{C51C267F-2778-492A-8139-76922A9993F9}"/>
              </a:ext>
            </a:extLst>
          </p:cNvPr>
          <p:cNvSpPr/>
          <p:nvPr/>
        </p:nvSpPr>
        <p:spPr>
          <a:xfrm>
            <a:off x="5974813" y="3244334"/>
            <a:ext cx="242374" cy="369332"/>
          </a:xfrm>
          <a:prstGeom prst="rect">
            <a:avLst/>
          </a:prstGeom>
        </p:spPr>
        <p:txBody>
          <a:bodyPr wrap="none">
            <a:spAutoFit/>
          </a:bodyPr>
          <a:lstStyle/>
          <a:p>
            <a:r>
              <a:rPr lang="nb-NO" dirty="0">
                <a:solidFill>
                  <a:srgbClr val="000000"/>
                </a:solidFill>
                <a:latin typeface="Times New Roman" panose="02020603050405020304" pitchFamily="18" charset="0"/>
              </a:rPr>
              <a:t> </a:t>
            </a:r>
            <a:endParaRPr lang="nb-NO" dirty="0"/>
          </a:p>
        </p:txBody>
      </p:sp>
      <p:sp>
        <p:nvSpPr>
          <p:cNvPr id="12" name="TekstSylinder 11">
            <a:extLst>
              <a:ext uri="{FF2B5EF4-FFF2-40B4-BE49-F238E27FC236}">
                <a16:creationId xmlns:a16="http://schemas.microsoft.com/office/drawing/2014/main" id="{08F85621-CDB0-0549-8B90-FDB5704090D8}"/>
              </a:ext>
            </a:extLst>
          </p:cNvPr>
          <p:cNvSpPr txBox="1"/>
          <p:nvPr/>
        </p:nvSpPr>
        <p:spPr>
          <a:xfrm>
            <a:off x="4145120" y="242022"/>
            <a:ext cx="3984751" cy="6001643"/>
          </a:xfrm>
          <a:prstGeom prst="rect">
            <a:avLst/>
          </a:prstGeom>
          <a:noFill/>
        </p:spPr>
        <p:txBody>
          <a:bodyPr wrap="square" rtlCol="0" anchor="t">
            <a:spAutoFit/>
          </a:bodyPr>
          <a:lstStyle/>
          <a:p>
            <a:pPr fontAlgn="base"/>
            <a:r>
              <a:rPr lang="nb-NO" sz="2200" b="1" dirty="0"/>
              <a:t>Stortingsmelding 15 </a:t>
            </a:r>
            <a:br>
              <a:rPr lang="nb-NO" sz="2000" b="1" dirty="0"/>
            </a:br>
            <a:br>
              <a:rPr lang="nb-NO" sz="2000" b="1" dirty="0"/>
            </a:br>
            <a:r>
              <a:rPr lang="nb-NO" sz="2000" dirty="0"/>
              <a:t>Kvalitetsreformen </a:t>
            </a:r>
            <a:r>
              <a:rPr lang="nb-NO" sz="2000" i="1" dirty="0"/>
              <a:t>Leve hele livet</a:t>
            </a:r>
            <a:r>
              <a:rPr lang="nb-NO" sz="2000" dirty="0"/>
              <a:t> ble lansert 4. mai 2018 og </a:t>
            </a:r>
            <a:br>
              <a:rPr lang="nb-NO" sz="2000" dirty="0"/>
            </a:br>
            <a:r>
              <a:rPr lang="nb-NO" sz="2000" dirty="0"/>
              <a:t>skal bidra til at mennesker </a:t>
            </a:r>
            <a:br>
              <a:rPr lang="nb-NO" sz="2000" dirty="0"/>
            </a:br>
            <a:r>
              <a:rPr lang="nb-NO" sz="2000" dirty="0"/>
              <a:t>kan mestre livet lenger, ha trygghet for at de får god hjelp når man har behov og en mer profesjonalisert pårørenderolle. </a:t>
            </a:r>
          </a:p>
          <a:p>
            <a:endParaRPr lang="nb-NO" sz="2000" dirty="0"/>
          </a:p>
          <a:p>
            <a:pPr fontAlgn="base"/>
            <a:r>
              <a:rPr lang="nb-NO" sz="2000" dirty="0"/>
              <a:t>Tjenesteytere skal kunne mobilisere sin kompetanse i tjenesteutøvelsen </a:t>
            </a:r>
            <a:br>
              <a:rPr lang="nb-NO" sz="2000" dirty="0"/>
            </a:br>
            <a:r>
              <a:rPr lang="nb-NO" sz="2000" dirty="0"/>
              <a:t>for å sørge for helhet og sammen-heng i tjenesten. ​</a:t>
            </a:r>
            <a:endParaRPr lang="nb-NO" sz="2000" dirty="0">
              <a:cs typeface="Calibri"/>
            </a:endParaRPr>
          </a:p>
          <a:p>
            <a:pPr fontAlgn="base"/>
            <a:endParaRPr lang="nb-NO" sz="2000" dirty="0"/>
          </a:p>
          <a:p>
            <a:pPr fontAlgn="base"/>
            <a:r>
              <a:rPr lang="nb-NO" sz="2000" dirty="0"/>
              <a:t>Å skape et aldersvennlig </a:t>
            </a:r>
            <a:br>
              <a:rPr lang="nb-NO" sz="2000" dirty="0"/>
            </a:br>
            <a:r>
              <a:rPr lang="nb-NO" sz="2000" dirty="0"/>
              <a:t>samfunn, finne nye og innovative løsninger knyttet til meldingens hovedfokus aktivitet og fellesskap, </a:t>
            </a:r>
          </a:p>
        </p:txBody>
      </p:sp>
      <p:sp>
        <p:nvSpPr>
          <p:cNvPr id="3" name="TekstSylinder 2">
            <a:extLst>
              <a:ext uri="{FF2B5EF4-FFF2-40B4-BE49-F238E27FC236}">
                <a16:creationId xmlns:a16="http://schemas.microsoft.com/office/drawing/2014/main" id="{C2FD27AF-01D6-0B46-BDD1-1923A9B070E1}"/>
              </a:ext>
            </a:extLst>
          </p:cNvPr>
          <p:cNvSpPr txBox="1"/>
          <p:nvPr/>
        </p:nvSpPr>
        <p:spPr>
          <a:xfrm>
            <a:off x="8343902" y="1077686"/>
            <a:ext cx="3744682" cy="5016758"/>
          </a:xfrm>
          <a:prstGeom prst="rect">
            <a:avLst/>
          </a:prstGeom>
          <a:noFill/>
        </p:spPr>
        <p:txBody>
          <a:bodyPr wrap="square" rtlCol="0">
            <a:spAutoFit/>
          </a:bodyPr>
          <a:lstStyle/>
          <a:p>
            <a:pPr fontAlgn="base"/>
            <a:r>
              <a:rPr lang="nb-NO" sz="2000" dirty="0"/>
              <a:t>mat og måltider, helsehjelp, </a:t>
            </a:r>
            <a:br>
              <a:rPr lang="nb-NO" sz="2000" dirty="0"/>
            </a:br>
            <a:r>
              <a:rPr lang="nb-NO" sz="2000" dirty="0"/>
              <a:t>sammenheng og overganger i</a:t>
            </a:r>
            <a:br>
              <a:rPr lang="nb-NO" sz="2000" dirty="0"/>
            </a:br>
            <a:r>
              <a:rPr lang="nb-NO" sz="2000" dirty="0"/>
              <a:t>tjenesten. ​</a:t>
            </a:r>
          </a:p>
          <a:p>
            <a:endParaRPr lang="nb-NO" sz="2000" dirty="0">
              <a:cs typeface="Calibri"/>
            </a:endParaRPr>
          </a:p>
          <a:p>
            <a:r>
              <a:rPr lang="nb-NO" sz="2000" dirty="0"/>
              <a:t>Meldingen er ingen firkantet         pakke som skal skrus sammen og brukes likt alle steder.</a:t>
            </a:r>
            <a:endParaRPr lang="nb-NO" sz="2000" dirty="0">
              <a:cs typeface="Calibri"/>
            </a:endParaRPr>
          </a:p>
          <a:p>
            <a:pPr fontAlgn="base"/>
            <a:r>
              <a:rPr lang="nb-NO" sz="2000" i="1" dirty="0"/>
              <a:t>Leve hele livet </a:t>
            </a:r>
            <a:r>
              <a:rPr lang="nb-NO" sz="2000" dirty="0"/>
              <a:t>skal være en </a:t>
            </a:r>
            <a:endParaRPr lang="nb-NO" sz="2000" dirty="0">
              <a:cs typeface="Calibri"/>
            </a:endParaRPr>
          </a:p>
          <a:p>
            <a:pPr fontAlgn="base"/>
            <a:r>
              <a:rPr lang="nb-NO" sz="2000" dirty="0"/>
              <a:t>verktøykasse. En verktøykasse som inneholder redskaper og </a:t>
            </a:r>
            <a:endParaRPr lang="nb-NO" sz="2000" dirty="0">
              <a:cs typeface="Calibri"/>
            </a:endParaRPr>
          </a:p>
          <a:p>
            <a:pPr fontAlgn="base"/>
            <a:r>
              <a:rPr lang="nb-NO" sz="2000" dirty="0"/>
              <a:t>materiale som kan brukes på ulike steder. </a:t>
            </a:r>
          </a:p>
          <a:p>
            <a:pPr fontAlgn="base"/>
            <a:endParaRPr lang="nb-NO" sz="2000" dirty="0"/>
          </a:p>
          <a:p>
            <a:pPr fontAlgn="base"/>
            <a:r>
              <a:rPr lang="nb-NO" sz="2000" dirty="0"/>
              <a:t>Det er innsikt og gode erfaringer fra kommunene som </a:t>
            </a:r>
            <a:br>
              <a:rPr lang="nb-NO" sz="2000" dirty="0"/>
            </a:br>
            <a:r>
              <a:rPr lang="nb-NO" sz="2000" dirty="0"/>
              <a:t>har fylt opp verktøykassen.</a:t>
            </a:r>
            <a:endParaRPr lang="nb-NO" sz="2000" dirty="0">
              <a:cs typeface="Calibri"/>
            </a:endParaRPr>
          </a:p>
        </p:txBody>
      </p:sp>
    </p:spTree>
    <p:extLst>
      <p:ext uri="{BB962C8B-B14F-4D97-AF65-F5344CB8AC3E}">
        <p14:creationId xmlns:p14="http://schemas.microsoft.com/office/powerpoint/2010/main" val="30766596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ittel 8">
            <a:extLst>
              <a:ext uri="{FF2B5EF4-FFF2-40B4-BE49-F238E27FC236}">
                <a16:creationId xmlns:a16="http://schemas.microsoft.com/office/drawing/2014/main" id="{11A55F87-189F-9842-A908-701438759A89}"/>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br>
              <a:rPr lang="en-US" sz="4800" kern="1200" dirty="0">
                <a:solidFill>
                  <a:srgbClr val="FFFFFF"/>
                </a:solidFill>
                <a:latin typeface="+mj-lt"/>
                <a:ea typeface="+mj-ea"/>
                <a:cs typeface="+mj-cs"/>
              </a:rPr>
            </a:br>
            <a:r>
              <a:rPr lang="en-US" sz="4800" kern="1200" dirty="0">
                <a:solidFill>
                  <a:srgbClr val="FFFFFF"/>
                </a:solidFill>
                <a:latin typeface="+mj-lt"/>
                <a:ea typeface="+mj-ea"/>
                <a:cs typeface="+mj-cs"/>
              </a:rPr>
              <a:t>Anbefalte linker  </a:t>
            </a:r>
            <a:br>
              <a:rPr lang="en-US" sz="4800" kern="1200" dirty="0">
                <a:solidFill>
                  <a:srgbClr val="FFFFFF"/>
                </a:solidFill>
                <a:latin typeface="+mj-lt"/>
                <a:ea typeface="+mj-ea"/>
                <a:cs typeface="+mj-cs"/>
              </a:rPr>
            </a:br>
            <a:r>
              <a:rPr lang="en-US" sz="4800" kern="1200" dirty="0">
                <a:solidFill>
                  <a:srgbClr val="FFFFFF"/>
                </a:solidFill>
                <a:latin typeface="+mj-lt"/>
                <a:ea typeface="+mj-ea"/>
                <a:cs typeface="+mj-cs"/>
              </a:rPr>
              <a:t> </a:t>
            </a:r>
          </a:p>
        </p:txBody>
      </p:sp>
      <p:sp>
        <p:nvSpPr>
          <p:cNvPr id="10" name="TekstSylinder 9">
            <a:extLst>
              <a:ext uri="{FF2B5EF4-FFF2-40B4-BE49-F238E27FC236}">
                <a16:creationId xmlns:a16="http://schemas.microsoft.com/office/drawing/2014/main" id="{1F6D0F83-C97D-1042-9882-FBFDFE6A5A1D}"/>
              </a:ext>
            </a:extLst>
          </p:cNvPr>
          <p:cNvSpPr txBox="1"/>
          <p:nvPr/>
        </p:nvSpPr>
        <p:spPr>
          <a:xfrm>
            <a:off x="4860944" y="373619"/>
            <a:ext cx="40236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FORSKRIFT FOR KVALITET OG LEDELSE</a:t>
            </a:r>
          </a:p>
        </p:txBody>
      </p:sp>
      <p:pic>
        <p:nvPicPr>
          <p:cNvPr id="11" name="Bilde 10" descr="Et bilde som inneholder enhet&#10;&#10;Automatisk generert beskrivelse">
            <a:hlinkClick r:id="rId3"/>
            <a:extLst>
              <a:ext uri="{FF2B5EF4-FFF2-40B4-BE49-F238E27FC236}">
                <a16:creationId xmlns:a16="http://schemas.microsoft.com/office/drawing/2014/main" id="{26E682D6-6C3B-C748-897B-9994A0BCB8EE}"/>
              </a:ext>
            </a:extLst>
          </p:cNvPr>
          <p:cNvPicPr>
            <a:picLocks noChangeAspect="1"/>
          </p:cNvPicPr>
          <p:nvPr/>
        </p:nvPicPr>
        <p:blipFill>
          <a:blip r:embed="rId4"/>
          <a:stretch>
            <a:fillRect/>
          </a:stretch>
        </p:blipFill>
        <p:spPr>
          <a:xfrm>
            <a:off x="5938838" y="902831"/>
            <a:ext cx="4015629" cy="2299338"/>
          </a:xfrm>
          <a:prstGeom prst="rect">
            <a:avLst/>
          </a:prstGeom>
        </p:spPr>
      </p:pic>
      <p:pic>
        <p:nvPicPr>
          <p:cNvPr id="8" name="Bilde 7" descr="Et bilde som inneholder tekst, kvinne, holder&#10;&#10;Automatisk generert beskrivelse">
            <a:hlinkClick r:id="rId5"/>
            <a:extLst>
              <a:ext uri="{FF2B5EF4-FFF2-40B4-BE49-F238E27FC236}">
                <a16:creationId xmlns:a16="http://schemas.microsoft.com/office/drawing/2014/main" id="{166DB5BA-53A6-DF4A-80C1-8D679CB2EAEF}"/>
              </a:ext>
            </a:extLst>
          </p:cNvPr>
          <p:cNvPicPr>
            <a:picLocks noChangeAspect="1"/>
          </p:cNvPicPr>
          <p:nvPr/>
        </p:nvPicPr>
        <p:blipFill>
          <a:blip r:embed="rId6"/>
          <a:stretch>
            <a:fillRect/>
          </a:stretch>
        </p:blipFill>
        <p:spPr>
          <a:xfrm>
            <a:off x="5938837" y="4081890"/>
            <a:ext cx="4015629" cy="2409111"/>
          </a:xfrm>
          <a:prstGeom prst="rect">
            <a:avLst/>
          </a:prstGeom>
        </p:spPr>
      </p:pic>
      <p:sp>
        <p:nvSpPr>
          <p:cNvPr id="12" name="TekstSylinder 11">
            <a:extLst>
              <a:ext uri="{FF2B5EF4-FFF2-40B4-BE49-F238E27FC236}">
                <a16:creationId xmlns:a16="http://schemas.microsoft.com/office/drawing/2014/main" id="{4D44B91B-E5FC-D04A-BC93-44A1F3100825}"/>
              </a:ext>
            </a:extLst>
          </p:cNvPr>
          <p:cNvSpPr txBox="1"/>
          <p:nvPr/>
        </p:nvSpPr>
        <p:spPr>
          <a:xfrm>
            <a:off x="4860944" y="3401225"/>
            <a:ext cx="67798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PLATTFORM FOR SAMSPILL MELLOM FRILLIGHET OG KOMMUNAL SEKTOR</a:t>
            </a:r>
          </a:p>
        </p:txBody>
      </p:sp>
    </p:spTree>
    <p:extLst>
      <p:ext uri="{BB962C8B-B14F-4D97-AF65-F5344CB8AC3E}">
        <p14:creationId xmlns:p14="http://schemas.microsoft.com/office/powerpoint/2010/main" val="16495873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ittel 8">
            <a:extLst>
              <a:ext uri="{FF2B5EF4-FFF2-40B4-BE49-F238E27FC236}">
                <a16:creationId xmlns:a16="http://schemas.microsoft.com/office/drawing/2014/main" id="{11A55F87-189F-9842-A908-701438759A89}"/>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br>
              <a:rPr lang="en-US" sz="4800" kern="1200" dirty="0">
                <a:solidFill>
                  <a:srgbClr val="FFFFFF"/>
                </a:solidFill>
                <a:latin typeface="+mj-lt"/>
                <a:ea typeface="+mj-ea"/>
                <a:cs typeface="+mj-cs"/>
              </a:rPr>
            </a:br>
            <a:r>
              <a:rPr lang="en-US" sz="4800" dirty="0">
                <a:solidFill>
                  <a:srgbClr val="FFFFFF"/>
                </a:solidFill>
              </a:rPr>
              <a:t>Andre nyttige lenker</a:t>
            </a:r>
            <a:br>
              <a:rPr lang="en-US" sz="4800" kern="1200" dirty="0">
                <a:solidFill>
                  <a:srgbClr val="FFFFFF"/>
                </a:solidFill>
                <a:latin typeface="+mj-lt"/>
                <a:ea typeface="+mj-ea"/>
                <a:cs typeface="+mj-cs"/>
              </a:rPr>
            </a:br>
            <a:r>
              <a:rPr lang="en-US" sz="4800" kern="1200" dirty="0">
                <a:solidFill>
                  <a:srgbClr val="FFFFFF"/>
                </a:solidFill>
                <a:latin typeface="+mj-lt"/>
                <a:ea typeface="+mj-ea"/>
                <a:cs typeface="+mj-cs"/>
              </a:rPr>
              <a:t> </a:t>
            </a:r>
          </a:p>
        </p:txBody>
      </p:sp>
      <p:sp>
        <p:nvSpPr>
          <p:cNvPr id="5" name="TekstSylinder 4">
            <a:extLst>
              <a:ext uri="{FF2B5EF4-FFF2-40B4-BE49-F238E27FC236}">
                <a16:creationId xmlns:a16="http://schemas.microsoft.com/office/drawing/2014/main" id="{F13B9F18-C031-2C44-9060-9CDCF4525899}"/>
              </a:ext>
            </a:extLst>
          </p:cNvPr>
          <p:cNvSpPr txBox="1"/>
          <p:nvPr/>
        </p:nvSpPr>
        <p:spPr>
          <a:xfrm>
            <a:off x="5285313" y="686327"/>
            <a:ext cx="512535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Video med gode råd om plan legging og bruk av planverktøy</a:t>
            </a:r>
            <a:b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Klikk </a:t>
            </a: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her</a:t>
            </a:r>
            <a:endPar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ktangel 7">
            <a:extLst>
              <a:ext uri="{FF2B5EF4-FFF2-40B4-BE49-F238E27FC236}">
                <a16:creationId xmlns:a16="http://schemas.microsoft.com/office/drawing/2014/main" id="{CD2C150C-8CDE-384A-A77D-E9E377FE091C}"/>
              </a:ext>
            </a:extLst>
          </p:cNvPr>
          <p:cNvSpPr/>
          <p:nvPr/>
        </p:nvSpPr>
        <p:spPr>
          <a:xfrm>
            <a:off x="5285313" y="1930447"/>
            <a:ext cx="6331218"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Veikart for tjeneste innovasjon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Klikk </a:t>
            </a: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her</a:t>
            </a:r>
            <a:endPar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034C5F16-40D0-1645-A7BC-E34AB7405CF7}"/>
              </a:ext>
            </a:extLst>
          </p:cNvPr>
          <p:cNvSpPr/>
          <p:nvPr/>
        </p:nvSpPr>
        <p:spPr>
          <a:xfrm>
            <a:off x="5285313" y="2849025"/>
            <a:ext cx="521695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Kunnskapsside om heltidskultur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Klikk </a:t>
            </a: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her</a:t>
            </a:r>
            <a:endPar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kstSylinder 13">
            <a:extLst>
              <a:ext uri="{FF2B5EF4-FFF2-40B4-BE49-F238E27FC236}">
                <a16:creationId xmlns:a16="http://schemas.microsoft.com/office/drawing/2014/main" id="{B6EE8D94-052C-C34F-8089-31B12CB381FF}"/>
              </a:ext>
            </a:extLst>
          </p:cNvPr>
          <p:cNvSpPr txBox="1"/>
          <p:nvPr/>
        </p:nvSpPr>
        <p:spPr>
          <a:xfrm>
            <a:off x="5277188" y="4917387"/>
            <a:ext cx="617186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Ledelse og kvalitetsforbedring i helse- og omsorgstjenesten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Klikk </a:t>
            </a: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her</a:t>
            </a:r>
            <a:endPar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kstSylinder 15">
            <a:extLst>
              <a:ext uri="{FF2B5EF4-FFF2-40B4-BE49-F238E27FC236}">
                <a16:creationId xmlns:a16="http://schemas.microsoft.com/office/drawing/2014/main" id="{A6537617-AAC1-EC4E-8ABD-E212E416AC22}"/>
              </a:ext>
            </a:extLst>
          </p:cNvPr>
          <p:cNvSpPr txBox="1"/>
          <p:nvPr/>
        </p:nvSpPr>
        <p:spPr>
          <a:xfrm>
            <a:off x="5285313" y="3911229"/>
            <a:ext cx="593494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Veileder for bruk av statistikk og tall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Klikk </a:t>
            </a: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her</a:t>
            </a:r>
            <a:endPar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34426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tel 1"/>
          <p:cNvSpPr>
            <a:spLocks noGrp="1"/>
          </p:cNvSpPr>
          <p:nvPr>
            <p:ph type="ctrTitle"/>
          </p:nvPr>
        </p:nvSpPr>
        <p:spPr>
          <a:xfrm>
            <a:off x="6746628" y="1783959"/>
            <a:ext cx="4645250" cy="2889114"/>
          </a:xfrm>
        </p:spPr>
        <p:txBody>
          <a:bodyPr vert="horz" lIns="91440" tIns="45720" rIns="91440" bIns="45720" rtlCol="0" anchor="b">
            <a:normAutofit/>
          </a:bodyPr>
          <a:lstStyle/>
          <a:p>
            <a:pPr algn="ctr">
              <a:spcBef>
                <a:spcPct val="0"/>
              </a:spcBef>
            </a:pPr>
            <a:r>
              <a:rPr lang="en-US" sz="5600" b="1" dirty="0">
                <a:solidFill>
                  <a:schemeClr val="bg1"/>
                </a:solidFill>
                <a:latin typeface="+mj-lt"/>
                <a:ea typeface="+mj-ea"/>
                <a:cs typeface="+mj-cs"/>
              </a:rPr>
              <a:t>Lykke til!</a:t>
            </a:r>
            <a:br>
              <a:rPr lang="en-US" sz="5600" b="1" kern="1200" dirty="0">
                <a:solidFill>
                  <a:schemeClr val="bg1"/>
                </a:solidFill>
                <a:latin typeface="+mj-lt"/>
                <a:ea typeface="+mj-ea"/>
                <a:cs typeface="+mj-cs"/>
              </a:rPr>
            </a:br>
            <a:endParaRPr lang="en-US" sz="5600" kern="1200" dirty="0">
              <a:solidFill>
                <a:schemeClr val="bg1"/>
              </a:solidFill>
              <a:latin typeface="+mj-lt"/>
              <a:ea typeface="+mj-ea"/>
              <a:cs typeface="+mj-cs"/>
            </a:endParaRPr>
          </a:p>
        </p:txBody>
      </p:sp>
      <p:sp>
        <p:nvSpPr>
          <p:cNvPr id="18" name="Freeform: Shape 17">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lassholder for innhold 4" descr="Et bilde som inneholder klokke&#10;&#10;Automatisk generert beskrivelse">
            <a:extLst>
              <a:ext uri="{FF2B5EF4-FFF2-40B4-BE49-F238E27FC236}">
                <a16:creationId xmlns:a16="http://schemas.microsoft.com/office/drawing/2014/main" id="{7F833FA1-62B9-8048-BC7A-9E19FF076A8D}"/>
              </a:ext>
            </a:extLst>
          </p:cNvPr>
          <p:cNvPicPr>
            <a:picLocks noChangeAspect="1"/>
          </p:cNvPicPr>
          <p:nvPr/>
        </p:nvPicPr>
        <p:blipFill rotWithShape="1">
          <a:blip r:embed="rId3"/>
          <a:srcRect r="-1" b="10103"/>
          <a:stretch/>
        </p:blipFill>
        <p:spPr>
          <a:xfrm>
            <a:off x="-852423" y="786149"/>
            <a:ext cx="6689876" cy="4510452"/>
          </a:xfrm>
          <a:prstGeom prst="rect">
            <a:avLst/>
          </a:prstGeom>
        </p:spPr>
      </p:pic>
    </p:spTree>
    <p:extLst>
      <p:ext uri="{BB962C8B-B14F-4D97-AF65-F5344CB8AC3E}">
        <p14:creationId xmlns:p14="http://schemas.microsoft.com/office/powerpoint/2010/main" val="2382924939"/>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6AF87FB0-CB93-4F72-9279-BC4CE90B3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653591"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E139927-0A6F-4AD3-91D3-B2A9E6715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2"/>
            <a:ext cx="4111054" cy="3674848"/>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5EADE63F-FE89-4F18-B3CE-624078B381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9747" y="321732"/>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6BDEE881-E8E3-4725-A31C-40F714E1FC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4155753"/>
            <a:ext cx="4111054" cy="2380509"/>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FB202DE7-B82B-4D71-88F3-4363532A4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9747" y="3509431"/>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ktangel 1">
            <a:extLst>
              <a:ext uri="{FF2B5EF4-FFF2-40B4-BE49-F238E27FC236}">
                <a16:creationId xmlns:a16="http://schemas.microsoft.com/office/drawing/2014/main" id="{740CD920-DD52-8945-BF12-3CB942C29C88}"/>
              </a:ext>
            </a:extLst>
          </p:cNvPr>
          <p:cNvSpPr/>
          <p:nvPr/>
        </p:nvSpPr>
        <p:spPr>
          <a:xfrm>
            <a:off x="8669156" y="454387"/>
            <a:ext cx="3256355" cy="37856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2000" dirty="0">
                <a:solidFill>
                  <a:prstClr val="white"/>
                </a:solidFill>
              </a:rPr>
              <a:t>I prosessen med å utarbeide veilederen har vi brukt modellen til venstre.</a:t>
            </a:r>
            <a:endParaRPr kumimoji="0" lang="nb-NO" sz="2000" b="0" i="0" u="none" strike="noStrike" kern="1200" cap="none" spc="0" normalizeH="0" baseline="0" noProof="0" dirty="0">
              <a:ln>
                <a:noFill/>
              </a:ln>
              <a:solidFill>
                <a:prstClr val="white"/>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2000" dirty="0">
              <a:solidFill>
                <a:prstClr val="whit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white"/>
                </a:solidFill>
                <a:effectLst/>
                <a:uLnTx/>
                <a:uFillTx/>
                <a:ea typeface="+mn-ea"/>
                <a:cs typeface="+mn-cs"/>
              </a:rPr>
              <a:t>Modellen illustrerer at </a:t>
            </a:r>
            <a:r>
              <a:rPr lang="nb-NO" sz="2000" dirty="0">
                <a:solidFill>
                  <a:prstClr val="white"/>
                </a:solidFill>
              </a:rPr>
              <a:t>en</a:t>
            </a:r>
            <a:r>
              <a:rPr kumimoji="0" lang="nb-NO" sz="2000" b="0" i="0" u="none" strike="noStrike" kern="1200" cap="none" spc="0" normalizeH="0" baseline="0" noProof="0" dirty="0">
                <a:ln>
                  <a:noFill/>
                </a:ln>
                <a:solidFill>
                  <a:prstClr val="white"/>
                </a:solidFill>
                <a:effectLst/>
                <a:uLnTx/>
                <a:uFillTx/>
                <a:ea typeface="+mn-ea"/>
                <a:cs typeface="+mn-cs"/>
              </a:rPr>
              <a:t> gjennom en tjeneste-designprosess går gjennom ulike faser. «Sirupsnippene» visualiserer at de ulike fasene har en åpen </a:t>
            </a:r>
            <a:r>
              <a:rPr lang="nb-NO" sz="2000" dirty="0">
                <a:solidFill>
                  <a:prstClr val="white"/>
                </a:solidFill>
              </a:rPr>
              <a:t>inngang</a:t>
            </a:r>
            <a:r>
              <a:rPr kumimoji="0" lang="nb-NO" sz="2000" b="0" i="0" u="none" strike="noStrike" kern="1200" cap="none" spc="0" normalizeH="0" baseline="0" noProof="0" dirty="0">
                <a:ln>
                  <a:noFill/>
                </a:ln>
                <a:solidFill>
                  <a:prstClr val="white"/>
                </a:solidFill>
                <a:effectLst/>
                <a:uLnTx/>
                <a:uFillTx/>
                <a:ea typeface="+mn-ea"/>
                <a:cs typeface="+mn-cs"/>
              </a:rPr>
              <a:t> og en lukkefase hvor man velger videre retning.  </a:t>
            </a:r>
          </a:p>
        </p:txBody>
      </p:sp>
      <p:sp>
        <p:nvSpPr>
          <p:cNvPr id="14" name="TekstSylinder 13">
            <a:extLst>
              <a:ext uri="{FF2B5EF4-FFF2-40B4-BE49-F238E27FC236}">
                <a16:creationId xmlns:a16="http://schemas.microsoft.com/office/drawing/2014/main" id="{60A3B6CE-F064-E949-985E-328FA6AF5FA0}"/>
              </a:ext>
            </a:extLst>
          </p:cNvPr>
          <p:cNvSpPr txBox="1"/>
          <p:nvPr/>
        </p:nvSpPr>
        <p:spPr>
          <a:xfrm>
            <a:off x="9885518" y="6143282"/>
            <a:ext cx="183896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effectLst/>
                <a:uLnTx/>
                <a:uFillTx/>
                <a:latin typeface="Arial"/>
                <a:ea typeface="+mn-ea"/>
                <a:cs typeface="+mn-cs"/>
              </a:rPr>
              <a:t>Modell: Ks-Konsulent as</a:t>
            </a:r>
          </a:p>
        </p:txBody>
      </p:sp>
      <p:pic>
        <p:nvPicPr>
          <p:cNvPr id="6" name="Bilde 5" descr="Et bilde som inneholder tekst, kart&#10;&#10;Automatisk generert beskrivelse">
            <a:extLst>
              <a:ext uri="{FF2B5EF4-FFF2-40B4-BE49-F238E27FC236}">
                <a16:creationId xmlns:a16="http://schemas.microsoft.com/office/drawing/2014/main" id="{1D27CA33-3D59-0848-B31A-758E2B28A366}"/>
              </a:ext>
            </a:extLst>
          </p:cNvPr>
          <p:cNvPicPr>
            <a:picLocks noChangeAspect="1"/>
          </p:cNvPicPr>
          <p:nvPr/>
        </p:nvPicPr>
        <p:blipFill>
          <a:blip r:embed="rId3"/>
          <a:stretch>
            <a:fillRect/>
          </a:stretch>
        </p:blipFill>
        <p:spPr>
          <a:xfrm>
            <a:off x="-295149" y="0"/>
            <a:ext cx="8324724" cy="6858000"/>
          </a:xfrm>
          <a:prstGeom prst="rect">
            <a:avLst/>
          </a:prstGeom>
        </p:spPr>
      </p:pic>
    </p:spTree>
    <p:extLst>
      <p:ext uri="{BB962C8B-B14F-4D97-AF65-F5344CB8AC3E}">
        <p14:creationId xmlns:p14="http://schemas.microsoft.com/office/powerpoint/2010/main" val="2312010560"/>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53C17E3F-F733-DB43-9760-A2299EC2B3DF}"/>
              </a:ext>
            </a:extLst>
          </p:cNvPr>
          <p:cNvSpPr>
            <a:spLocks noGrp="1"/>
          </p:cNvSpPr>
          <p:nvPr>
            <p:ph type="title"/>
          </p:nvPr>
        </p:nvSpPr>
        <p:spPr>
          <a:xfrm>
            <a:off x="47926" y="1789380"/>
            <a:ext cx="3927892" cy="2568307"/>
          </a:xfrm>
        </p:spPr>
        <p:txBody>
          <a:bodyPr vert="horz" lIns="91440" tIns="45720" rIns="91440" bIns="45720" rtlCol="0" anchor="t">
            <a:normAutofit fontScale="90000"/>
          </a:bodyPr>
          <a:lstStyle/>
          <a:p>
            <a:pPr algn="ctr"/>
            <a:r>
              <a:rPr lang="nb-NO" sz="4000" dirty="0">
                <a:solidFill>
                  <a:schemeClr val="bg1"/>
                </a:solidFill>
                <a:cs typeface="Calibri Light"/>
              </a:rPr>
              <a:t>Tidslinje for gjennomføring av </a:t>
            </a:r>
            <a:r>
              <a:rPr lang="nb-NO" sz="4000" i="1" dirty="0">
                <a:solidFill>
                  <a:schemeClr val="bg1"/>
                </a:solidFill>
                <a:cs typeface="Calibri Light"/>
              </a:rPr>
              <a:t>Leve hele livet </a:t>
            </a:r>
            <a:r>
              <a:rPr lang="nb-NO" sz="4000" dirty="0">
                <a:solidFill>
                  <a:schemeClr val="bg1"/>
                </a:solidFill>
                <a:cs typeface="Calibri Light"/>
              </a:rPr>
              <a:t>med vekt på fase to</a:t>
            </a:r>
            <a:endParaRPr lang="nb-NO" dirty="0">
              <a:solidFill>
                <a:schemeClr val="bg1"/>
              </a:solidFill>
            </a:endParaRP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TekstSylinder 2">
            <a:extLst>
              <a:ext uri="{FF2B5EF4-FFF2-40B4-BE49-F238E27FC236}">
                <a16:creationId xmlns:a16="http://schemas.microsoft.com/office/drawing/2014/main" id="{EBF3D816-6B96-3C42-A564-3C81E89FE02A}"/>
              </a:ext>
            </a:extLst>
          </p:cNvPr>
          <p:cNvSpPr txBox="1"/>
          <p:nvPr/>
        </p:nvSpPr>
        <p:spPr>
          <a:xfrm>
            <a:off x="7527759" y="1323615"/>
            <a:ext cx="1131377" cy="3841437"/>
          </a:xfrm>
          <a:prstGeom prst="rect">
            <a:avLst/>
          </a:prstGeom>
          <a:solidFill>
            <a:schemeClr val="bg1"/>
          </a:solidFill>
        </p:spPr>
        <p:txBody>
          <a:bodyPr wrap="square" rtlCol="0">
            <a:spAutoFit/>
          </a:bodyPr>
          <a:lstStyle/>
          <a:p>
            <a:endParaRPr lang="nb-NO" dirty="0"/>
          </a:p>
        </p:txBody>
      </p:sp>
      <p:sp>
        <p:nvSpPr>
          <p:cNvPr id="4" name="TekstSylinder 3">
            <a:extLst>
              <a:ext uri="{FF2B5EF4-FFF2-40B4-BE49-F238E27FC236}">
                <a16:creationId xmlns:a16="http://schemas.microsoft.com/office/drawing/2014/main" id="{7553069D-B23B-6F4B-966D-E1507B068ABD}"/>
              </a:ext>
            </a:extLst>
          </p:cNvPr>
          <p:cNvSpPr txBox="1"/>
          <p:nvPr/>
        </p:nvSpPr>
        <p:spPr>
          <a:xfrm>
            <a:off x="8364453" y="263229"/>
            <a:ext cx="3827547" cy="5948368"/>
          </a:xfrm>
          <a:prstGeom prst="rect">
            <a:avLst/>
          </a:prstGeom>
        </p:spPr>
        <p:txBody>
          <a:bodyPr vert="horz" lIns="91440" tIns="45720" rIns="91440" bIns="45720" rtlCol="0" anchor="t">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sp>
        <p:nvSpPr>
          <p:cNvPr id="6" name="Rektangel 5">
            <a:extLst>
              <a:ext uri="{FF2B5EF4-FFF2-40B4-BE49-F238E27FC236}">
                <a16:creationId xmlns:a16="http://schemas.microsoft.com/office/drawing/2014/main" id="{C51C267F-2778-492A-8139-76922A9993F9}"/>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lassholder for innhold 6">
            <a:extLst>
              <a:ext uri="{FF2B5EF4-FFF2-40B4-BE49-F238E27FC236}">
                <a16:creationId xmlns:a16="http://schemas.microsoft.com/office/drawing/2014/main" id="{41AE9453-7C35-4E1A-AC47-E8170BF0BB09}"/>
              </a:ext>
            </a:extLst>
          </p:cNvPr>
          <p:cNvPicPr>
            <a:picLocks noGrp="1" noChangeAspect="1"/>
          </p:cNvPicPr>
          <p:nvPr>
            <p:ph idx="1"/>
          </p:nvPr>
        </p:nvPicPr>
        <p:blipFill>
          <a:blip r:embed="rId3"/>
          <a:stretch>
            <a:fillRect/>
          </a:stretch>
        </p:blipFill>
        <p:spPr>
          <a:xfrm>
            <a:off x="4059050" y="646403"/>
            <a:ext cx="8132950" cy="4641864"/>
          </a:xfrm>
          <a:prstGeom prst="rect">
            <a:avLst/>
          </a:prstGeom>
        </p:spPr>
      </p:pic>
      <p:sp>
        <p:nvSpPr>
          <p:cNvPr id="5" name="TekstSylinder 4">
            <a:extLst>
              <a:ext uri="{FF2B5EF4-FFF2-40B4-BE49-F238E27FC236}">
                <a16:creationId xmlns:a16="http://schemas.microsoft.com/office/drawing/2014/main" id="{DFD110C3-D192-5442-A3DC-DD21B9773692}"/>
              </a:ext>
            </a:extLst>
          </p:cNvPr>
          <p:cNvSpPr txBox="1"/>
          <p:nvPr/>
        </p:nvSpPr>
        <p:spPr>
          <a:xfrm>
            <a:off x="4691354" y="5617804"/>
            <a:ext cx="7346197" cy="923330"/>
          </a:xfrm>
          <a:prstGeom prst="rect">
            <a:avLst/>
          </a:prstGeom>
          <a:noFill/>
        </p:spPr>
        <p:txBody>
          <a:bodyPr wrap="square" rtlCol="0">
            <a:spAutoFit/>
          </a:bodyPr>
          <a:lstStyle/>
          <a:p>
            <a:pPr algn="ctr"/>
            <a:r>
              <a:rPr lang="nb-NO" dirty="0"/>
              <a:t>På Fylkesmannens regionale kommunemøter får politisk og administrativ ledelse i kommunene informasjon om </a:t>
            </a:r>
            <a:r>
              <a:rPr lang="nb-NO" i="1" dirty="0"/>
              <a:t>Leve hele livet </a:t>
            </a:r>
            <a:r>
              <a:rPr lang="nb-NO" dirty="0"/>
              <a:t>og hvordan reformen skal gjennomføres. Framdriften skisseres i figuren over</a:t>
            </a:r>
          </a:p>
        </p:txBody>
      </p:sp>
    </p:spTree>
    <p:extLst>
      <p:ext uri="{BB962C8B-B14F-4D97-AF65-F5344CB8AC3E}">
        <p14:creationId xmlns:p14="http://schemas.microsoft.com/office/powerpoint/2010/main" val="22323076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lassholder for innhold 6">
            <a:extLst>
              <a:ext uri="{FF2B5EF4-FFF2-40B4-BE49-F238E27FC236}">
                <a16:creationId xmlns:a16="http://schemas.microsoft.com/office/drawing/2014/main" id="{FBE282BE-471C-F64E-8F83-4DC69AB318DD}"/>
              </a:ext>
            </a:extLst>
          </p:cNvPr>
          <p:cNvPicPr>
            <a:picLocks noChangeAspect="1"/>
          </p:cNvPicPr>
          <p:nvPr/>
        </p:nvPicPr>
        <p:blipFill>
          <a:blip r:embed="rId3">
            <a:alphaModFix amt="35000"/>
          </a:blip>
          <a:stretch>
            <a:fillRect/>
          </a:stretch>
        </p:blipFill>
        <p:spPr>
          <a:xfrm>
            <a:off x="3938082" y="406725"/>
            <a:ext cx="8511457" cy="5076859"/>
          </a:xfrm>
          <a:prstGeom prst="rect">
            <a:avLst/>
          </a:prstGeom>
          <a:noFill/>
        </p:spPr>
      </p:pic>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TekstSylinder 3">
            <a:extLst>
              <a:ext uri="{FF2B5EF4-FFF2-40B4-BE49-F238E27FC236}">
                <a16:creationId xmlns:a16="http://schemas.microsoft.com/office/drawing/2014/main" id="{7553069D-B23B-6F4B-966D-E1507B068ABD}"/>
              </a:ext>
            </a:extLst>
          </p:cNvPr>
          <p:cNvSpPr txBox="1"/>
          <p:nvPr/>
        </p:nvSpPr>
        <p:spPr>
          <a:xfrm>
            <a:off x="8361880" y="329610"/>
            <a:ext cx="3827547" cy="5948368"/>
          </a:xfrm>
          <a:prstGeom prst="rect">
            <a:avLst/>
          </a:prstGeom>
        </p:spPr>
        <p:txBody>
          <a:bodyPr vert="horz" lIns="91440" tIns="45720" rIns="91440" bIns="45720" rtlCol="0" anchor="t">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sp>
        <p:nvSpPr>
          <p:cNvPr id="6" name="Rektangel 5">
            <a:extLst>
              <a:ext uri="{FF2B5EF4-FFF2-40B4-BE49-F238E27FC236}">
                <a16:creationId xmlns:a16="http://schemas.microsoft.com/office/drawing/2014/main" id="{C51C267F-2778-492A-8139-76922A9993F9}"/>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kstSylinder 7">
            <a:extLst>
              <a:ext uri="{FF2B5EF4-FFF2-40B4-BE49-F238E27FC236}">
                <a16:creationId xmlns:a16="http://schemas.microsoft.com/office/drawing/2014/main" id="{4433D957-6635-D946-8D6C-8D69B1A3D08C}"/>
              </a:ext>
            </a:extLst>
          </p:cNvPr>
          <p:cNvSpPr txBox="1"/>
          <p:nvPr/>
        </p:nvSpPr>
        <p:spPr>
          <a:xfrm>
            <a:off x="4990790" y="1457706"/>
            <a:ext cx="6278161" cy="3231654"/>
          </a:xfrm>
          <a:prstGeom prst="rect">
            <a:avLst/>
          </a:prstGeom>
          <a:solidFill>
            <a:schemeClr val="bg1"/>
          </a:solidFill>
          <a:ln>
            <a:solidFill>
              <a:schemeClr val="bg2">
                <a:lumMod val="2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1" u="none" strike="noStrike" kern="1200" cap="none" spc="0" normalizeH="0" baseline="0" noProof="0" dirty="0">
                <a:ln>
                  <a:noFill/>
                </a:ln>
                <a:solidFill>
                  <a:prstClr val="black"/>
                </a:solidFill>
                <a:effectLst/>
                <a:uLnTx/>
                <a:uFillTx/>
                <a:latin typeface="Calibri" panose="020F0502020204030204"/>
                <a:ea typeface="+mn-ea"/>
                <a:cs typeface="+mn-cs"/>
              </a:rPr>
              <a:t>Fase 2 Kartlegging og planlegging (2019–2020) </a:t>
            </a:r>
            <a:br>
              <a:rPr kumimoji="0" lang="nb-NO" sz="2000" b="0" i="1"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nb-NO" sz="20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rPr>
              <a:t>Kommunene har perioden 2019–2020 til å ta stilling til løsningene i reformen og planlegge hvordan de vil utforme og gjennomføre dem lokalt. Det legges opp til at kommunene og fylkeskommunene kartlegger egne behov og utfordringer, og gjennom politiske vedtak tar stilling til forslagene i Leve hele livet. Spesialisthelsetjenesten vil bli fulgt opp i ordinære styrings- og rapporteringssystemer</a:t>
            </a: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rPr>
              <a:t>				Regjeringen.no</a:t>
            </a:r>
          </a:p>
        </p:txBody>
      </p:sp>
      <p:sp>
        <p:nvSpPr>
          <p:cNvPr id="12" name="Tittel 1">
            <a:extLst>
              <a:ext uri="{FF2B5EF4-FFF2-40B4-BE49-F238E27FC236}">
                <a16:creationId xmlns:a16="http://schemas.microsoft.com/office/drawing/2014/main" id="{7FCB59D5-E260-3149-BA04-47C492E1E575}"/>
              </a:ext>
            </a:extLst>
          </p:cNvPr>
          <p:cNvSpPr>
            <a:spLocks noGrp="1"/>
          </p:cNvSpPr>
          <p:nvPr>
            <p:ph type="title"/>
          </p:nvPr>
        </p:nvSpPr>
        <p:spPr>
          <a:xfrm>
            <a:off x="47926" y="1789380"/>
            <a:ext cx="3927892" cy="2568307"/>
          </a:xfrm>
        </p:spPr>
        <p:txBody>
          <a:bodyPr vert="horz" lIns="91440" tIns="45720" rIns="91440" bIns="45720" rtlCol="0" anchor="t">
            <a:normAutofit fontScale="90000"/>
          </a:bodyPr>
          <a:lstStyle/>
          <a:p>
            <a:pPr algn="ctr"/>
            <a:r>
              <a:rPr lang="nb-NO" sz="4000" dirty="0">
                <a:solidFill>
                  <a:schemeClr val="bg1"/>
                </a:solidFill>
                <a:cs typeface="Calibri Light"/>
              </a:rPr>
              <a:t>Tidslinje for gjennomføring av </a:t>
            </a:r>
            <a:r>
              <a:rPr lang="nb-NO" sz="4000" i="1" dirty="0">
                <a:solidFill>
                  <a:schemeClr val="bg1"/>
                </a:solidFill>
                <a:cs typeface="Calibri Light"/>
              </a:rPr>
              <a:t>Leve hele livet </a:t>
            </a:r>
            <a:r>
              <a:rPr lang="nb-NO" sz="4000" dirty="0">
                <a:solidFill>
                  <a:schemeClr val="bg1"/>
                </a:solidFill>
                <a:cs typeface="Calibri Light"/>
              </a:rPr>
              <a:t>med vekt på fase to</a:t>
            </a:r>
            <a:endParaRPr lang="nb-NO" dirty="0">
              <a:solidFill>
                <a:schemeClr val="bg1"/>
              </a:solidFill>
            </a:endParaRPr>
          </a:p>
        </p:txBody>
      </p:sp>
    </p:spTree>
    <p:extLst>
      <p:ext uri="{BB962C8B-B14F-4D97-AF65-F5344CB8AC3E}">
        <p14:creationId xmlns:p14="http://schemas.microsoft.com/office/powerpoint/2010/main" val="2191002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53C17E3F-F733-DB43-9760-A2299EC2B3DF}"/>
              </a:ext>
            </a:extLst>
          </p:cNvPr>
          <p:cNvSpPr>
            <a:spLocks noGrp="1"/>
          </p:cNvSpPr>
          <p:nvPr>
            <p:ph type="title"/>
          </p:nvPr>
        </p:nvSpPr>
        <p:spPr>
          <a:xfrm>
            <a:off x="266700" y="1158488"/>
            <a:ext cx="3688403" cy="4617844"/>
          </a:xfrm>
        </p:spPr>
        <p:txBody>
          <a:bodyPr vert="horz" lIns="91440" tIns="45720" rIns="91440" bIns="45720" rtlCol="0" anchor="t">
            <a:normAutofit/>
          </a:bodyPr>
          <a:lstStyle/>
          <a:p>
            <a:pPr algn="ctr"/>
            <a:r>
              <a:rPr lang="nb-NO" sz="4000" dirty="0">
                <a:solidFill>
                  <a:srgbClr val="FFFFFF"/>
                </a:solidFill>
                <a:cs typeface="Calibri Light"/>
              </a:rPr>
              <a:t>Utfordringsbildet </a:t>
            </a:r>
            <a:br>
              <a:rPr lang="nb-NO" sz="2800" dirty="0">
                <a:cs typeface="Calibri Light"/>
              </a:rPr>
            </a:br>
            <a:br>
              <a:rPr lang="nb-NO" sz="2800" dirty="0">
                <a:cs typeface="Calibri Light"/>
              </a:rPr>
            </a:br>
            <a:endParaRPr lang="nb-NO" sz="2800" kern="1200" dirty="0">
              <a:solidFill>
                <a:srgbClr val="FFFFFF"/>
              </a:solidFill>
              <a:latin typeface="+mj-lt"/>
              <a:cs typeface="Calibri Light"/>
            </a:endParaRPr>
          </a:p>
        </p:txBody>
      </p:sp>
      <p:sp>
        <p:nvSpPr>
          <p:cNvPr id="3" name="Plassholder for innhold 2">
            <a:extLst>
              <a:ext uri="{FF2B5EF4-FFF2-40B4-BE49-F238E27FC236}">
                <a16:creationId xmlns:a16="http://schemas.microsoft.com/office/drawing/2014/main" id="{4E5465D3-251E-0241-B5CA-F5BF87F0BAA9}"/>
              </a:ext>
            </a:extLst>
          </p:cNvPr>
          <p:cNvSpPr>
            <a:spLocks noGrp="1"/>
          </p:cNvSpPr>
          <p:nvPr>
            <p:ph idx="1"/>
          </p:nvPr>
        </p:nvSpPr>
        <p:spPr>
          <a:xfrm>
            <a:off x="4325750" y="521634"/>
            <a:ext cx="3700168" cy="5439308"/>
          </a:xfrm>
        </p:spPr>
        <p:txBody>
          <a:bodyPr vert="horz" lIns="91440" tIns="45720" rIns="91440" bIns="45720" rtlCol="0" anchor="t">
            <a:normAutofit fontScale="25000" lnSpcReduction="20000"/>
          </a:bodyPr>
          <a:lstStyle/>
          <a:p>
            <a:pPr marL="0" indent="0">
              <a:buNone/>
            </a:pPr>
            <a:r>
              <a:rPr lang="nb-NO" sz="8800" b="1" dirty="0">
                <a:ea typeface="+mn-lt"/>
                <a:cs typeface="+mn-lt"/>
              </a:rPr>
              <a:t>Utfordringsbildet</a:t>
            </a:r>
          </a:p>
          <a:p>
            <a:pPr marL="0" indent="0">
              <a:lnSpc>
                <a:spcPct val="120000"/>
              </a:lnSpc>
              <a:buNone/>
            </a:pPr>
            <a:r>
              <a:rPr lang="nb-NO" sz="8000" i="1" dirty="0">
                <a:ea typeface="+mn-lt"/>
                <a:cs typeface="+mn-lt"/>
              </a:rPr>
              <a:t>Leve hele livet </a:t>
            </a:r>
            <a:r>
              <a:rPr lang="nb-NO" sz="8000" dirty="0">
                <a:ea typeface="+mn-lt"/>
                <a:cs typeface="+mn-lt"/>
              </a:rPr>
              <a:t>er en stortingsmelding som har et stort nedslagsfelt i en kommune og i et lokalsamfunn. Meldingen tydeliggjøres med et utfordringsbilde og et behov for endring og utvikling som er sammensatt.</a:t>
            </a:r>
          </a:p>
          <a:p>
            <a:pPr marL="0" indent="0">
              <a:lnSpc>
                <a:spcPct val="120000"/>
              </a:lnSpc>
              <a:buNone/>
            </a:pPr>
            <a:br>
              <a:rPr lang="nb-NO" sz="8000" dirty="0">
                <a:ea typeface="+mn-lt"/>
                <a:cs typeface="+mn-lt"/>
              </a:rPr>
            </a:br>
            <a:r>
              <a:rPr lang="nb-NO" sz="8000" dirty="0">
                <a:ea typeface="+mn-lt"/>
                <a:cs typeface="+mn-lt"/>
              </a:rPr>
              <a:t>For å imøtekomme utfordringsbildet kreves det mobilisering av alle samfunnets ressurser,  statlige og kommunale aktører, frivillige lag og organisasjoner og  næringsliv.</a:t>
            </a:r>
            <a:br>
              <a:rPr lang="nb-NO" sz="8000" dirty="0">
                <a:ea typeface="+mn-lt"/>
                <a:cs typeface="+mn-lt"/>
              </a:rPr>
            </a:br>
            <a:r>
              <a:rPr lang="nb-NO" sz="8000" dirty="0">
                <a:cs typeface="Calibri"/>
              </a:rPr>
              <a:t>Samfunnsressursene må dra i</a:t>
            </a:r>
            <a:endParaRPr lang="nb-NO" sz="2200" dirty="0">
              <a:solidFill>
                <a:srgbClr val="000000"/>
              </a:solidFill>
              <a:cs typeface="Calibri" panose="020F0502020204030204"/>
            </a:endParaRP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TekstSylinder 3">
            <a:extLst>
              <a:ext uri="{FF2B5EF4-FFF2-40B4-BE49-F238E27FC236}">
                <a16:creationId xmlns:a16="http://schemas.microsoft.com/office/drawing/2014/main" id="{7553069D-B23B-6F4B-966D-E1507B068ABD}"/>
              </a:ext>
            </a:extLst>
          </p:cNvPr>
          <p:cNvSpPr txBox="1"/>
          <p:nvPr/>
        </p:nvSpPr>
        <p:spPr>
          <a:xfrm>
            <a:off x="8316577" y="873433"/>
            <a:ext cx="3608711" cy="5555942"/>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Calibri"/>
              </a:rPr>
              <a:t>samme retning slik at hvert enkelt lokalsamfunn evner å bidra til gode liv for sine innbyggere – </a:t>
            </a:r>
            <a:r>
              <a:rPr kumimoji="0" lang="nb-NO" sz="2000" b="0" i="1"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fra omsorgsboliger til aldersvennlige samfunn, fra dagplasser til møteplasser, fra ernæring til sosiale fellesskap.</a:t>
            </a:r>
            <a:br>
              <a:rPr kumimoji="0" lang="nb-NO" sz="2000" b="0" i="1"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br>
            <a:endParaRPr kumimoji="0" lang="nb-NO" sz="20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rPr>
              <a:t>Arbeidet med </a:t>
            </a:r>
            <a:r>
              <a:rPr kumimoji="0" lang="nb-NO" sz="2000" b="0" i="1" u="none" strike="noStrike" kern="1200" cap="none" spc="0" normalizeH="0" baseline="0" noProof="0" dirty="0">
                <a:ln>
                  <a:noFill/>
                </a:ln>
                <a:solidFill>
                  <a:prstClr val="black"/>
                </a:solidFill>
                <a:effectLst/>
                <a:uLnTx/>
                <a:uFillTx/>
                <a:latin typeface="Calibri" panose="020F0502020204030204"/>
                <a:ea typeface="+mn-ea"/>
                <a:cs typeface="+mn-cs"/>
              </a:rPr>
              <a:t>Leve hele livet</a:t>
            </a: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rPr>
              <a:t> kan betegnes som samskaping, der flere aktører i samfunnet  går sammen om å utvikle felles løsninger til både kommunens og  samfunnets utfordringer. </a:t>
            </a:r>
            <a:endPar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000" b="1" i="0" u="none" strike="noStrike" kern="1200" cap="none" spc="0" normalizeH="0" baseline="0" noProof="0" dirty="0">
              <a:ln>
                <a:noFill/>
              </a:ln>
              <a:solidFill>
                <a:prstClr val="black"/>
              </a:solidFill>
              <a:effectLst/>
              <a:uLnTx/>
              <a:uFillTx/>
              <a:latin typeface="Calibri" panose="020F0502020204030204"/>
              <a:ea typeface="Segoe UI"/>
              <a:cs typeface="Segoe UI"/>
            </a:endParaRPr>
          </a:p>
        </p:txBody>
      </p:sp>
      <p:sp>
        <p:nvSpPr>
          <p:cNvPr id="7" name="TekstSylinder 6">
            <a:extLst>
              <a:ext uri="{FF2B5EF4-FFF2-40B4-BE49-F238E27FC236}">
                <a16:creationId xmlns:a16="http://schemas.microsoft.com/office/drawing/2014/main" id="{C4914837-1801-4425-B646-0836ED9CF901}"/>
              </a:ext>
            </a:extLst>
          </p:cNvPr>
          <p:cNvSpPr txBox="1"/>
          <p:nvPr/>
        </p:nvSpPr>
        <p:spPr>
          <a:xfrm>
            <a:off x="7717972" y="-310244"/>
            <a:ext cx="40222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Klikk for å legge til tekst</a:t>
            </a:r>
          </a:p>
        </p:txBody>
      </p:sp>
      <p:pic>
        <p:nvPicPr>
          <p:cNvPr id="10" name="Bilde 9">
            <a:extLst>
              <a:ext uri="{FF2B5EF4-FFF2-40B4-BE49-F238E27FC236}">
                <a16:creationId xmlns:a16="http://schemas.microsoft.com/office/drawing/2014/main" id="{3F8C7DF0-9FBE-42F5-BF62-7D0BF2176ED5}"/>
              </a:ext>
            </a:extLst>
          </p:cNvPr>
          <p:cNvPicPr>
            <a:picLocks noChangeAspect="1"/>
          </p:cNvPicPr>
          <p:nvPr/>
        </p:nvPicPr>
        <p:blipFill>
          <a:blip r:embed="rId3"/>
          <a:stretch>
            <a:fillRect/>
          </a:stretch>
        </p:blipFill>
        <p:spPr>
          <a:xfrm>
            <a:off x="549878" y="2981402"/>
            <a:ext cx="3122046" cy="1633434"/>
          </a:xfrm>
          <a:prstGeom prst="rect">
            <a:avLst/>
          </a:prstGeom>
        </p:spPr>
      </p:pic>
    </p:spTree>
    <p:extLst>
      <p:ext uri="{BB962C8B-B14F-4D97-AF65-F5344CB8AC3E}">
        <p14:creationId xmlns:p14="http://schemas.microsoft.com/office/powerpoint/2010/main" val="660752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EB019415-9A82-1F4D-BACC-16FE867420D2}"/>
              </a:ext>
            </a:extLst>
          </p:cNvPr>
          <p:cNvSpPr>
            <a:spLocks noGrp="1"/>
          </p:cNvSpPr>
          <p:nvPr>
            <p:ph type="title"/>
          </p:nvPr>
        </p:nvSpPr>
        <p:spPr>
          <a:xfrm>
            <a:off x="415253" y="2000899"/>
            <a:ext cx="3062288" cy="2856202"/>
          </a:xfrm>
          <a:prstGeom prst="ellipse">
            <a:avLst/>
          </a:prstGeom>
          <a:solidFill>
            <a:srgbClr val="262626"/>
          </a:solidFill>
          <a:ln w="174625" cmpd="thinThick">
            <a:solidFill>
              <a:srgbClr val="262626"/>
            </a:solidFill>
          </a:ln>
        </p:spPr>
        <p:txBody>
          <a:bodyPr>
            <a:noAutofit/>
          </a:bodyPr>
          <a:lstStyle/>
          <a:p>
            <a:pPr algn="ctr"/>
            <a:r>
              <a:rPr lang="nb-NO" sz="1800" dirty="0">
                <a:solidFill>
                  <a:schemeClr val="bg2"/>
                </a:solidFill>
              </a:rPr>
              <a:t>Det demografiske utfordringsbildet peker i retning av at omsorgstjenestene ikke kan klare satsningen alene, man må se utover eget tjenesteområde og mobilisere samfunnet.</a:t>
            </a:r>
          </a:p>
        </p:txBody>
      </p:sp>
      <p:pic>
        <p:nvPicPr>
          <p:cNvPr id="12" name="Bilde 11">
            <a:extLst>
              <a:ext uri="{FF2B5EF4-FFF2-40B4-BE49-F238E27FC236}">
                <a16:creationId xmlns:a16="http://schemas.microsoft.com/office/drawing/2014/main" id="{B1CD5E17-D432-C54F-BE5C-CA1C4AC135E4}"/>
              </a:ext>
            </a:extLst>
          </p:cNvPr>
          <p:cNvPicPr>
            <a:picLocks noChangeAspect="1"/>
          </p:cNvPicPr>
          <p:nvPr/>
        </p:nvPicPr>
        <p:blipFill>
          <a:blip r:embed="rId3"/>
          <a:stretch>
            <a:fillRect/>
          </a:stretch>
        </p:blipFill>
        <p:spPr>
          <a:xfrm>
            <a:off x="2273263" y="5826356"/>
            <a:ext cx="1612900" cy="774700"/>
          </a:xfrm>
          <a:prstGeom prst="rect">
            <a:avLst/>
          </a:prstGeom>
        </p:spPr>
      </p:pic>
      <p:pic>
        <p:nvPicPr>
          <p:cNvPr id="8" name="Bilde 7" descr="Et bilde som inneholder tekst&#10;&#10;Automatisk generert beskrivelse">
            <a:extLst>
              <a:ext uri="{FF2B5EF4-FFF2-40B4-BE49-F238E27FC236}">
                <a16:creationId xmlns:a16="http://schemas.microsoft.com/office/drawing/2014/main" id="{415F1411-C348-694F-8131-58C2D208604D}"/>
              </a:ext>
            </a:extLst>
          </p:cNvPr>
          <p:cNvPicPr>
            <a:picLocks noChangeAspect="1"/>
          </p:cNvPicPr>
          <p:nvPr/>
        </p:nvPicPr>
        <p:blipFill rotWithShape="1">
          <a:blip r:embed="rId4"/>
          <a:srcRect l="15903" r="14870" b="-1"/>
          <a:stretch/>
        </p:blipFill>
        <p:spPr>
          <a:xfrm>
            <a:off x="6151420" y="182293"/>
            <a:ext cx="5736165" cy="6214533"/>
          </a:xfrm>
          <a:prstGeom prst="rect">
            <a:avLst/>
          </a:prstGeom>
        </p:spPr>
      </p:pic>
      <p:sp>
        <p:nvSpPr>
          <p:cNvPr id="3" name="Rektangel 2">
            <a:extLst>
              <a:ext uri="{FF2B5EF4-FFF2-40B4-BE49-F238E27FC236}">
                <a16:creationId xmlns:a16="http://schemas.microsoft.com/office/drawing/2014/main" id="{2F0C53C5-DEC8-3F44-BD1B-53252A47C7D1}"/>
              </a:ext>
            </a:extLst>
          </p:cNvPr>
          <p:cNvSpPr/>
          <p:nvPr/>
        </p:nvSpPr>
        <p:spPr>
          <a:xfrm>
            <a:off x="3080191" y="256944"/>
            <a:ext cx="4542242" cy="1862048"/>
          </a:xfrm>
          <a:prstGeom prst="rect">
            <a:avLst/>
          </a:prstGeom>
          <a:ln>
            <a:noFill/>
          </a:ln>
        </p:spPr>
        <p:txBody>
          <a:bodyPr wrap="square">
            <a:spAutoFit/>
          </a:bodyPr>
          <a:lstStyle/>
          <a:p>
            <a:pPr lvl="0">
              <a:spcAft>
                <a:spcPts val="600"/>
              </a:spcAft>
              <a:defRPr/>
            </a:pPr>
            <a:r>
              <a:rPr lang="nb-NO" sz="2000" dirty="0">
                <a:solidFill>
                  <a:prstClr val="black"/>
                </a:solidFill>
              </a:rPr>
              <a:t>SATSINGSOMRÅDENE TIL REFORMEN:</a:t>
            </a:r>
          </a:p>
          <a:p>
            <a:r>
              <a:rPr lang="en-US" dirty="0"/>
              <a:t>1. Aldersvennlig samfunn</a:t>
            </a:r>
          </a:p>
          <a:p>
            <a:r>
              <a:rPr lang="en-US" dirty="0"/>
              <a:t>2. Aktivitet </a:t>
            </a:r>
            <a:r>
              <a:rPr lang="en-US" dirty="0" err="1"/>
              <a:t>og</a:t>
            </a:r>
            <a:r>
              <a:rPr lang="en-US" dirty="0"/>
              <a:t> fellesskap</a:t>
            </a:r>
          </a:p>
          <a:p>
            <a:r>
              <a:rPr lang="en-US" dirty="0"/>
              <a:t>3. Mat </a:t>
            </a:r>
            <a:r>
              <a:rPr lang="en-US" dirty="0" err="1"/>
              <a:t>og</a:t>
            </a:r>
            <a:r>
              <a:rPr lang="en-US" dirty="0"/>
              <a:t> måltid</a:t>
            </a:r>
          </a:p>
          <a:p>
            <a:r>
              <a:rPr lang="en-US" dirty="0"/>
              <a:t>4. Helsehjelp</a:t>
            </a:r>
          </a:p>
          <a:p>
            <a:r>
              <a:rPr lang="en-US" dirty="0"/>
              <a:t>5. </a:t>
            </a:r>
            <a:r>
              <a:rPr lang="en-US" dirty="0" err="1"/>
              <a:t>Sammenheng</a:t>
            </a:r>
            <a:r>
              <a:rPr lang="en-US" dirty="0"/>
              <a:t> I </a:t>
            </a:r>
            <a:r>
              <a:rPr lang="en-US" dirty="0" err="1"/>
              <a:t>tjenesten</a:t>
            </a:r>
            <a:endParaRPr lang="en-US" dirty="0"/>
          </a:p>
        </p:txBody>
      </p:sp>
    </p:spTree>
    <p:extLst>
      <p:ext uri="{BB962C8B-B14F-4D97-AF65-F5344CB8AC3E}">
        <p14:creationId xmlns:p14="http://schemas.microsoft.com/office/powerpoint/2010/main" val="1421309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53C17E3F-F733-DB43-9760-A2299EC2B3DF}"/>
              </a:ext>
            </a:extLst>
          </p:cNvPr>
          <p:cNvSpPr>
            <a:spLocks noGrp="1"/>
          </p:cNvSpPr>
          <p:nvPr>
            <p:ph type="title"/>
          </p:nvPr>
        </p:nvSpPr>
        <p:spPr>
          <a:xfrm>
            <a:off x="168342" y="974571"/>
            <a:ext cx="3688403" cy="507027"/>
          </a:xfrm>
        </p:spPr>
        <p:txBody>
          <a:bodyPr vert="horz" lIns="91440" tIns="45720" rIns="91440" bIns="45720" rtlCol="0" anchor="t">
            <a:normAutofit fontScale="90000"/>
          </a:bodyPr>
          <a:lstStyle/>
          <a:p>
            <a:pPr algn="ctr"/>
            <a:r>
              <a:rPr lang="nb-NO" sz="4000" dirty="0">
                <a:solidFill>
                  <a:srgbClr val="FFFFFF"/>
                </a:solidFill>
                <a:cs typeface="Calibri Light"/>
              </a:rPr>
              <a:t>Mobilisering</a:t>
            </a:r>
            <a:br>
              <a:rPr lang="nb-NO" sz="2800" dirty="0">
                <a:cs typeface="Calibri Light"/>
              </a:rPr>
            </a:br>
            <a:br>
              <a:rPr lang="nb-NO" sz="2800" dirty="0">
                <a:cs typeface="Calibri Light"/>
              </a:rPr>
            </a:br>
            <a:endParaRPr lang="nb-NO" sz="2800" kern="1200" dirty="0">
              <a:solidFill>
                <a:srgbClr val="FFFFFF"/>
              </a:solidFill>
              <a:latin typeface="+mj-lt"/>
              <a:cs typeface="Calibri Light"/>
            </a:endParaRPr>
          </a:p>
        </p:txBody>
      </p:sp>
      <p:sp>
        <p:nvSpPr>
          <p:cNvPr id="3" name="Plassholder for innhold 2">
            <a:extLst>
              <a:ext uri="{FF2B5EF4-FFF2-40B4-BE49-F238E27FC236}">
                <a16:creationId xmlns:a16="http://schemas.microsoft.com/office/drawing/2014/main" id="{4E5465D3-251E-0241-B5CA-F5BF87F0BAA9}"/>
              </a:ext>
            </a:extLst>
          </p:cNvPr>
          <p:cNvSpPr>
            <a:spLocks noGrp="1"/>
          </p:cNvSpPr>
          <p:nvPr>
            <p:ph idx="1"/>
          </p:nvPr>
        </p:nvSpPr>
        <p:spPr>
          <a:xfrm>
            <a:off x="4256598" y="756199"/>
            <a:ext cx="3902367" cy="5895036"/>
          </a:xfrm>
        </p:spPr>
        <p:txBody>
          <a:bodyPr vert="horz" lIns="91440" tIns="45720" rIns="91440" bIns="45720" rtlCol="0" anchor="t">
            <a:normAutofit fontScale="32500" lnSpcReduction="20000"/>
          </a:bodyPr>
          <a:lstStyle/>
          <a:p>
            <a:pPr marL="0" indent="0" fontAlgn="base">
              <a:lnSpc>
                <a:spcPct val="120000"/>
              </a:lnSpc>
              <a:buNone/>
            </a:pPr>
            <a:r>
              <a:rPr lang="nb-NO" sz="6800" b="1" dirty="0">
                <a:ea typeface="+mn-lt"/>
                <a:cs typeface="+mn-lt"/>
              </a:rPr>
              <a:t>Mobilisering</a:t>
            </a:r>
            <a:br>
              <a:rPr lang="nb-NO" sz="6200" b="1" dirty="0">
                <a:latin typeface="+mj-lt"/>
                <a:ea typeface="+mn-lt"/>
                <a:cs typeface="+mn-lt"/>
              </a:rPr>
            </a:br>
            <a:br>
              <a:rPr lang="nb-NO" sz="6200" dirty="0">
                <a:latin typeface="+mj-lt"/>
                <a:ea typeface="+mn-lt"/>
                <a:cs typeface="+mn-lt"/>
              </a:rPr>
            </a:br>
            <a:r>
              <a:rPr lang="nb-NO" sz="6200" dirty="0"/>
              <a:t>I fremtidens kommuner vil ledelsen utfordres, og det vil kreve et politisk og administrativt perspektivskifte. </a:t>
            </a:r>
            <a:r>
              <a:rPr lang="en-US" sz="6200" dirty="0"/>
              <a:t>​</a:t>
            </a:r>
            <a:endParaRPr lang="nb-NO" sz="6200" dirty="0"/>
          </a:p>
          <a:p>
            <a:pPr marL="0" indent="0" fontAlgn="base">
              <a:lnSpc>
                <a:spcPct val="120000"/>
              </a:lnSpc>
              <a:buNone/>
            </a:pPr>
            <a:r>
              <a:rPr lang="da-DK" sz="6200" dirty="0"/>
              <a:t>Fra: et </a:t>
            </a:r>
            <a:r>
              <a:rPr lang="da-DK" sz="6200" dirty="0" err="1"/>
              <a:t>innadvendt</a:t>
            </a:r>
            <a:r>
              <a:rPr lang="da-DK" sz="6200" dirty="0"/>
              <a:t>, </a:t>
            </a:r>
            <a:r>
              <a:rPr lang="da-DK" sz="6200" dirty="0" err="1"/>
              <a:t>oppgaverettet</a:t>
            </a:r>
            <a:r>
              <a:rPr lang="da-DK" sz="6200" dirty="0"/>
              <a:t> </a:t>
            </a:r>
            <a:br>
              <a:rPr lang="da-DK" sz="6200" dirty="0"/>
            </a:br>
            <a:r>
              <a:rPr lang="da-DK" sz="6200" u="sng" dirty="0" err="1"/>
              <a:t>ressursutnyttelses</a:t>
            </a:r>
            <a:r>
              <a:rPr lang="da-DK" sz="6200" u="sng" dirty="0"/>
              <a:t>-</a:t>
            </a:r>
            <a:r>
              <a:rPr lang="da-DK" sz="6200" dirty="0"/>
              <a:t>perspektiv​</a:t>
            </a:r>
          </a:p>
          <a:p>
            <a:pPr marL="0" indent="0" fontAlgn="base">
              <a:lnSpc>
                <a:spcPct val="120000"/>
              </a:lnSpc>
              <a:buNone/>
            </a:pPr>
            <a:r>
              <a:rPr lang="da-DK" sz="6200" dirty="0"/>
              <a:t>Til: et </a:t>
            </a:r>
            <a:r>
              <a:rPr lang="da-DK" sz="6200" dirty="0" err="1"/>
              <a:t>utadvendt</a:t>
            </a:r>
            <a:r>
              <a:rPr lang="da-DK" sz="6200" dirty="0"/>
              <a:t>, formålsrettet, </a:t>
            </a:r>
            <a:br>
              <a:rPr lang="da-DK" sz="6200" dirty="0"/>
            </a:br>
            <a:r>
              <a:rPr lang="da-DK" sz="6200" u="sng" dirty="0" err="1"/>
              <a:t>ressursmobiliserings</a:t>
            </a:r>
            <a:r>
              <a:rPr lang="da-DK" sz="6200" u="sng" dirty="0"/>
              <a:t>-</a:t>
            </a:r>
            <a:r>
              <a:rPr lang="da-DK" sz="6200" dirty="0"/>
              <a:t>perspektiv</a:t>
            </a:r>
          </a:p>
          <a:p>
            <a:pPr marL="0" indent="0" fontAlgn="base">
              <a:buNone/>
            </a:pPr>
            <a:endParaRPr lang="nb-NO" sz="1800" dirty="0">
              <a:ea typeface="Segoe UI"/>
              <a:cs typeface="Segoe UI"/>
            </a:endParaRPr>
          </a:p>
          <a:p>
            <a:pPr marL="0" indent="0" algn="r">
              <a:buNone/>
            </a:pPr>
            <a:br>
              <a:rPr lang="nb-NO" sz="5500" i="1" dirty="0">
                <a:ea typeface="Segoe UI"/>
                <a:cs typeface="Segoe UI"/>
              </a:rPr>
            </a:br>
            <a:r>
              <a:rPr lang="nb-NO" sz="5500" i="1" dirty="0">
                <a:ea typeface="Segoe UI"/>
                <a:cs typeface="Segoe UI"/>
              </a:rPr>
              <a:t>Eva Sørensen 2020</a:t>
            </a:r>
            <a:endParaRPr lang="nb-NO" b="1" dirty="0">
              <a:ea typeface="+mn-lt"/>
              <a:cs typeface="+mn-lt"/>
            </a:endParaRPr>
          </a:p>
          <a:p>
            <a:pPr marL="0" indent="0">
              <a:buNone/>
            </a:pPr>
            <a:endParaRPr lang="nb-NO" sz="2200" dirty="0">
              <a:ea typeface="+mn-lt"/>
              <a:cs typeface="+mn-lt"/>
            </a:endParaRP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TekstSylinder 3">
            <a:extLst>
              <a:ext uri="{FF2B5EF4-FFF2-40B4-BE49-F238E27FC236}">
                <a16:creationId xmlns:a16="http://schemas.microsoft.com/office/drawing/2014/main" id="{7553069D-B23B-6F4B-966D-E1507B068ABD}"/>
              </a:ext>
            </a:extLst>
          </p:cNvPr>
          <p:cNvSpPr txBox="1"/>
          <p:nvPr/>
        </p:nvSpPr>
        <p:spPr>
          <a:xfrm>
            <a:off x="8451604" y="305777"/>
            <a:ext cx="3197701" cy="5651984"/>
          </a:xfrm>
          <a:prstGeom prst="rect">
            <a:avLst/>
          </a:prstGeom>
        </p:spPr>
        <p:txBody>
          <a:bodyPr vert="horz" lIns="91440" tIns="45720" rIns="91440" bIns="45720" rtlCol="0" anchor="t">
            <a:normAutofit/>
          </a:bodyPr>
          <a:lstStyle/>
          <a:p>
            <a:endParaRPr lang="nb-NO" sz="1500" dirty="0">
              <a:cs typeface="Calibri"/>
            </a:endParaRPr>
          </a:p>
        </p:txBody>
      </p:sp>
      <p:sp>
        <p:nvSpPr>
          <p:cNvPr id="7" name="TekstSylinder 6">
            <a:extLst>
              <a:ext uri="{FF2B5EF4-FFF2-40B4-BE49-F238E27FC236}">
                <a16:creationId xmlns:a16="http://schemas.microsoft.com/office/drawing/2014/main" id="{C4914837-1801-4425-B646-0836ED9CF901}"/>
              </a:ext>
            </a:extLst>
          </p:cNvPr>
          <p:cNvSpPr txBox="1"/>
          <p:nvPr/>
        </p:nvSpPr>
        <p:spPr>
          <a:xfrm>
            <a:off x="7717972" y="-310244"/>
            <a:ext cx="40222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b-NO" dirty="0"/>
              <a:t>Klikk for å legge til tekst</a:t>
            </a:r>
          </a:p>
        </p:txBody>
      </p:sp>
      <p:sp>
        <p:nvSpPr>
          <p:cNvPr id="6" name="TekstSylinder 5">
            <a:extLst>
              <a:ext uri="{FF2B5EF4-FFF2-40B4-BE49-F238E27FC236}">
                <a16:creationId xmlns:a16="http://schemas.microsoft.com/office/drawing/2014/main" id="{6D35B689-2B65-4EF4-9E84-97FE5BDF6173}"/>
              </a:ext>
            </a:extLst>
          </p:cNvPr>
          <p:cNvSpPr txBox="1"/>
          <p:nvPr/>
        </p:nvSpPr>
        <p:spPr>
          <a:xfrm>
            <a:off x="8292412" y="791515"/>
            <a:ext cx="3688036" cy="4124206"/>
          </a:xfrm>
          <a:prstGeom prst="rect">
            <a:avLst/>
          </a:prstGeom>
          <a:noFill/>
        </p:spPr>
        <p:txBody>
          <a:bodyPr wrap="square" rtlCol="0" anchor="t">
            <a:spAutoFit/>
          </a:bodyPr>
          <a:lstStyle/>
          <a:p>
            <a:r>
              <a:rPr lang="nb-NO" sz="2200" b="1" dirty="0">
                <a:ea typeface="Segoe UI"/>
                <a:cs typeface="Segoe UI"/>
              </a:rPr>
              <a:t>Lokale løsninger og behov </a:t>
            </a:r>
            <a:r>
              <a:rPr lang="en-US" sz="2200" dirty="0">
                <a:ea typeface="Segoe UI"/>
                <a:cs typeface="Segoe UI"/>
              </a:rPr>
              <a:t>​</a:t>
            </a:r>
            <a:br>
              <a:rPr lang="en-US" sz="2000" dirty="0">
                <a:ea typeface="Segoe UI"/>
                <a:cs typeface="Segoe UI"/>
              </a:rPr>
            </a:br>
            <a:endParaRPr lang="en-US" sz="2000" dirty="0">
              <a:ea typeface="Segoe UI"/>
              <a:cs typeface="Segoe UI"/>
            </a:endParaRPr>
          </a:p>
          <a:p>
            <a:r>
              <a:rPr lang="en-US" sz="2000" dirty="0">
                <a:ea typeface="Segoe UI"/>
                <a:cs typeface="Segoe UI"/>
              </a:rPr>
              <a:t>Selv om </a:t>
            </a:r>
            <a:r>
              <a:rPr lang="en-US" sz="2000" dirty="0" err="1">
                <a:ea typeface="Segoe UI"/>
                <a:cs typeface="Segoe UI"/>
              </a:rPr>
              <a:t>utfordringsbildet</a:t>
            </a:r>
            <a:r>
              <a:rPr lang="en-US" sz="2000" dirty="0">
                <a:ea typeface="Segoe UI"/>
                <a:cs typeface="Segoe UI"/>
              </a:rPr>
              <a:t> er gjennkjennbart for de </a:t>
            </a:r>
            <a:r>
              <a:rPr lang="en-US" sz="2000" dirty="0" err="1">
                <a:ea typeface="Segoe UI"/>
                <a:cs typeface="Segoe UI"/>
              </a:rPr>
              <a:t>fleste</a:t>
            </a:r>
            <a:r>
              <a:rPr lang="en-US" sz="2000" dirty="0">
                <a:ea typeface="Segoe UI"/>
                <a:cs typeface="Segoe UI"/>
              </a:rPr>
              <a:t> kommuner og lokalsamfunn, er  det </a:t>
            </a:r>
            <a:r>
              <a:rPr lang="en-US" sz="2000" dirty="0" err="1">
                <a:ea typeface="Segoe UI"/>
                <a:cs typeface="Segoe UI"/>
              </a:rPr>
              <a:t>nødvendig</a:t>
            </a:r>
            <a:r>
              <a:rPr lang="en-US" sz="2000" dirty="0">
                <a:ea typeface="Segoe UI"/>
                <a:cs typeface="Segoe UI"/>
              </a:rPr>
              <a:t> at det </a:t>
            </a:r>
            <a:r>
              <a:rPr lang="en-US" sz="2000" dirty="0" err="1">
                <a:ea typeface="Segoe UI"/>
                <a:cs typeface="Segoe UI"/>
              </a:rPr>
              <a:t>utarbeides</a:t>
            </a:r>
            <a:r>
              <a:rPr lang="en-US" sz="2000" dirty="0">
                <a:ea typeface="Segoe UI"/>
                <a:cs typeface="Segoe UI"/>
              </a:rPr>
              <a:t> </a:t>
            </a:r>
            <a:r>
              <a:rPr lang="en-US" sz="2000" dirty="0" err="1">
                <a:ea typeface="Segoe UI"/>
                <a:cs typeface="Segoe UI"/>
              </a:rPr>
              <a:t>løsninger</a:t>
            </a:r>
            <a:r>
              <a:rPr lang="en-US" sz="2000" dirty="0">
                <a:ea typeface="Segoe UI"/>
                <a:cs typeface="Segoe UI"/>
              </a:rPr>
              <a:t> som </a:t>
            </a:r>
            <a:r>
              <a:rPr lang="en-US" sz="2000" dirty="0" err="1">
                <a:ea typeface="Segoe UI"/>
                <a:cs typeface="Segoe UI"/>
              </a:rPr>
              <a:t>samsvarer</a:t>
            </a:r>
            <a:r>
              <a:rPr lang="en-US" sz="2000" dirty="0">
                <a:ea typeface="Segoe UI"/>
                <a:cs typeface="Segoe UI"/>
              </a:rPr>
              <a:t> med lokale </a:t>
            </a:r>
            <a:r>
              <a:rPr lang="en-US" sz="2000" dirty="0" err="1">
                <a:ea typeface="Segoe UI"/>
                <a:cs typeface="Segoe UI"/>
              </a:rPr>
              <a:t>behov</a:t>
            </a:r>
            <a:r>
              <a:rPr lang="en-US" sz="2000" dirty="0">
                <a:ea typeface="Segoe UI"/>
                <a:cs typeface="Segoe UI"/>
              </a:rPr>
              <a:t>. </a:t>
            </a:r>
            <a:r>
              <a:rPr lang="en-US" sz="2000" dirty="0" err="1">
                <a:ea typeface="Segoe UI"/>
                <a:cs typeface="Segoe UI"/>
              </a:rPr>
              <a:t>Løsningene</a:t>
            </a:r>
            <a:r>
              <a:rPr lang="nb-NO" sz="2000" dirty="0">
                <a:ea typeface="Segoe UI"/>
                <a:cs typeface="Calibri"/>
              </a:rPr>
              <a:t> må videre ses i et helhetsperspektiv og være synlige i strategiske planer. Dette krever godt samarbeid på tvers av sektorer og nivåer, og sivilsamfunnet.  </a:t>
            </a:r>
            <a:endParaRPr lang="nb-NO" sz="1500" b="1" dirty="0">
              <a:cs typeface="Calibri"/>
            </a:endParaRPr>
          </a:p>
        </p:txBody>
      </p:sp>
      <p:pic>
        <p:nvPicPr>
          <p:cNvPr id="13" name="Bilde 12" descr="Et bilde som inneholder tekst&#10;&#10;Automatisk generert beskrivelse">
            <a:extLst>
              <a:ext uri="{FF2B5EF4-FFF2-40B4-BE49-F238E27FC236}">
                <a16:creationId xmlns:a16="http://schemas.microsoft.com/office/drawing/2014/main" id="{C5B688A2-798C-E143-ADD5-3175A194F3CE}"/>
              </a:ext>
            </a:extLst>
          </p:cNvPr>
          <p:cNvPicPr>
            <a:picLocks noChangeAspect="1"/>
          </p:cNvPicPr>
          <p:nvPr/>
        </p:nvPicPr>
        <p:blipFill>
          <a:blip r:embed="rId3"/>
          <a:stretch>
            <a:fillRect/>
          </a:stretch>
        </p:blipFill>
        <p:spPr>
          <a:xfrm>
            <a:off x="499975" y="2364372"/>
            <a:ext cx="3025135" cy="2959716"/>
          </a:xfrm>
          <a:prstGeom prst="rect">
            <a:avLst/>
          </a:prstGeom>
        </p:spPr>
      </p:pic>
    </p:spTree>
    <p:extLst>
      <p:ext uri="{BB962C8B-B14F-4D97-AF65-F5344CB8AC3E}">
        <p14:creationId xmlns:p14="http://schemas.microsoft.com/office/powerpoint/2010/main" val="710189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53C17E3F-F733-DB43-9760-A2299EC2B3DF}"/>
              </a:ext>
            </a:extLst>
          </p:cNvPr>
          <p:cNvSpPr>
            <a:spLocks noGrp="1"/>
          </p:cNvSpPr>
          <p:nvPr>
            <p:ph type="title"/>
          </p:nvPr>
        </p:nvSpPr>
        <p:spPr>
          <a:xfrm>
            <a:off x="205490" y="1412488"/>
            <a:ext cx="3688403" cy="507027"/>
          </a:xfrm>
        </p:spPr>
        <p:txBody>
          <a:bodyPr vert="horz" lIns="91440" tIns="45720" rIns="91440" bIns="45720" rtlCol="0" anchor="t">
            <a:normAutofit fontScale="90000"/>
          </a:bodyPr>
          <a:lstStyle/>
          <a:p>
            <a:pPr algn="ctr"/>
            <a:r>
              <a:rPr lang="nb-NO" sz="4000">
                <a:solidFill>
                  <a:srgbClr val="FFFFFF"/>
                </a:solidFill>
                <a:cs typeface="Calibri Light"/>
              </a:rPr>
              <a:t> </a:t>
            </a:r>
            <a:br>
              <a:rPr lang="nb-NO" sz="2800">
                <a:cs typeface="Calibri Light"/>
              </a:rPr>
            </a:br>
            <a:br>
              <a:rPr lang="nb-NO" sz="2800">
                <a:cs typeface="Calibri Light"/>
              </a:rPr>
            </a:br>
            <a:endParaRPr lang="nb-NO" sz="2800" kern="1200">
              <a:solidFill>
                <a:srgbClr val="FFFFFF"/>
              </a:solidFill>
              <a:latin typeface="+mj-lt"/>
              <a:cs typeface="Calibri Light"/>
            </a:endParaRP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TekstSylinder 3">
            <a:extLst>
              <a:ext uri="{FF2B5EF4-FFF2-40B4-BE49-F238E27FC236}">
                <a16:creationId xmlns:a16="http://schemas.microsoft.com/office/drawing/2014/main" id="{7553069D-B23B-6F4B-966D-E1507B068ABD}"/>
              </a:ext>
            </a:extLst>
          </p:cNvPr>
          <p:cNvSpPr txBox="1"/>
          <p:nvPr/>
        </p:nvSpPr>
        <p:spPr>
          <a:xfrm>
            <a:off x="8451604" y="305777"/>
            <a:ext cx="3197701" cy="5651984"/>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5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7" name="TekstSylinder 6">
            <a:extLst>
              <a:ext uri="{FF2B5EF4-FFF2-40B4-BE49-F238E27FC236}">
                <a16:creationId xmlns:a16="http://schemas.microsoft.com/office/drawing/2014/main" id="{C4914837-1801-4425-B646-0836ED9CF901}"/>
              </a:ext>
            </a:extLst>
          </p:cNvPr>
          <p:cNvSpPr txBox="1"/>
          <p:nvPr/>
        </p:nvSpPr>
        <p:spPr>
          <a:xfrm>
            <a:off x="7717972" y="-310244"/>
            <a:ext cx="40222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black"/>
                </a:solidFill>
                <a:effectLst/>
                <a:uLnTx/>
                <a:uFillTx/>
                <a:latin typeface="Calibri" panose="020F0502020204030204"/>
                <a:ea typeface="+mn-ea"/>
                <a:cs typeface="+mn-cs"/>
              </a:rPr>
              <a:t>Klikk for å legge til tekst</a:t>
            </a:r>
          </a:p>
        </p:txBody>
      </p:sp>
      <p:pic>
        <p:nvPicPr>
          <p:cNvPr id="10" name="Bilde 9">
            <a:extLst>
              <a:ext uri="{FF2B5EF4-FFF2-40B4-BE49-F238E27FC236}">
                <a16:creationId xmlns:a16="http://schemas.microsoft.com/office/drawing/2014/main" id="{659DDC03-9804-EE47-8C8C-50A4DEFA8F6D}"/>
              </a:ext>
            </a:extLst>
          </p:cNvPr>
          <p:cNvPicPr>
            <a:picLocks noChangeAspect="1"/>
          </p:cNvPicPr>
          <p:nvPr/>
        </p:nvPicPr>
        <p:blipFill>
          <a:blip r:embed="rId3"/>
          <a:stretch>
            <a:fillRect/>
          </a:stretch>
        </p:blipFill>
        <p:spPr>
          <a:xfrm>
            <a:off x="381355" y="2814637"/>
            <a:ext cx="3157769" cy="1916762"/>
          </a:xfrm>
          <a:prstGeom prst="rect">
            <a:avLst/>
          </a:prstGeom>
          <a:solidFill>
            <a:schemeClr val="bg1"/>
          </a:solidFill>
          <a:ln>
            <a:solidFill>
              <a:schemeClr val="bg1"/>
            </a:solidFill>
          </a:ln>
        </p:spPr>
      </p:pic>
      <p:sp>
        <p:nvSpPr>
          <p:cNvPr id="14" name="Rektangel 13">
            <a:extLst>
              <a:ext uri="{FF2B5EF4-FFF2-40B4-BE49-F238E27FC236}">
                <a16:creationId xmlns:a16="http://schemas.microsoft.com/office/drawing/2014/main" id="{1790B047-38CD-D34F-91C8-10FEC0907700}"/>
              </a:ext>
            </a:extLst>
          </p:cNvPr>
          <p:cNvSpPr/>
          <p:nvPr/>
        </p:nvSpPr>
        <p:spPr>
          <a:xfrm>
            <a:off x="4410016" y="1402668"/>
            <a:ext cx="3521662" cy="4555093"/>
          </a:xfrm>
          <a:prstGeom prst="rect">
            <a:avLst/>
          </a:prstGeom>
          <a:solidFill>
            <a:schemeClr val="bg1"/>
          </a:solidFill>
        </p:spPr>
        <p:txBody>
          <a:bodyPr wrap="square">
            <a:spAutoFit/>
          </a:bodyPr>
          <a:lstStyle/>
          <a:p>
            <a:r>
              <a:rPr lang="nb-NO" dirty="0"/>
              <a:t>Den norske velferdsstatsmodellen trenger fornying. Ikke fordi den er i stykker, men fordi den er under press. Det største presset finner vi</a:t>
            </a:r>
          </a:p>
          <a:p>
            <a:r>
              <a:rPr lang="nb-NO" dirty="0"/>
              <a:t>i kommunene der folk bor. </a:t>
            </a:r>
          </a:p>
          <a:p>
            <a:endParaRPr lang="nb-NO" dirty="0"/>
          </a:p>
          <a:p>
            <a:r>
              <a:rPr lang="nb-NO" dirty="0"/>
              <a:t>Nye og nyttige løsninger i velferdsstaten er det derfor mest relevante å utvikle der. </a:t>
            </a:r>
          </a:p>
          <a:p>
            <a:r>
              <a:rPr lang="nb-NO" dirty="0"/>
              <a:t>En kommune er både et sted og en organisasjon. Et sted der folk bor, jobber og oppholder seg på fritiden. </a:t>
            </a:r>
          </a:p>
          <a:p>
            <a:endParaRPr lang="nb-NO" dirty="0"/>
          </a:p>
          <a:p>
            <a:endParaRPr lang="nb-NO" dirty="0"/>
          </a:p>
          <a:p>
            <a:endParaRPr lang="nb-NO" sz="2000" dirty="0"/>
          </a:p>
        </p:txBody>
      </p:sp>
      <p:pic>
        <p:nvPicPr>
          <p:cNvPr id="15" name="Bilde 14" descr="Et bilde som inneholder tegning&#10;&#10;Beskrivelse som er generert med svært høy visshet">
            <a:extLst>
              <a:ext uri="{FF2B5EF4-FFF2-40B4-BE49-F238E27FC236}">
                <a16:creationId xmlns:a16="http://schemas.microsoft.com/office/drawing/2014/main" id="{EC45F0EE-F5E1-CC42-BD95-E9876F6BCF58}"/>
              </a:ext>
            </a:extLst>
          </p:cNvPr>
          <p:cNvPicPr>
            <a:picLocks noChangeAspect="1"/>
          </p:cNvPicPr>
          <p:nvPr/>
        </p:nvPicPr>
        <p:blipFill>
          <a:blip r:embed="rId4"/>
          <a:stretch>
            <a:fillRect/>
          </a:stretch>
        </p:blipFill>
        <p:spPr>
          <a:xfrm>
            <a:off x="8129871" y="4845318"/>
            <a:ext cx="3578280" cy="1112443"/>
          </a:xfrm>
          <a:prstGeom prst="rect">
            <a:avLst/>
          </a:prstGeom>
        </p:spPr>
      </p:pic>
      <p:sp>
        <p:nvSpPr>
          <p:cNvPr id="16" name="TekstSylinder 15">
            <a:extLst>
              <a:ext uri="{FF2B5EF4-FFF2-40B4-BE49-F238E27FC236}">
                <a16:creationId xmlns:a16="http://schemas.microsoft.com/office/drawing/2014/main" id="{34A5E564-44FB-664A-8FF9-FE670556A3F5}"/>
              </a:ext>
            </a:extLst>
          </p:cNvPr>
          <p:cNvSpPr txBox="1"/>
          <p:nvPr/>
        </p:nvSpPr>
        <p:spPr>
          <a:xfrm>
            <a:off x="67622" y="1229138"/>
            <a:ext cx="3991428" cy="646331"/>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b-NO" sz="3600" b="0" i="0" u="none" strike="noStrike" kern="1200" cap="none" spc="0" normalizeH="0" baseline="0" noProof="0" dirty="0">
                <a:ln>
                  <a:noFill/>
                </a:ln>
                <a:solidFill>
                  <a:prstClr val="white"/>
                </a:solidFill>
                <a:effectLst/>
                <a:uLnTx/>
                <a:uFillTx/>
                <a:latin typeface="Calibri" panose="020F0502020204030204"/>
                <a:ea typeface="+mn-ea"/>
                <a:cs typeface="+mn-cs"/>
              </a:rPr>
              <a:t>Samskaping</a:t>
            </a:r>
            <a:endPar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kstSylinder 7">
            <a:extLst>
              <a:ext uri="{FF2B5EF4-FFF2-40B4-BE49-F238E27FC236}">
                <a16:creationId xmlns:a16="http://schemas.microsoft.com/office/drawing/2014/main" id="{6BA9421A-9687-412E-B71E-B298E4A1179E}"/>
              </a:ext>
            </a:extLst>
          </p:cNvPr>
          <p:cNvSpPr txBox="1"/>
          <p:nvPr/>
        </p:nvSpPr>
        <p:spPr>
          <a:xfrm>
            <a:off x="8279443" y="1421164"/>
            <a:ext cx="3762037" cy="2862322"/>
          </a:xfrm>
          <a:prstGeom prst="rect">
            <a:avLst/>
          </a:prstGeom>
          <a:noFill/>
        </p:spPr>
        <p:txBody>
          <a:bodyPr wrap="square" rtlCol="0">
            <a:spAutoFit/>
          </a:bodyPr>
          <a:lstStyle/>
          <a:p>
            <a:r>
              <a:rPr lang="nb-NO" dirty="0"/>
              <a:t>Fler og fler velferdsytelser gjennomføres nå gjennom</a:t>
            </a:r>
          </a:p>
          <a:p>
            <a:r>
              <a:rPr lang="nb-NO" dirty="0"/>
              <a:t>Tverrsektorielle samarbeidsmodeller. </a:t>
            </a:r>
          </a:p>
          <a:p>
            <a:endParaRPr lang="nb-NO" dirty="0"/>
          </a:p>
          <a:p>
            <a:r>
              <a:rPr lang="nb-NO" dirty="0"/>
              <a:t>Samarbeidsmodeller hvor frivillige foreninger, offentlige organisasjoner og private virksomheter, arbeider sammen i likeverdighet. </a:t>
            </a:r>
          </a:p>
          <a:p>
            <a:endParaRPr lang="nb-NO" dirty="0"/>
          </a:p>
          <a:p>
            <a:r>
              <a:rPr lang="nb-NO" dirty="0"/>
              <a:t> </a:t>
            </a:r>
          </a:p>
        </p:txBody>
      </p:sp>
      <p:sp>
        <p:nvSpPr>
          <p:cNvPr id="18" name="TekstSylinder 17">
            <a:extLst>
              <a:ext uri="{FF2B5EF4-FFF2-40B4-BE49-F238E27FC236}">
                <a16:creationId xmlns:a16="http://schemas.microsoft.com/office/drawing/2014/main" id="{FDCE6BDF-BC88-4858-A7C0-29022F923640}"/>
              </a:ext>
            </a:extLst>
          </p:cNvPr>
          <p:cNvSpPr txBox="1"/>
          <p:nvPr/>
        </p:nvSpPr>
        <p:spPr>
          <a:xfrm>
            <a:off x="8371322" y="6166333"/>
            <a:ext cx="3578280" cy="369332"/>
          </a:xfrm>
          <a:prstGeom prst="rect">
            <a:avLst/>
          </a:prstGeom>
          <a:noFill/>
        </p:spPr>
        <p:txBody>
          <a:bodyPr wrap="square" rtlCol="0">
            <a:spAutoFit/>
          </a:bodyPr>
          <a:lstStyle/>
          <a:p>
            <a:pPr algn="ctr"/>
            <a:r>
              <a:rPr lang="nb-NO" dirty="0"/>
              <a:t>Lars U. Kobro 2018 </a:t>
            </a:r>
          </a:p>
        </p:txBody>
      </p:sp>
    </p:spTree>
    <p:extLst>
      <p:ext uri="{BB962C8B-B14F-4D97-AF65-F5344CB8AC3E}">
        <p14:creationId xmlns:p14="http://schemas.microsoft.com/office/powerpoint/2010/main" val="2252695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53C17E3F-F733-DB43-9760-A2299EC2B3DF}"/>
              </a:ext>
            </a:extLst>
          </p:cNvPr>
          <p:cNvSpPr>
            <a:spLocks noGrp="1"/>
          </p:cNvSpPr>
          <p:nvPr>
            <p:ph type="title"/>
          </p:nvPr>
        </p:nvSpPr>
        <p:spPr>
          <a:xfrm>
            <a:off x="205490" y="1412488"/>
            <a:ext cx="3688403" cy="507027"/>
          </a:xfrm>
        </p:spPr>
        <p:txBody>
          <a:bodyPr vert="horz" lIns="91440" tIns="45720" rIns="91440" bIns="45720" rtlCol="0" anchor="t">
            <a:normAutofit fontScale="90000"/>
          </a:bodyPr>
          <a:lstStyle/>
          <a:p>
            <a:pPr algn="ctr"/>
            <a:r>
              <a:rPr lang="nb-NO" sz="4000">
                <a:solidFill>
                  <a:srgbClr val="FFFFFF"/>
                </a:solidFill>
                <a:cs typeface="Calibri Light"/>
              </a:rPr>
              <a:t> </a:t>
            </a:r>
            <a:br>
              <a:rPr lang="nb-NO" sz="2800">
                <a:cs typeface="Calibri Light"/>
              </a:rPr>
            </a:br>
            <a:br>
              <a:rPr lang="nb-NO" sz="2800">
                <a:cs typeface="Calibri Light"/>
              </a:rPr>
            </a:br>
            <a:endParaRPr lang="nb-NO" sz="2800" kern="1200">
              <a:solidFill>
                <a:srgbClr val="FFFFFF"/>
              </a:solidFill>
              <a:latin typeface="+mj-lt"/>
              <a:cs typeface="Calibri Light"/>
            </a:endParaRP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TekstSylinder 3">
            <a:extLst>
              <a:ext uri="{FF2B5EF4-FFF2-40B4-BE49-F238E27FC236}">
                <a16:creationId xmlns:a16="http://schemas.microsoft.com/office/drawing/2014/main" id="{7553069D-B23B-6F4B-966D-E1507B068ABD}"/>
              </a:ext>
            </a:extLst>
          </p:cNvPr>
          <p:cNvSpPr txBox="1"/>
          <p:nvPr/>
        </p:nvSpPr>
        <p:spPr>
          <a:xfrm>
            <a:off x="8451604" y="305777"/>
            <a:ext cx="3197701" cy="5651984"/>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5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7" name="TekstSylinder 6">
            <a:extLst>
              <a:ext uri="{FF2B5EF4-FFF2-40B4-BE49-F238E27FC236}">
                <a16:creationId xmlns:a16="http://schemas.microsoft.com/office/drawing/2014/main" id="{C4914837-1801-4425-B646-0836ED9CF901}"/>
              </a:ext>
            </a:extLst>
          </p:cNvPr>
          <p:cNvSpPr txBox="1"/>
          <p:nvPr/>
        </p:nvSpPr>
        <p:spPr>
          <a:xfrm>
            <a:off x="7717972" y="-310244"/>
            <a:ext cx="40222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black"/>
                </a:solidFill>
                <a:effectLst/>
                <a:uLnTx/>
                <a:uFillTx/>
                <a:latin typeface="Calibri" panose="020F0502020204030204"/>
                <a:ea typeface="+mn-ea"/>
                <a:cs typeface="+mn-cs"/>
              </a:rPr>
              <a:t>Klikk for å legge til tekst</a:t>
            </a:r>
          </a:p>
        </p:txBody>
      </p:sp>
      <p:pic>
        <p:nvPicPr>
          <p:cNvPr id="10" name="Bilde 9">
            <a:extLst>
              <a:ext uri="{FF2B5EF4-FFF2-40B4-BE49-F238E27FC236}">
                <a16:creationId xmlns:a16="http://schemas.microsoft.com/office/drawing/2014/main" id="{659DDC03-9804-EE47-8C8C-50A4DEFA8F6D}"/>
              </a:ext>
            </a:extLst>
          </p:cNvPr>
          <p:cNvPicPr>
            <a:picLocks noChangeAspect="1"/>
          </p:cNvPicPr>
          <p:nvPr/>
        </p:nvPicPr>
        <p:blipFill>
          <a:blip r:embed="rId3"/>
          <a:stretch>
            <a:fillRect/>
          </a:stretch>
        </p:blipFill>
        <p:spPr>
          <a:xfrm>
            <a:off x="381355" y="2814637"/>
            <a:ext cx="3157769" cy="1916762"/>
          </a:xfrm>
          <a:prstGeom prst="rect">
            <a:avLst/>
          </a:prstGeom>
          <a:solidFill>
            <a:schemeClr val="bg1"/>
          </a:solidFill>
          <a:ln>
            <a:solidFill>
              <a:schemeClr val="bg1"/>
            </a:solidFill>
          </a:ln>
        </p:spPr>
      </p:pic>
      <p:sp>
        <p:nvSpPr>
          <p:cNvPr id="14" name="Rektangel 13">
            <a:extLst>
              <a:ext uri="{FF2B5EF4-FFF2-40B4-BE49-F238E27FC236}">
                <a16:creationId xmlns:a16="http://schemas.microsoft.com/office/drawing/2014/main" id="{1790B047-38CD-D34F-91C8-10FEC0907700}"/>
              </a:ext>
            </a:extLst>
          </p:cNvPr>
          <p:cNvSpPr/>
          <p:nvPr/>
        </p:nvSpPr>
        <p:spPr>
          <a:xfrm>
            <a:off x="4454355" y="520483"/>
            <a:ext cx="3521662" cy="707886"/>
          </a:xfrm>
          <a:prstGeom prst="rect">
            <a:avLst/>
          </a:prstGeom>
          <a:solidFill>
            <a:schemeClr val="bg1"/>
          </a:solidFill>
        </p:spPr>
        <p:txBody>
          <a:bodyPr wrap="square">
            <a:spAutoFit/>
          </a:bodyPr>
          <a:lstStyle/>
          <a:p>
            <a:endParaRPr lang="nb-NO" sz="2000" dirty="0"/>
          </a:p>
          <a:p>
            <a:endParaRPr lang="nb-NO" sz="2000" dirty="0"/>
          </a:p>
        </p:txBody>
      </p:sp>
      <p:pic>
        <p:nvPicPr>
          <p:cNvPr id="15" name="Bilde 14" descr="Et bilde som inneholder tegning&#10;&#10;Beskrivelse som er generert med svært høy visshet">
            <a:extLst>
              <a:ext uri="{FF2B5EF4-FFF2-40B4-BE49-F238E27FC236}">
                <a16:creationId xmlns:a16="http://schemas.microsoft.com/office/drawing/2014/main" id="{EC45F0EE-F5E1-CC42-BD95-E9876F6BCF58}"/>
              </a:ext>
            </a:extLst>
          </p:cNvPr>
          <p:cNvPicPr>
            <a:picLocks noChangeAspect="1"/>
          </p:cNvPicPr>
          <p:nvPr/>
        </p:nvPicPr>
        <p:blipFill>
          <a:blip r:embed="rId4"/>
          <a:stretch>
            <a:fillRect/>
          </a:stretch>
        </p:blipFill>
        <p:spPr>
          <a:xfrm>
            <a:off x="8236074" y="3534862"/>
            <a:ext cx="3848775" cy="1196537"/>
          </a:xfrm>
          <a:prstGeom prst="rect">
            <a:avLst/>
          </a:prstGeom>
        </p:spPr>
      </p:pic>
      <p:sp>
        <p:nvSpPr>
          <p:cNvPr id="16" name="TekstSylinder 15">
            <a:extLst>
              <a:ext uri="{FF2B5EF4-FFF2-40B4-BE49-F238E27FC236}">
                <a16:creationId xmlns:a16="http://schemas.microsoft.com/office/drawing/2014/main" id="{34A5E564-44FB-664A-8FF9-FE670556A3F5}"/>
              </a:ext>
            </a:extLst>
          </p:cNvPr>
          <p:cNvSpPr txBox="1"/>
          <p:nvPr/>
        </p:nvSpPr>
        <p:spPr>
          <a:xfrm>
            <a:off x="67622" y="1229138"/>
            <a:ext cx="3991428" cy="646331"/>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b-NO" sz="3600" b="0" i="0" u="none" strike="noStrike" kern="1200" cap="none" spc="0" normalizeH="0" baseline="0" noProof="0" dirty="0">
                <a:ln>
                  <a:noFill/>
                </a:ln>
                <a:solidFill>
                  <a:prstClr val="white"/>
                </a:solidFill>
                <a:effectLst/>
                <a:uLnTx/>
                <a:uFillTx/>
                <a:latin typeface="Calibri" panose="020F0502020204030204"/>
                <a:ea typeface="+mn-ea"/>
                <a:cs typeface="+mn-cs"/>
              </a:rPr>
              <a:t>Samskaping</a:t>
            </a:r>
            <a:endPar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kstSylinder 2">
            <a:extLst>
              <a:ext uri="{FF2B5EF4-FFF2-40B4-BE49-F238E27FC236}">
                <a16:creationId xmlns:a16="http://schemas.microsoft.com/office/drawing/2014/main" id="{84989731-BA5C-4D94-B831-BA33B30E1414}"/>
              </a:ext>
            </a:extLst>
          </p:cNvPr>
          <p:cNvSpPr txBox="1"/>
          <p:nvPr/>
        </p:nvSpPr>
        <p:spPr>
          <a:xfrm>
            <a:off x="8261313" y="1412488"/>
            <a:ext cx="3688281" cy="1015663"/>
          </a:xfrm>
          <a:prstGeom prst="rect">
            <a:avLst/>
          </a:prstGeom>
          <a:noFill/>
        </p:spPr>
        <p:txBody>
          <a:bodyPr wrap="square" rtlCol="0">
            <a:spAutoFit/>
          </a:bodyPr>
          <a:lstStyle/>
          <a:p>
            <a:pPr lvl="0"/>
            <a:r>
              <a:rPr lang="nb-NO" sz="2000" dirty="0">
                <a:solidFill>
                  <a:prstClr val="black"/>
                </a:solidFill>
              </a:rPr>
              <a:t>Realisering av gevinster avhenger av hvordan samarbeidet utformes og handlingsrommet rigges.</a:t>
            </a:r>
          </a:p>
        </p:txBody>
      </p:sp>
      <p:sp>
        <p:nvSpPr>
          <p:cNvPr id="6" name="TekstSylinder 5">
            <a:extLst>
              <a:ext uri="{FF2B5EF4-FFF2-40B4-BE49-F238E27FC236}">
                <a16:creationId xmlns:a16="http://schemas.microsoft.com/office/drawing/2014/main" id="{5CE7D61C-DDFE-4946-B9BD-771468D73EF5}"/>
              </a:ext>
            </a:extLst>
          </p:cNvPr>
          <p:cNvSpPr txBox="1"/>
          <p:nvPr/>
        </p:nvSpPr>
        <p:spPr>
          <a:xfrm>
            <a:off x="8371322" y="6166333"/>
            <a:ext cx="3578280" cy="369332"/>
          </a:xfrm>
          <a:prstGeom prst="rect">
            <a:avLst/>
          </a:prstGeom>
          <a:noFill/>
        </p:spPr>
        <p:txBody>
          <a:bodyPr wrap="square" rtlCol="0">
            <a:spAutoFit/>
          </a:bodyPr>
          <a:lstStyle/>
          <a:p>
            <a:pPr algn="ctr"/>
            <a:r>
              <a:rPr lang="nb-NO" dirty="0"/>
              <a:t>Lars U. Kobro 2018 </a:t>
            </a:r>
          </a:p>
        </p:txBody>
      </p:sp>
      <p:sp>
        <p:nvSpPr>
          <p:cNvPr id="8" name="Rektangel 7">
            <a:extLst>
              <a:ext uri="{FF2B5EF4-FFF2-40B4-BE49-F238E27FC236}">
                <a16:creationId xmlns:a16="http://schemas.microsoft.com/office/drawing/2014/main" id="{6C52BD0E-14A8-4780-B8CF-C875C330CC94}"/>
              </a:ext>
            </a:extLst>
          </p:cNvPr>
          <p:cNvSpPr/>
          <p:nvPr/>
        </p:nvSpPr>
        <p:spPr>
          <a:xfrm>
            <a:off x="4222332" y="1412488"/>
            <a:ext cx="3907539" cy="4678204"/>
          </a:xfrm>
          <a:prstGeom prst="rect">
            <a:avLst/>
          </a:prstGeom>
        </p:spPr>
        <p:txBody>
          <a:bodyPr wrap="square">
            <a:spAutoFit/>
          </a:bodyPr>
          <a:lstStyle/>
          <a:p>
            <a:r>
              <a:rPr lang="nb-NO" sz="2000" dirty="0"/>
              <a:t>Ved samskaping må kommunene inngå i likeverdige samarbeid med enkeltpersoner og ulike interessenter. </a:t>
            </a:r>
          </a:p>
          <a:p>
            <a:r>
              <a:rPr lang="nb-NO" sz="2000" dirty="0"/>
              <a:t>Samskaping representerer et brudd med sektorsamfunnets logikk.</a:t>
            </a:r>
          </a:p>
          <a:p>
            <a:endParaRPr lang="nb-NO" sz="2000" dirty="0"/>
          </a:p>
          <a:p>
            <a:r>
              <a:rPr lang="nb-NO" sz="2000" dirty="0"/>
              <a:t>Aktører som møtes på </a:t>
            </a:r>
          </a:p>
          <a:p>
            <a:r>
              <a:rPr lang="nb-NO" sz="2000" dirty="0"/>
              <a:t>tvers, over slitne sektorskiller, tradisjonelle  profesjonsinteresser, og med bruk av innbyggerressurser i sivilsamfunnet, har et potensial for å demokratisere kommunale velferdsløsninger.</a:t>
            </a:r>
          </a:p>
          <a:p>
            <a:endParaRPr lang="nb-NO" dirty="0">
              <a:latin typeface="Segoe UI" panose="020B0502040204020203" pitchFamily="34" charset="0"/>
            </a:endParaRPr>
          </a:p>
        </p:txBody>
      </p:sp>
    </p:spTree>
    <p:extLst>
      <p:ext uri="{BB962C8B-B14F-4D97-AF65-F5344CB8AC3E}">
        <p14:creationId xmlns:p14="http://schemas.microsoft.com/office/powerpoint/2010/main" val="1970397544"/>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4FFAF33A1CDB94D9FE874CCDEEA8A00" ma:contentTypeVersion="4" ma:contentTypeDescription="Create a new document." ma:contentTypeScope="" ma:versionID="3d094d1e7ba444e45baaa2127b7fc61a">
  <xsd:schema xmlns:xsd="http://www.w3.org/2001/XMLSchema" xmlns:xs="http://www.w3.org/2001/XMLSchema" xmlns:p="http://schemas.microsoft.com/office/2006/metadata/properties" xmlns:ns2="7d90e578-a46d-41eb-896f-77068e8106a4" xmlns:ns3="36e8cf0b-c75b-47cd-9977-30a1baf21265" targetNamespace="http://schemas.microsoft.com/office/2006/metadata/properties" ma:root="true" ma:fieldsID="5cb05f3ffd446c8c2f7eac44bad5b3ff" ns2:_="" ns3:_="">
    <xsd:import namespace="7d90e578-a46d-41eb-896f-77068e8106a4"/>
    <xsd:import namespace="36e8cf0b-c75b-47cd-9977-30a1baf2126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90e578-a46d-41eb-896f-77068e8106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6e8cf0b-c75b-47cd-9977-30a1baf2126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6AE1CB-E7A1-4AA9-9BEB-CB3E2774C7ED}">
  <ds:schemaRefs>
    <ds:schemaRef ds:uri="http://schemas.openxmlformats.org/package/2006/metadata/core-properties"/>
    <ds:schemaRef ds:uri="http://www.w3.org/XML/1998/namespace"/>
    <ds:schemaRef ds:uri="http://schemas.microsoft.com/office/infopath/2007/PartnerControls"/>
    <ds:schemaRef ds:uri="http://purl.org/dc/dcmitype/"/>
    <ds:schemaRef ds:uri="http://purl.org/dc/terms/"/>
    <ds:schemaRef ds:uri="36e8cf0b-c75b-47cd-9977-30a1baf21265"/>
    <ds:schemaRef ds:uri="http://purl.org/dc/elements/1.1/"/>
    <ds:schemaRef ds:uri="http://schemas.microsoft.com/office/2006/documentManagement/types"/>
    <ds:schemaRef ds:uri="7d90e578-a46d-41eb-896f-77068e8106a4"/>
    <ds:schemaRef ds:uri="http://schemas.microsoft.com/office/2006/metadata/properties"/>
  </ds:schemaRefs>
</ds:datastoreItem>
</file>

<file path=customXml/itemProps2.xml><?xml version="1.0" encoding="utf-8"?>
<ds:datastoreItem xmlns:ds="http://schemas.openxmlformats.org/officeDocument/2006/customXml" ds:itemID="{C9B4F395-D972-46CF-AE8D-CFA37BF007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90e578-a46d-41eb-896f-77068e8106a4"/>
    <ds:schemaRef ds:uri="36e8cf0b-c75b-47cd-9977-30a1baf212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ADA7386-F3E9-4273-B339-4AEF26C93BF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1008</TotalTime>
  <Words>1946</Words>
  <Application>Microsoft Office PowerPoint</Application>
  <PresentationFormat>Widescreen</PresentationFormat>
  <Paragraphs>518</Paragraphs>
  <Slides>45</Slides>
  <Notes>45</Notes>
  <HiddenSlides>0</HiddenSlides>
  <MMClips>0</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45</vt:i4>
      </vt:variant>
    </vt:vector>
  </HeadingPairs>
  <TitlesOfParts>
    <vt:vector size="53" baseType="lpstr">
      <vt:lpstr>Arial</vt:lpstr>
      <vt:lpstr>Calibri</vt:lpstr>
      <vt:lpstr>Calibri Light</vt:lpstr>
      <vt:lpstr>Helvetica Neue</vt:lpstr>
      <vt:lpstr>Segoe UI</vt:lpstr>
      <vt:lpstr>Times New Roman</vt:lpstr>
      <vt:lpstr>Wingdings</vt:lpstr>
      <vt:lpstr>Office-tema</vt:lpstr>
      <vt:lpstr>Et hjelpemiddel for planlegging av lokalt arbeid med reformen </vt:lpstr>
      <vt:lpstr>Innhold</vt:lpstr>
      <vt:lpstr>Om veilederen   </vt:lpstr>
      <vt:lpstr>Bakgrunn</vt:lpstr>
      <vt:lpstr>Utfordringsbildet   </vt:lpstr>
      <vt:lpstr>Det demografiske utfordringsbildet peker i retning av at omsorgstjenestene ikke kan klare satsningen alene, man må se utover eget tjenesteområde og mobilisere samfunnet.</vt:lpstr>
      <vt:lpstr>Mobilisering  </vt:lpstr>
      <vt:lpstr>   </vt:lpstr>
      <vt:lpstr>   </vt:lpstr>
      <vt:lpstr> Samskaping  </vt:lpstr>
      <vt:lpstr>  Å kartlegge, analysere og planlegge i en kompleksitet </vt:lpstr>
      <vt:lpstr>Å kartlegge, analysere og planlegge i en kompleksitet Avhenger av mange aktørers deltakelse, mellom sektorer og nivåer og mellom offentlig og privat virksomhet</vt:lpstr>
      <vt:lpstr>PowerPoint-presentasjon</vt:lpstr>
      <vt:lpstr>PowerPoint-presentasjon</vt:lpstr>
      <vt:lpstr>PowerPoint-presentasjon</vt:lpstr>
      <vt:lpstr>Kommunal  planlegging   </vt:lpstr>
      <vt:lpstr>PowerPoint-presentasjon</vt:lpstr>
      <vt:lpstr>PowerPoint-presentasjon</vt:lpstr>
      <vt:lpstr>PowerPoint-presentasjon</vt:lpstr>
      <vt:lpstr>PowerPoint-presentasjon</vt:lpstr>
      <vt:lpstr>PowerPoint-presentasjon</vt:lpstr>
      <vt:lpstr>PowerPoint-presentasjon</vt:lpstr>
      <vt:lpstr>Trinn 1 – Formål</vt:lpstr>
      <vt:lpstr>Trinn 2 - Forankring</vt:lpstr>
      <vt:lpstr>Trinn 3 – Innsikt</vt:lpstr>
      <vt:lpstr>Trinn 4 – Analyse</vt:lpstr>
      <vt:lpstr>Trinn 5 – Aktører og interessenter</vt:lpstr>
      <vt:lpstr>Trinn 6 – Forutsetninger for å lykkes </vt:lpstr>
      <vt:lpstr>PowerPoint-presentasjon</vt:lpstr>
      <vt:lpstr>Trinn 7 – Kunnskapsgrunnlaget</vt:lpstr>
      <vt:lpstr>Trinn 8 – Mål </vt:lpstr>
      <vt:lpstr>Trinn 9 – Vurdering</vt:lpstr>
      <vt:lpstr>Prosessverktøy </vt:lpstr>
      <vt:lpstr>Visuelt støtte-materiell</vt:lpstr>
      <vt:lpstr>PowerPoint-presentasjon</vt:lpstr>
      <vt:lpstr>PowerPoint-presentasjon</vt:lpstr>
      <vt:lpstr>PowerPoint-presentasjon</vt:lpstr>
      <vt:lpstr>Anbefalte lenker  </vt:lpstr>
      <vt:lpstr>Anbefalte lenker  </vt:lpstr>
      <vt:lpstr> Anbefalte linker    </vt:lpstr>
      <vt:lpstr> Andre nyttige lenker  </vt:lpstr>
      <vt:lpstr>Lykke til! </vt:lpstr>
      <vt:lpstr>PowerPoint-presentasjon</vt:lpstr>
      <vt:lpstr>Tidslinje for gjennomføring av Leve hele livet med vekt på fase to</vt:lpstr>
      <vt:lpstr>Tidslinje for gjennomføring av Leve hele livet med vekt på fase to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 hjelpemiddel for planlegging av lokalt arbeid med reformen</dc:title>
  <dc:creator>Heidi Røste</dc:creator>
  <cp:lastModifiedBy>Heidi Røste</cp:lastModifiedBy>
  <cp:revision>63</cp:revision>
  <dcterms:created xsi:type="dcterms:W3CDTF">2020-03-09T10:38:04Z</dcterms:created>
  <dcterms:modified xsi:type="dcterms:W3CDTF">2020-03-10T09:51:24Z</dcterms:modified>
</cp:coreProperties>
</file>