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handoutMasterIdLst>
    <p:handoutMasterId r:id="rId5"/>
  </p:handoutMasterIdLst>
  <p:sldIdLst>
    <p:sldId id="259" r:id="rId2"/>
    <p:sldId id="268" r:id="rId3"/>
    <p:sldId id="272" r:id="rId4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8"/>
    <a:srgbClr val="BCCFE8"/>
    <a:srgbClr val="008CD3"/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4705" autoAdjust="0"/>
  </p:normalViewPr>
  <p:slideViewPr>
    <p:cSldViewPr snapToGrid="0" snapToObjects="1">
      <p:cViewPr varScale="1">
        <p:scale>
          <a:sx n="109" d="100"/>
          <a:sy n="109" d="100"/>
        </p:scale>
        <p:origin x="8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13.03.2019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13.03.2019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rl.vidar.erichsen@ks.no" TargetMode="External"/><Relationship Id="rId2" Type="http://schemas.openxmlformats.org/officeDocument/2006/relationships/hyperlink" Target="mailto:Christiane.Marie.Odegard@ks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jve3/Absolutt14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885" y="0"/>
            <a:ext cx="1421762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5521166" y="2646402"/>
            <a:ext cx="5835252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9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ABSOLUTT</a:t>
            </a:r>
          </a:p>
          <a:p>
            <a:r>
              <a:rPr lang="nb-NO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Utviklingsprogram - Agder 2020-21</a:t>
            </a:r>
            <a:endParaRPr lang="nb-NO" sz="2800" dirty="0">
              <a:ln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27" y="5689599"/>
            <a:ext cx="1349311" cy="67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536331"/>
            <a:ext cx="5078389" cy="4554415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ABSOLUTT - Agder: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Formål</a:t>
            </a:r>
            <a:r>
              <a:rPr lang="nb-NO" dirty="0"/>
              <a:t>: </a:t>
            </a:r>
            <a:r>
              <a:rPr lang="nb-NO" dirty="0" smtClean="0"/>
              <a:t>Sammen utvikle </a:t>
            </a:r>
            <a:r>
              <a:rPr lang="nb-NO" dirty="0"/>
              <a:t>kunnskap om handlingsrom, roller og ansvar for barn og unges utdanning og oppvekst. Dette skaper grunnlag for praksisendringer. </a:t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Målgruppe: Folkevalgte</a:t>
            </a:r>
            <a:r>
              <a:rPr lang="nb-NO" dirty="0"/>
              <a:t>, </a:t>
            </a:r>
            <a:r>
              <a:rPr lang="nb-NO" dirty="0" smtClean="0"/>
              <a:t>administrasjon, andre aktører i lokalsamfunnet, m.fl.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09600" y="5240215"/>
            <a:ext cx="10037885" cy="14542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900" dirty="0" smtClean="0"/>
              <a:t>Kontakt:</a:t>
            </a:r>
            <a:r>
              <a:rPr lang="nb-NO" sz="2900" dirty="0"/>
              <a:t/>
            </a:r>
            <a:br>
              <a:rPr lang="nb-NO" sz="2900" dirty="0"/>
            </a:br>
            <a:r>
              <a:rPr lang="nb-NO" sz="2900" dirty="0"/>
              <a:t/>
            </a:r>
            <a:br>
              <a:rPr lang="nb-NO" sz="2900" dirty="0"/>
            </a:br>
            <a:r>
              <a:rPr lang="nb-NO" sz="2900" dirty="0"/>
              <a:t>Christiane </a:t>
            </a:r>
            <a:r>
              <a:rPr lang="nb-NO" sz="2900" dirty="0" smtClean="0"/>
              <a:t>Marie </a:t>
            </a:r>
            <a:r>
              <a:rPr lang="nb-NO" sz="2900" dirty="0" smtClean="0"/>
              <a:t>Ødegård:  </a:t>
            </a:r>
            <a:r>
              <a:rPr lang="nb-NO" sz="2900" dirty="0" smtClean="0">
                <a:hlinkClick r:id="rId2"/>
              </a:rPr>
              <a:t>Christiane.Marie.Odegard@ks.no</a:t>
            </a:r>
            <a:endParaRPr lang="nb-NO" sz="2900" dirty="0" smtClean="0"/>
          </a:p>
          <a:p>
            <a:pPr marL="0" indent="0">
              <a:buNone/>
            </a:pPr>
            <a:r>
              <a:rPr lang="nb-NO" sz="2900" dirty="0" smtClean="0"/>
              <a:t>Jarl </a:t>
            </a:r>
            <a:r>
              <a:rPr lang="nb-NO" sz="2900" dirty="0" smtClean="0"/>
              <a:t>V. </a:t>
            </a:r>
            <a:r>
              <a:rPr lang="nb-NO" sz="2900" dirty="0" smtClean="0"/>
              <a:t>Erichsen: </a:t>
            </a:r>
            <a:r>
              <a:rPr lang="nb-NO" sz="2900" dirty="0" smtClean="0">
                <a:hlinkClick r:id="rId3"/>
              </a:rPr>
              <a:t>Jarl.vidar.erichsen@ks.no</a:t>
            </a:r>
            <a:endParaRPr lang="nb-NO" sz="29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89" y="852854"/>
            <a:ext cx="6504011" cy="39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2561180"/>
            <a:ext cx="10972800" cy="1858420"/>
          </a:xfrm>
        </p:spPr>
        <p:txBody>
          <a:bodyPr>
            <a:noAutofit/>
          </a:bodyPr>
          <a:lstStyle/>
          <a:p>
            <a:r>
              <a:rPr lang="nb-NO" sz="5000" dirty="0">
                <a:hlinkClick r:id="rId2"/>
              </a:rPr>
              <a:t>https://</a:t>
            </a:r>
            <a:r>
              <a:rPr lang="nb-NO" sz="5000" dirty="0" smtClean="0">
                <a:hlinkClick r:id="rId2"/>
              </a:rPr>
              <a:t>padlet.com/jve3/Absolutt1403</a:t>
            </a:r>
            <a:r>
              <a:rPr lang="nb-NO" sz="5000" dirty="0" smtClean="0"/>
              <a:t/>
            </a:r>
            <a:br>
              <a:rPr lang="nb-NO" sz="5000" dirty="0" smtClean="0"/>
            </a:br>
            <a:endParaRPr lang="nb-NO" sz="5000" dirty="0"/>
          </a:p>
        </p:txBody>
      </p:sp>
    </p:spTree>
    <p:extLst>
      <p:ext uri="{BB962C8B-B14F-4D97-AF65-F5344CB8AC3E}">
        <p14:creationId xmlns:p14="http://schemas.microsoft.com/office/powerpoint/2010/main" val="13933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-PPT JV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KS-PPT JVE 2017</Template>
  <TotalTime>473</TotalTime>
  <Words>10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Aharoni</vt:lpstr>
      <vt:lpstr>Arial</vt:lpstr>
      <vt:lpstr>Calibri</vt:lpstr>
      <vt:lpstr>KS-PPT JVE 2017</vt:lpstr>
      <vt:lpstr>PowerPoint-presentasjon</vt:lpstr>
      <vt:lpstr> ABSOLUTT - Agder:  Formål: Sammen utvikle kunnskap om handlingsrom, roller og ansvar for barn og unges utdanning og oppvekst. Dette skaper grunnlag for praksisendringer.   Målgruppe: Folkevalgte, administrasjon, andre aktører i lokalsamfunnet, m.fl.  </vt:lpstr>
      <vt:lpstr>https://padlet.com/jve3/Absolutt1403 </vt:lpstr>
    </vt:vector>
  </TitlesOfParts>
  <Company>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Jarl Vidar Erichsen</dc:creator>
  <cp:lastModifiedBy>Christiane Marie Ødegård</cp:lastModifiedBy>
  <cp:revision>93</cp:revision>
  <dcterms:created xsi:type="dcterms:W3CDTF">2019-02-28T08:17:05Z</dcterms:created>
  <dcterms:modified xsi:type="dcterms:W3CDTF">2019-03-13T10:21:51Z</dcterms:modified>
</cp:coreProperties>
</file>