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0" r:id="rId6"/>
    <p:sldId id="280" r:id="rId7"/>
    <p:sldId id="281" r:id="rId8"/>
    <p:sldId id="257" r:id="rId9"/>
    <p:sldId id="258" r:id="rId10"/>
    <p:sldId id="260" r:id="rId11"/>
    <p:sldId id="261" r:id="rId12"/>
    <p:sldId id="263" r:id="rId13"/>
    <p:sldId id="273" r:id="rId14"/>
    <p:sldId id="264" r:id="rId15"/>
    <p:sldId id="265" r:id="rId16"/>
    <p:sldId id="275" r:id="rId17"/>
    <p:sldId id="279" r:id="rId18"/>
    <p:sldId id="26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DA2FE-2B99-4EF7-ADF4-D4F82A6A7699}" v="33" dt="2020-12-15T11:18:57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94" autoAdjust="0"/>
  </p:normalViewPr>
  <p:slideViewPr>
    <p:cSldViewPr snapToGrid="0">
      <p:cViewPr>
        <p:scale>
          <a:sx n="66" d="100"/>
          <a:sy n="66" d="100"/>
        </p:scale>
        <p:origin x="6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vertsen, Anne-Sofie" userId="a59a095c-8fc2-4520-87d2-92450fa9edc6" providerId="ADAL" clId="{EDCDA2FE-2B99-4EF7-ADF4-D4F82A6A7699}"/>
    <pc:docChg chg="undo custSel mod addSld delSld modSld sldOrd">
      <pc:chgData name="Syvertsen, Anne-Sofie" userId="a59a095c-8fc2-4520-87d2-92450fa9edc6" providerId="ADAL" clId="{EDCDA2FE-2B99-4EF7-ADF4-D4F82A6A7699}" dt="2020-12-15T11:18:57.516" v="668"/>
      <pc:docMkLst>
        <pc:docMk/>
      </pc:docMkLst>
      <pc:sldChg chg="modSp">
        <pc:chgData name="Syvertsen, Anne-Sofie" userId="a59a095c-8fc2-4520-87d2-92450fa9edc6" providerId="ADAL" clId="{EDCDA2FE-2B99-4EF7-ADF4-D4F82A6A7699}" dt="2020-12-15T11:11:57.648" v="620" actId="20577"/>
        <pc:sldMkLst>
          <pc:docMk/>
          <pc:sldMk cId="1045933724" sldId="256"/>
        </pc:sldMkLst>
        <pc:spChg chg="mod">
          <ac:chgData name="Syvertsen, Anne-Sofie" userId="a59a095c-8fc2-4520-87d2-92450fa9edc6" providerId="ADAL" clId="{EDCDA2FE-2B99-4EF7-ADF4-D4F82A6A7699}" dt="2020-12-15T11:11:57.648" v="620" actId="20577"/>
          <ac:spMkLst>
            <pc:docMk/>
            <pc:sldMk cId="1045933724" sldId="256"/>
            <ac:spMk id="3" creationId="{C18F993C-3634-ED40-8F6E-FE789B362EC7}"/>
          </ac:spMkLst>
        </pc:spChg>
      </pc:sldChg>
      <pc:sldChg chg="addSp delSp modSp mod modClrScheme chgLayout">
        <pc:chgData name="Syvertsen, Anne-Sofie" userId="a59a095c-8fc2-4520-87d2-92450fa9edc6" providerId="ADAL" clId="{EDCDA2FE-2B99-4EF7-ADF4-D4F82A6A7699}" dt="2020-12-15T10:09:35.290" v="19" actId="26606"/>
        <pc:sldMkLst>
          <pc:docMk/>
          <pc:sldMk cId="4029022936" sldId="257"/>
        </pc:sldMkLst>
        <pc:spChg chg="del">
          <ac:chgData name="Syvertsen, Anne-Sofie" userId="a59a095c-8fc2-4520-87d2-92450fa9edc6" providerId="ADAL" clId="{EDCDA2FE-2B99-4EF7-ADF4-D4F82A6A7699}" dt="2020-12-15T10:07:37.100" v="0"/>
          <ac:spMkLst>
            <pc:docMk/>
            <pc:sldMk cId="4029022936" sldId="257"/>
            <ac:spMk id="2" creationId="{E17C2787-DEDB-4EE9-B250-E3A748513413}"/>
          </ac:spMkLst>
        </pc:spChg>
        <pc:spChg chg="add del">
          <ac:chgData name="Syvertsen, Anne-Sofie" userId="a59a095c-8fc2-4520-87d2-92450fa9edc6" providerId="ADAL" clId="{EDCDA2FE-2B99-4EF7-ADF4-D4F82A6A7699}" dt="2020-12-15T10:08:01.153" v="5" actId="26606"/>
          <ac:spMkLst>
            <pc:docMk/>
            <pc:sldMk cId="4029022936" sldId="257"/>
            <ac:spMk id="3" creationId="{DDD6BED2-7A65-438B-A405-07367BB0C08F}"/>
          </ac:spMkLst>
        </pc:spChg>
        <pc:spChg chg="add del mod">
          <ac:chgData name="Syvertsen, Anne-Sofie" userId="a59a095c-8fc2-4520-87d2-92450fa9edc6" providerId="ADAL" clId="{EDCDA2FE-2B99-4EF7-ADF4-D4F82A6A7699}" dt="2020-12-15T10:08:30.707" v="11" actId="26606"/>
          <ac:spMkLst>
            <pc:docMk/>
            <pc:sldMk cId="4029022936" sldId="257"/>
            <ac:spMk id="6" creationId="{D105FA18-7B5D-42C1-84EE-3B23224DF030}"/>
          </ac:spMkLst>
        </pc:spChg>
        <pc:spChg chg="add del mod">
          <ac:chgData name="Syvertsen, Anne-Sofie" userId="a59a095c-8fc2-4520-87d2-92450fa9edc6" providerId="ADAL" clId="{EDCDA2FE-2B99-4EF7-ADF4-D4F82A6A7699}" dt="2020-12-15T10:08:30.707" v="11" actId="26606"/>
          <ac:spMkLst>
            <pc:docMk/>
            <pc:sldMk cId="4029022936" sldId="257"/>
            <ac:spMk id="7" creationId="{F5249510-8CA1-4D63-8FAE-5A79CBB86933}"/>
          </ac:spMkLst>
        </pc:spChg>
        <pc:spChg chg="add del mod">
          <ac:chgData name="Syvertsen, Anne-Sofie" userId="a59a095c-8fc2-4520-87d2-92450fa9edc6" providerId="ADAL" clId="{EDCDA2FE-2B99-4EF7-ADF4-D4F82A6A7699}" dt="2020-12-15T10:08:30.707" v="11" actId="26606"/>
          <ac:spMkLst>
            <pc:docMk/>
            <pc:sldMk cId="4029022936" sldId="257"/>
            <ac:spMk id="8" creationId="{50ACD0D1-7439-411C-A50A-5CEC22C5254B}"/>
          </ac:spMkLst>
        </pc:spChg>
        <pc:spChg chg="add del mod">
          <ac:chgData name="Syvertsen, Anne-Sofie" userId="a59a095c-8fc2-4520-87d2-92450fa9edc6" providerId="ADAL" clId="{EDCDA2FE-2B99-4EF7-ADF4-D4F82A6A7699}" dt="2020-12-15T10:08:01.150" v="4" actId="26606"/>
          <ac:spMkLst>
            <pc:docMk/>
            <pc:sldMk cId="4029022936" sldId="257"/>
            <ac:spMk id="9" creationId="{9A8A99AC-4E8A-4F4B-A7B1-3F0112041184}"/>
          </ac:spMkLst>
        </pc:spChg>
        <pc:spChg chg="add del mod">
          <ac:chgData name="Syvertsen, Anne-Sofie" userId="a59a095c-8fc2-4520-87d2-92450fa9edc6" providerId="ADAL" clId="{EDCDA2FE-2B99-4EF7-ADF4-D4F82A6A7699}" dt="2020-12-15T10:08:30.707" v="11" actId="26606"/>
          <ac:spMkLst>
            <pc:docMk/>
            <pc:sldMk cId="4029022936" sldId="257"/>
            <ac:spMk id="10" creationId="{270947AF-B722-453A-AB9A-4E940498E68C}"/>
          </ac:spMkLst>
        </pc:spChg>
        <pc:spChg chg="add del mod">
          <ac:chgData name="Syvertsen, Anne-Sofie" userId="a59a095c-8fc2-4520-87d2-92450fa9edc6" providerId="ADAL" clId="{EDCDA2FE-2B99-4EF7-ADF4-D4F82A6A7699}" dt="2020-12-15T10:08:01.150" v="4" actId="26606"/>
          <ac:spMkLst>
            <pc:docMk/>
            <pc:sldMk cId="4029022936" sldId="257"/>
            <ac:spMk id="11" creationId="{849DEE8D-A2B9-4813-BB27-8425D01105CC}"/>
          </ac:spMkLst>
        </pc:spChg>
        <pc:spChg chg="add del mod">
          <ac:chgData name="Syvertsen, Anne-Sofie" userId="a59a095c-8fc2-4520-87d2-92450fa9edc6" providerId="ADAL" clId="{EDCDA2FE-2B99-4EF7-ADF4-D4F82A6A7699}" dt="2020-12-15T10:08:30.707" v="11" actId="26606"/>
          <ac:spMkLst>
            <pc:docMk/>
            <pc:sldMk cId="4029022936" sldId="257"/>
            <ac:spMk id="12" creationId="{B124D9B0-6634-42E9-BB70-C925E0D71456}"/>
          </ac:spMkLst>
        </pc:spChg>
        <pc:spChg chg="add del mod">
          <ac:chgData name="Syvertsen, Anne-Sofie" userId="a59a095c-8fc2-4520-87d2-92450fa9edc6" providerId="ADAL" clId="{EDCDA2FE-2B99-4EF7-ADF4-D4F82A6A7699}" dt="2020-12-15T10:08:01.150" v="4" actId="26606"/>
          <ac:spMkLst>
            <pc:docMk/>
            <pc:sldMk cId="4029022936" sldId="257"/>
            <ac:spMk id="13" creationId="{D8E05C2D-225F-41DA-B936-B17151E0DA0F}"/>
          </ac:spMkLst>
        </pc:spChg>
        <pc:spChg chg="add del mod">
          <ac:chgData name="Syvertsen, Anne-Sofie" userId="a59a095c-8fc2-4520-87d2-92450fa9edc6" providerId="ADAL" clId="{EDCDA2FE-2B99-4EF7-ADF4-D4F82A6A7699}" dt="2020-12-15T10:08:30.707" v="11" actId="26606"/>
          <ac:spMkLst>
            <pc:docMk/>
            <pc:sldMk cId="4029022936" sldId="257"/>
            <ac:spMk id="14" creationId="{605EE918-8CB3-4888-B9A7-15B29ECAD338}"/>
          </ac:spMkLst>
        </pc:spChg>
        <pc:spChg chg="add del mod">
          <ac:chgData name="Syvertsen, Anne-Sofie" userId="a59a095c-8fc2-4520-87d2-92450fa9edc6" providerId="ADAL" clId="{EDCDA2FE-2B99-4EF7-ADF4-D4F82A6A7699}" dt="2020-12-15T10:08:01.150" v="4" actId="26606"/>
          <ac:spMkLst>
            <pc:docMk/>
            <pc:sldMk cId="4029022936" sldId="257"/>
            <ac:spMk id="15" creationId="{4F728862-2E05-4780-B7AD-9A6564234E8E}"/>
          </ac:spMkLst>
        </pc:spChg>
        <pc:spChg chg="add del mod">
          <ac:chgData name="Syvertsen, Anne-Sofie" userId="a59a095c-8fc2-4520-87d2-92450fa9edc6" providerId="ADAL" clId="{EDCDA2FE-2B99-4EF7-ADF4-D4F82A6A7699}" dt="2020-12-15T10:08:01.150" v="4" actId="26606"/>
          <ac:spMkLst>
            <pc:docMk/>
            <pc:sldMk cId="4029022936" sldId="257"/>
            <ac:spMk id="17" creationId="{0D66241D-D157-446E-8D53-D1F1712CCE57}"/>
          </ac:spMkLst>
        </pc:spChg>
        <pc:spChg chg="add del mod">
          <ac:chgData name="Syvertsen, Anne-Sofie" userId="a59a095c-8fc2-4520-87d2-92450fa9edc6" providerId="ADAL" clId="{EDCDA2FE-2B99-4EF7-ADF4-D4F82A6A7699}" dt="2020-12-15T10:09:35.290" v="19" actId="26606"/>
          <ac:spMkLst>
            <pc:docMk/>
            <pc:sldMk cId="4029022936" sldId="257"/>
            <ac:spMk id="18" creationId="{1A9EE169-CBFD-477F-9559-21B34323F824}"/>
          </ac:spMkLst>
        </pc:spChg>
        <pc:spChg chg="add del mod">
          <ac:chgData name="Syvertsen, Anne-Sofie" userId="a59a095c-8fc2-4520-87d2-92450fa9edc6" providerId="ADAL" clId="{EDCDA2FE-2B99-4EF7-ADF4-D4F82A6A7699}" dt="2020-12-15T10:08:01.150" v="4" actId="26606"/>
          <ac:spMkLst>
            <pc:docMk/>
            <pc:sldMk cId="4029022936" sldId="257"/>
            <ac:spMk id="19" creationId="{4AFA5F9D-9B31-442F-9A42-62BDB080EFF1}"/>
          </ac:spMkLst>
        </pc:spChg>
        <pc:picChg chg="add del mod">
          <ac:chgData name="Syvertsen, Anne-Sofie" userId="a59a095c-8fc2-4520-87d2-92450fa9edc6" providerId="ADAL" clId="{EDCDA2FE-2B99-4EF7-ADF4-D4F82A6A7699}" dt="2020-12-15T10:09:29.682" v="18" actId="478"/>
          <ac:picMkLst>
            <pc:docMk/>
            <pc:sldMk cId="4029022936" sldId="257"/>
            <ac:picMk id="4" creationId="{BC6DE4F0-50B9-4FFB-BDA9-CB7476DBB730}"/>
          </ac:picMkLst>
        </pc:picChg>
        <pc:picChg chg="add mod">
          <ac:chgData name="Syvertsen, Anne-Sofie" userId="a59a095c-8fc2-4520-87d2-92450fa9edc6" providerId="ADAL" clId="{EDCDA2FE-2B99-4EF7-ADF4-D4F82A6A7699}" dt="2020-12-15T10:09:35.290" v="19" actId="26606"/>
          <ac:picMkLst>
            <pc:docMk/>
            <pc:sldMk cId="4029022936" sldId="257"/>
            <ac:picMk id="5" creationId="{0FBEE769-AB9C-4B10-9DBE-7E5C9107E700}"/>
          </ac:picMkLst>
        </pc:picChg>
      </pc:sldChg>
      <pc:sldChg chg="addSp modSp add">
        <pc:chgData name="Syvertsen, Anne-Sofie" userId="a59a095c-8fc2-4520-87d2-92450fa9edc6" providerId="ADAL" clId="{EDCDA2FE-2B99-4EF7-ADF4-D4F82A6A7699}" dt="2020-12-15T10:11:27.810" v="24" actId="14100"/>
        <pc:sldMkLst>
          <pc:docMk/>
          <pc:sldMk cId="1874306925" sldId="258"/>
        </pc:sldMkLst>
        <pc:picChg chg="add mod">
          <ac:chgData name="Syvertsen, Anne-Sofie" userId="a59a095c-8fc2-4520-87d2-92450fa9edc6" providerId="ADAL" clId="{EDCDA2FE-2B99-4EF7-ADF4-D4F82A6A7699}" dt="2020-12-15T10:11:27.810" v="24" actId="14100"/>
          <ac:picMkLst>
            <pc:docMk/>
            <pc:sldMk cId="1874306925" sldId="258"/>
            <ac:picMk id="4" creationId="{654791E9-5DF2-4DBF-8695-3A1197F85C26}"/>
          </ac:picMkLst>
        </pc:picChg>
      </pc:sldChg>
      <pc:sldChg chg="addSp delSp modSp add del">
        <pc:chgData name="Syvertsen, Anne-Sofie" userId="a59a095c-8fc2-4520-87d2-92450fa9edc6" providerId="ADAL" clId="{EDCDA2FE-2B99-4EF7-ADF4-D4F82A6A7699}" dt="2020-12-15T11:15:03.516" v="665" actId="2696"/>
        <pc:sldMkLst>
          <pc:docMk/>
          <pc:sldMk cId="1808455331" sldId="259"/>
        </pc:sldMkLst>
        <pc:spChg chg="del mod">
          <ac:chgData name="Syvertsen, Anne-Sofie" userId="a59a095c-8fc2-4520-87d2-92450fa9edc6" providerId="ADAL" clId="{EDCDA2FE-2B99-4EF7-ADF4-D4F82A6A7699}" dt="2020-12-15T10:12:54.739" v="27"/>
          <ac:spMkLst>
            <pc:docMk/>
            <pc:sldMk cId="1808455331" sldId="259"/>
            <ac:spMk id="2" creationId="{13CA9E8F-9E98-4437-A651-E3318D0A60BD}"/>
          </ac:spMkLst>
        </pc:spChg>
        <pc:picChg chg="add mod">
          <ac:chgData name="Syvertsen, Anne-Sofie" userId="a59a095c-8fc2-4520-87d2-92450fa9edc6" providerId="ADAL" clId="{EDCDA2FE-2B99-4EF7-ADF4-D4F82A6A7699}" dt="2020-12-15T10:13:21.087" v="30" actId="1076"/>
          <ac:picMkLst>
            <pc:docMk/>
            <pc:sldMk cId="1808455331" sldId="259"/>
            <ac:picMk id="4" creationId="{DE668E2A-4BE8-4C6B-925F-1BCBC7DC6AAC}"/>
          </ac:picMkLst>
        </pc:picChg>
      </pc:sldChg>
      <pc:sldChg chg="addSp delSp modSp add mod modClrScheme chgLayout">
        <pc:chgData name="Syvertsen, Anne-Sofie" userId="a59a095c-8fc2-4520-87d2-92450fa9edc6" providerId="ADAL" clId="{EDCDA2FE-2B99-4EF7-ADF4-D4F82A6A7699}" dt="2020-12-15T10:16:36.634" v="45" actId="14100"/>
        <pc:sldMkLst>
          <pc:docMk/>
          <pc:sldMk cId="4071013589" sldId="260"/>
        </pc:sldMkLst>
        <pc:spChg chg="del mod">
          <ac:chgData name="Syvertsen, Anne-Sofie" userId="a59a095c-8fc2-4520-87d2-92450fa9edc6" providerId="ADAL" clId="{EDCDA2FE-2B99-4EF7-ADF4-D4F82A6A7699}" dt="2020-12-15T10:14:33.255" v="33"/>
          <ac:spMkLst>
            <pc:docMk/>
            <pc:sldMk cId="4071013589" sldId="260"/>
            <ac:spMk id="2" creationId="{8009D054-0B58-48F9-8456-ADDD3ECA5121}"/>
          </ac:spMkLst>
        </pc:spChg>
        <pc:spChg chg="del">
          <ac:chgData name="Syvertsen, Anne-Sofie" userId="a59a095c-8fc2-4520-87d2-92450fa9edc6" providerId="ADAL" clId="{EDCDA2FE-2B99-4EF7-ADF4-D4F82A6A7699}" dt="2020-12-15T10:14:43.709" v="35" actId="26606"/>
          <ac:spMkLst>
            <pc:docMk/>
            <pc:sldMk cId="4071013589" sldId="260"/>
            <ac:spMk id="3" creationId="{4E291AA6-9E0A-46B6-BB7A-3E4C57F03D47}"/>
          </ac:spMkLst>
        </pc:spChg>
        <pc:spChg chg="add del mod">
          <ac:chgData name="Syvertsen, Anne-Sofie" userId="a59a095c-8fc2-4520-87d2-92450fa9edc6" providerId="ADAL" clId="{EDCDA2FE-2B99-4EF7-ADF4-D4F82A6A7699}" dt="2020-12-15T10:16:22.803" v="42" actId="26606"/>
          <ac:spMkLst>
            <pc:docMk/>
            <pc:sldMk cId="4071013589" sldId="260"/>
            <ac:spMk id="6" creationId="{1BCE82D8-8B27-47DD-8B28-33CD3736E9F2}"/>
          </ac:spMkLst>
        </pc:spChg>
        <pc:picChg chg="add del mod">
          <ac:chgData name="Syvertsen, Anne-Sofie" userId="a59a095c-8fc2-4520-87d2-92450fa9edc6" providerId="ADAL" clId="{EDCDA2FE-2B99-4EF7-ADF4-D4F82A6A7699}" dt="2020-12-15T10:16:18.706" v="41" actId="478"/>
          <ac:picMkLst>
            <pc:docMk/>
            <pc:sldMk cId="4071013589" sldId="260"/>
            <ac:picMk id="4" creationId="{C4B81561-F807-47A3-BE8D-B0AC1C37D59A}"/>
          </ac:picMkLst>
        </pc:picChg>
        <pc:picChg chg="add mod">
          <ac:chgData name="Syvertsen, Anne-Sofie" userId="a59a095c-8fc2-4520-87d2-92450fa9edc6" providerId="ADAL" clId="{EDCDA2FE-2B99-4EF7-ADF4-D4F82A6A7699}" dt="2020-12-15T10:16:36.634" v="45" actId="14100"/>
          <ac:picMkLst>
            <pc:docMk/>
            <pc:sldMk cId="4071013589" sldId="260"/>
            <ac:picMk id="7" creationId="{12292C92-ADDA-4FF1-B174-451FF8B91BCA}"/>
          </ac:picMkLst>
        </pc:picChg>
      </pc:sldChg>
      <pc:sldChg chg="addSp delSp modSp add">
        <pc:chgData name="Syvertsen, Anne-Sofie" userId="a59a095c-8fc2-4520-87d2-92450fa9edc6" providerId="ADAL" clId="{EDCDA2FE-2B99-4EF7-ADF4-D4F82A6A7699}" dt="2020-12-15T10:19:22.569" v="51" actId="1076"/>
        <pc:sldMkLst>
          <pc:docMk/>
          <pc:sldMk cId="2935788762" sldId="261"/>
        </pc:sldMkLst>
        <pc:spChg chg="del">
          <ac:chgData name="Syvertsen, Anne-Sofie" userId="a59a095c-8fc2-4520-87d2-92450fa9edc6" providerId="ADAL" clId="{EDCDA2FE-2B99-4EF7-ADF4-D4F82A6A7699}" dt="2020-12-15T10:18:45.417" v="47"/>
          <ac:spMkLst>
            <pc:docMk/>
            <pc:sldMk cId="2935788762" sldId="261"/>
            <ac:spMk id="2" creationId="{F4A6A53E-9603-4D07-8F2E-9526DA0F9DC6}"/>
          </ac:spMkLst>
        </pc:spChg>
        <pc:picChg chg="add mod">
          <ac:chgData name="Syvertsen, Anne-Sofie" userId="a59a095c-8fc2-4520-87d2-92450fa9edc6" providerId="ADAL" clId="{EDCDA2FE-2B99-4EF7-ADF4-D4F82A6A7699}" dt="2020-12-15T10:19:22.569" v="51" actId="1076"/>
          <ac:picMkLst>
            <pc:docMk/>
            <pc:sldMk cId="2935788762" sldId="261"/>
            <ac:picMk id="4" creationId="{FF94B897-9963-40A4-87F7-E83B0027E71F}"/>
          </ac:picMkLst>
        </pc:picChg>
      </pc:sldChg>
      <pc:sldChg chg="modSp add">
        <pc:chgData name="Syvertsen, Anne-Sofie" userId="a59a095c-8fc2-4520-87d2-92450fa9edc6" providerId="ADAL" clId="{EDCDA2FE-2B99-4EF7-ADF4-D4F82A6A7699}" dt="2020-12-15T11:14:47.503" v="664" actId="255"/>
        <pc:sldMkLst>
          <pc:docMk/>
          <pc:sldMk cId="4234745615" sldId="262"/>
        </pc:sldMkLst>
        <pc:spChg chg="mod">
          <ac:chgData name="Syvertsen, Anne-Sofie" userId="a59a095c-8fc2-4520-87d2-92450fa9edc6" providerId="ADAL" clId="{EDCDA2FE-2B99-4EF7-ADF4-D4F82A6A7699}" dt="2020-12-15T11:14:47.503" v="664" actId="255"/>
          <ac:spMkLst>
            <pc:docMk/>
            <pc:sldMk cId="4234745615" sldId="262"/>
            <ac:spMk id="3" creationId="{0DB85A81-0C8E-40FC-8F60-50853277830B}"/>
          </ac:spMkLst>
        </pc:spChg>
      </pc:sldChg>
      <pc:sldChg chg="addSp delSp modSp add mod modClrScheme chgLayout">
        <pc:chgData name="Syvertsen, Anne-Sofie" userId="a59a095c-8fc2-4520-87d2-92450fa9edc6" providerId="ADAL" clId="{EDCDA2FE-2B99-4EF7-ADF4-D4F82A6A7699}" dt="2020-12-15T10:22:24.549" v="62" actId="14100"/>
        <pc:sldMkLst>
          <pc:docMk/>
          <pc:sldMk cId="3098249231" sldId="263"/>
        </pc:sldMkLst>
        <pc:spChg chg="del">
          <ac:chgData name="Syvertsen, Anne-Sofie" userId="a59a095c-8fc2-4520-87d2-92450fa9edc6" providerId="ADAL" clId="{EDCDA2FE-2B99-4EF7-ADF4-D4F82A6A7699}" dt="2020-12-15T10:20:47.338" v="54"/>
          <ac:spMkLst>
            <pc:docMk/>
            <pc:sldMk cId="3098249231" sldId="263"/>
            <ac:spMk id="2" creationId="{0CDD3B6E-9B6A-41B3-B5A6-C0E9EA887B1A}"/>
          </ac:spMkLst>
        </pc:spChg>
        <pc:spChg chg="del">
          <ac:chgData name="Syvertsen, Anne-Sofie" userId="a59a095c-8fc2-4520-87d2-92450fa9edc6" providerId="ADAL" clId="{EDCDA2FE-2B99-4EF7-ADF4-D4F82A6A7699}" dt="2020-12-15T10:21:00.406" v="56" actId="26606"/>
          <ac:spMkLst>
            <pc:docMk/>
            <pc:sldMk cId="3098249231" sldId="263"/>
            <ac:spMk id="3" creationId="{6B9D8850-7E82-4628-AB5E-DB84F26B042B}"/>
          </ac:spMkLst>
        </pc:spChg>
        <pc:spChg chg="add del mod">
          <ac:chgData name="Syvertsen, Anne-Sofie" userId="a59a095c-8fc2-4520-87d2-92450fa9edc6" providerId="ADAL" clId="{EDCDA2FE-2B99-4EF7-ADF4-D4F82A6A7699}" dt="2020-12-15T10:22:08.162" v="58" actId="26606"/>
          <ac:spMkLst>
            <pc:docMk/>
            <pc:sldMk cId="3098249231" sldId="263"/>
            <ac:spMk id="6" creationId="{9490D846-5D33-4882-84E7-5D76FEE92496}"/>
          </ac:spMkLst>
        </pc:spChg>
        <pc:picChg chg="add del mod">
          <ac:chgData name="Syvertsen, Anne-Sofie" userId="a59a095c-8fc2-4520-87d2-92450fa9edc6" providerId="ADAL" clId="{EDCDA2FE-2B99-4EF7-ADF4-D4F82A6A7699}" dt="2020-12-15T10:22:04.546" v="57" actId="478"/>
          <ac:picMkLst>
            <pc:docMk/>
            <pc:sldMk cId="3098249231" sldId="263"/>
            <ac:picMk id="4" creationId="{FE353574-5E0E-43F6-878C-C47F0E5FFF84}"/>
          </ac:picMkLst>
        </pc:picChg>
        <pc:picChg chg="add mod">
          <ac:chgData name="Syvertsen, Anne-Sofie" userId="a59a095c-8fc2-4520-87d2-92450fa9edc6" providerId="ADAL" clId="{EDCDA2FE-2B99-4EF7-ADF4-D4F82A6A7699}" dt="2020-12-15T10:22:24.549" v="62" actId="14100"/>
          <ac:picMkLst>
            <pc:docMk/>
            <pc:sldMk cId="3098249231" sldId="263"/>
            <ac:picMk id="7" creationId="{B8C9AF04-3632-429C-947E-72F80E3F95EE}"/>
          </ac:picMkLst>
        </pc:picChg>
      </pc:sldChg>
      <pc:sldChg chg="addSp delSp modSp add">
        <pc:chgData name="Syvertsen, Anne-Sofie" userId="a59a095c-8fc2-4520-87d2-92450fa9edc6" providerId="ADAL" clId="{EDCDA2FE-2B99-4EF7-ADF4-D4F82A6A7699}" dt="2020-12-15T10:24:32.870" v="65" actId="1076"/>
        <pc:sldMkLst>
          <pc:docMk/>
          <pc:sldMk cId="3296859031" sldId="264"/>
        </pc:sldMkLst>
        <pc:spChg chg="del">
          <ac:chgData name="Syvertsen, Anne-Sofie" userId="a59a095c-8fc2-4520-87d2-92450fa9edc6" providerId="ADAL" clId="{EDCDA2FE-2B99-4EF7-ADF4-D4F82A6A7699}" dt="2020-12-15T10:24:20.541" v="64"/>
          <ac:spMkLst>
            <pc:docMk/>
            <pc:sldMk cId="3296859031" sldId="264"/>
            <ac:spMk id="2" creationId="{78D4315D-C8C7-4BB4-977C-57305322CCB8}"/>
          </ac:spMkLst>
        </pc:spChg>
        <pc:picChg chg="add mod">
          <ac:chgData name="Syvertsen, Anne-Sofie" userId="a59a095c-8fc2-4520-87d2-92450fa9edc6" providerId="ADAL" clId="{EDCDA2FE-2B99-4EF7-ADF4-D4F82A6A7699}" dt="2020-12-15T10:24:32.870" v="65" actId="1076"/>
          <ac:picMkLst>
            <pc:docMk/>
            <pc:sldMk cId="3296859031" sldId="264"/>
            <ac:picMk id="4" creationId="{202323B3-1FAB-48A7-AB9F-9B6ADC182DA0}"/>
          </ac:picMkLst>
        </pc:picChg>
      </pc:sldChg>
      <pc:sldChg chg="addSp modSp add">
        <pc:chgData name="Syvertsen, Anne-Sofie" userId="a59a095c-8fc2-4520-87d2-92450fa9edc6" providerId="ADAL" clId="{EDCDA2FE-2B99-4EF7-ADF4-D4F82A6A7699}" dt="2020-12-15T10:25:45.173" v="69" actId="14100"/>
        <pc:sldMkLst>
          <pc:docMk/>
          <pc:sldMk cId="4077634672" sldId="265"/>
        </pc:sldMkLst>
        <pc:picChg chg="add mod">
          <ac:chgData name="Syvertsen, Anne-Sofie" userId="a59a095c-8fc2-4520-87d2-92450fa9edc6" providerId="ADAL" clId="{EDCDA2FE-2B99-4EF7-ADF4-D4F82A6A7699}" dt="2020-12-15T10:25:45.173" v="69" actId="14100"/>
          <ac:picMkLst>
            <pc:docMk/>
            <pc:sldMk cId="4077634672" sldId="265"/>
            <ac:picMk id="4" creationId="{D186D668-83A1-4B1A-A7B5-F07F13F6A308}"/>
          </ac:picMkLst>
        </pc:picChg>
      </pc:sldChg>
      <pc:sldChg chg="add del">
        <pc:chgData name="Syvertsen, Anne-Sofie" userId="a59a095c-8fc2-4520-87d2-92450fa9edc6" providerId="ADAL" clId="{EDCDA2FE-2B99-4EF7-ADF4-D4F82A6A7699}" dt="2020-12-15T10:37:13.586" v="573" actId="2696"/>
        <pc:sldMkLst>
          <pc:docMk/>
          <pc:sldMk cId="2175308744" sldId="266"/>
        </pc:sldMkLst>
      </pc:sldChg>
      <pc:sldChg chg="add">
        <pc:chgData name="Syvertsen, Anne-Sofie" userId="a59a095c-8fc2-4520-87d2-92450fa9edc6" providerId="ADAL" clId="{EDCDA2FE-2B99-4EF7-ADF4-D4F82A6A7699}" dt="2020-12-15T11:16:06.494" v="666"/>
        <pc:sldMkLst>
          <pc:docMk/>
          <pc:sldMk cId="2796053576" sldId="270"/>
        </pc:sldMkLst>
      </pc:sldChg>
      <pc:sldChg chg="add ord">
        <pc:chgData name="Syvertsen, Anne-Sofie" userId="a59a095c-8fc2-4520-87d2-92450fa9edc6" providerId="ADAL" clId="{EDCDA2FE-2B99-4EF7-ADF4-D4F82A6A7699}" dt="2020-12-15T10:30:48.753" v="72"/>
        <pc:sldMkLst>
          <pc:docMk/>
          <pc:sldMk cId="1710267984" sldId="273"/>
        </pc:sldMkLst>
      </pc:sldChg>
      <pc:sldChg chg="add del">
        <pc:chgData name="Syvertsen, Anne-Sofie" userId="a59a095c-8fc2-4520-87d2-92450fa9edc6" providerId="ADAL" clId="{EDCDA2FE-2B99-4EF7-ADF4-D4F82A6A7699}" dt="2020-12-15T10:37:14.863" v="574" actId="2696"/>
        <pc:sldMkLst>
          <pc:docMk/>
          <pc:sldMk cId="1883174525" sldId="274"/>
        </pc:sldMkLst>
      </pc:sldChg>
      <pc:sldChg chg="addSp modSp add">
        <pc:chgData name="Syvertsen, Anne-Sofie" userId="a59a095c-8fc2-4520-87d2-92450fa9edc6" providerId="ADAL" clId="{EDCDA2FE-2B99-4EF7-ADF4-D4F82A6A7699}" dt="2020-12-15T10:37:09.658" v="572" actId="20577"/>
        <pc:sldMkLst>
          <pc:docMk/>
          <pc:sldMk cId="3519551768" sldId="275"/>
        </pc:sldMkLst>
        <pc:spChg chg="mod">
          <ac:chgData name="Syvertsen, Anne-Sofie" userId="a59a095c-8fc2-4520-87d2-92450fa9edc6" providerId="ADAL" clId="{EDCDA2FE-2B99-4EF7-ADF4-D4F82A6A7699}" dt="2020-12-15T10:37:09.658" v="572" actId="20577"/>
          <ac:spMkLst>
            <pc:docMk/>
            <pc:sldMk cId="3519551768" sldId="275"/>
            <ac:spMk id="2" creationId="{FB20C33D-6114-4C36-BDCA-06C0097F56BB}"/>
          </ac:spMkLst>
        </pc:spChg>
        <pc:spChg chg="mod">
          <ac:chgData name="Syvertsen, Anne-Sofie" userId="a59a095c-8fc2-4520-87d2-92450fa9edc6" providerId="ADAL" clId="{EDCDA2FE-2B99-4EF7-ADF4-D4F82A6A7699}" dt="2020-12-15T10:31:20.174" v="91" actId="20577"/>
          <ac:spMkLst>
            <pc:docMk/>
            <pc:sldMk cId="3519551768" sldId="275"/>
            <ac:spMk id="3" creationId="{4F0064E3-8F2E-4587-A280-1AAC4B8AE920}"/>
          </ac:spMkLst>
        </pc:spChg>
        <pc:spChg chg="add mod">
          <ac:chgData name="Syvertsen, Anne-Sofie" userId="a59a095c-8fc2-4520-87d2-92450fa9edc6" providerId="ADAL" clId="{EDCDA2FE-2B99-4EF7-ADF4-D4F82A6A7699}" dt="2020-12-15T10:36:38.704" v="524" actId="1076"/>
          <ac:spMkLst>
            <pc:docMk/>
            <pc:sldMk cId="3519551768" sldId="275"/>
            <ac:spMk id="4" creationId="{881C92ED-F489-4881-9384-B74D14CE1923}"/>
          </ac:spMkLst>
        </pc:spChg>
      </pc:sldChg>
      <pc:sldChg chg="add del">
        <pc:chgData name="Syvertsen, Anne-Sofie" userId="a59a095c-8fc2-4520-87d2-92450fa9edc6" providerId="ADAL" clId="{EDCDA2FE-2B99-4EF7-ADF4-D4F82A6A7699}" dt="2020-12-15T10:39:28.329" v="598" actId="2696"/>
        <pc:sldMkLst>
          <pc:docMk/>
          <pc:sldMk cId="1374872605" sldId="276"/>
        </pc:sldMkLst>
      </pc:sldChg>
      <pc:sldChg chg="add del">
        <pc:chgData name="Syvertsen, Anne-Sofie" userId="a59a095c-8fc2-4520-87d2-92450fa9edc6" providerId="ADAL" clId="{EDCDA2FE-2B99-4EF7-ADF4-D4F82A6A7699}" dt="2020-12-15T10:39:29.755" v="599" actId="2696"/>
        <pc:sldMkLst>
          <pc:docMk/>
          <pc:sldMk cId="3135848162" sldId="277"/>
        </pc:sldMkLst>
      </pc:sldChg>
      <pc:sldChg chg="add del">
        <pc:chgData name="Syvertsen, Anne-Sofie" userId="a59a095c-8fc2-4520-87d2-92450fa9edc6" providerId="ADAL" clId="{EDCDA2FE-2B99-4EF7-ADF4-D4F82A6A7699}" dt="2020-12-15T10:39:31.007" v="600" actId="2696"/>
        <pc:sldMkLst>
          <pc:docMk/>
          <pc:sldMk cId="506971565" sldId="278"/>
        </pc:sldMkLst>
      </pc:sldChg>
      <pc:sldChg chg="add">
        <pc:chgData name="Syvertsen, Anne-Sofie" userId="a59a095c-8fc2-4520-87d2-92450fa9edc6" providerId="ADAL" clId="{EDCDA2FE-2B99-4EF7-ADF4-D4F82A6A7699}" dt="2020-12-15T10:38:42.323" v="578"/>
        <pc:sldMkLst>
          <pc:docMk/>
          <pc:sldMk cId="3381961120" sldId="279"/>
        </pc:sldMkLst>
      </pc:sldChg>
      <pc:sldChg chg="add">
        <pc:chgData name="Syvertsen, Anne-Sofie" userId="a59a095c-8fc2-4520-87d2-92450fa9edc6" providerId="ADAL" clId="{EDCDA2FE-2B99-4EF7-ADF4-D4F82A6A7699}" dt="2020-12-15T11:17:27.119" v="667"/>
        <pc:sldMkLst>
          <pc:docMk/>
          <pc:sldMk cId="332556205" sldId="280"/>
        </pc:sldMkLst>
      </pc:sldChg>
      <pc:sldChg chg="add">
        <pc:chgData name="Syvertsen, Anne-Sofie" userId="a59a095c-8fc2-4520-87d2-92450fa9edc6" providerId="ADAL" clId="{EDCDA2FE-2B99-4EF7-ADF4-D4F82A6A7699}" dt="2020-12-15T11:18:57.516" v="668"/>
        <pc:sldMkLst>
          <pc:docMk/>
          <pc:sldMk cId="2452938465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7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7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7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7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7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5" presStyleCnt="7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6" presStyleCnt="7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/>
            <a:t>juridisk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/>
            <a:t>vergemål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/>
            <a:t>plan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/>
            <a:t>helse og omsorg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/>
            <a:t>sosial og familie</a:t>
          </a:r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/>
            <a:t>skole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/>
            <a:t>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/>
            <a:t>barnevern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naturmangfold</a:t>
          </a:r>
          <a:br>
            <a:rPr lang="nb-NO" sz="900"/>
          </a:br>
          <a:r>
            <a:rPr lang="nb-NO" sz="900"/>
            <a:t>og naturvern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/>
            <a:t>vannforvaltning</a:t>
          </a:r>
          <a:br>
            <a:rPr lang="nb-NO" sz="900"/>
          </a:br>
          <a:r>
            <a:rPr lang="nb-NO" sz="900"/>
            <a:t>og forurensing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/>
            <a:t>Øst-Finnmark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/>
            <a:t>Vest-Finnmark</a:t>
          </a:r>
          <a:br>
            <a:rPr lang="nb-NO" sz="900"/>
          </a:br>
          <a:r>
            <a:rPr lang="nb-NO" sz="900"/>
            <a:t>og Troms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7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2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2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2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7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2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2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2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4" presStyleCnt="12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4" presStyleCnt="12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4" presStyleCnt="12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7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5" presStyleCnt="12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5" presStyleCnt="12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5" presStyleCnt="12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6" presStyleCnt="12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6" presStyleCnt="12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6" presStyleCnt="12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7" presStyleCnt="12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7" presStyleCnt="12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7" presStyleCnt="12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7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8" presStyleCnt="12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8" presStyleCnt="12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8" presStyleCnt="12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9" presStyleCnt="12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9" presStyleCnt="12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9" presStyleCnt="12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7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0" presStyleCnt="12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0" presStyleCnt="12" custScaleY="662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0" presStyleCnt="12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1" presStyleCnt="12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1" presStyleCnt="12" custScaleY="66232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1" presStyleCnt="12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5" presStyleCnt="7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6" presStyleCnt="7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845529"/>
          <a:ext cx="133289" cy="54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0"/>
              </a:lnTo>
              <a:lnTo>
                <a:pt x="133289" y="5452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11047" y="1845529"/>
          <a:ext cx="128045" cy="539986"/>
        </a:xfrm>
        <a:custGeom>
          <a:avLst/>
          <a:gdLst/>
          <a:ahLst/>
          <a:cxnLst/>
          <a:rect l="0" t="0" r="0" b="0"/>
          <a:pathLst>
            <a:path>
              <a:moveTo>
                <a:pt x="128045" y="0"/>
              </a:moveTo>
              <a:lnTo>
                <a:pt x="128045" y="539986"/>
              </a:lnTo>
              <a:lnTo>
                <a:pt x="0" y="53998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039093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4426722" y="993878"/>
              </a:lnTo>
              <a:lnTo>
                <a:pt x="4426722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2951148" y="993878"/>
              </a:lnTo>
              <a:lnTo>
                <a:pt x="2951148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1475574" y="993878"/>
              </a:lnTo>
              <a:lnTo>
                <a:pt x="1475574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993372" y="1845529"/>
          <a:ext cx="91440" cy="112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563518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1475574" y="0"/>
              </a:moveTo>
              <a:lnTo>
                <a:pt x="1475574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087944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2951148" y="0"/>
              </a:moveTo>
              <a:lnTo>
                <a:pt x="2951148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612370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4426722" y="0"/>
              </a:moveTo>
              <a:lnTo>
                <a:pt x="4426722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068579" y="1441685"/>
          <a:ext cx="1941026" cy="40384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4068579" y="1441685"/>
        <a:ext cx="1941026" cy="403843"/>
      </dsp:txXfrm>
    </dsp:sp>
    <dsp:sp modelId="{909C95B6-E601-4D07-A8B9-4253AA4B192F}">
      <dsp:nvSpPr>
        <dsp:cNvPr id="0" name=""/>
        <dsp:cNvSpPr/>
      </dsp:nvSpPr>
      <dsp:spPr>
        <a:xfrm>
          <a:off x="262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629" y="2967453"/>
        <a:ext cx="1219482" cy="609741"/>
      </dsp:txXfrm>
    </dsp:sp>
    <dsp:sp modelId="{CDDA0DEA-00AB-4476-B1F6-F3D5C4F5B05A}">
      <dsp:nvSpPr>
        <dsp:cNvPr id="0" name=""/>
        <dsp:cNvSpPr/>
      </dsp:nvSpPr>
      <dsp:spPr>
        <a:xfrm>
          <a:off x="147820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helse og sosial</a:t>
          </a:r>
        </a:p>
      </dsp:txBody>
      <dsp:txXfrm>
        <a:off x="1478203" y="2967453"/>
        <a:ext cx="1219482" cy="609741"/>
      </dsp:txXfrm>
    </dsp:sp>
    <dsp:sp modelId="{111B72F2-6D3E-4A9C-A953-9ECE5CECD5F6}">
      <dsp:nvSpPr>
        <dsp:cNvPr id="0" name=""/>
        <dsp:cNvSpPr/>
      </dsp:nvSpPr>
      <dsp:spPr>
        <a:xfrm>
          <a:off x="2953777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oppvekst og barnevern</a:t>
          </a:r>
        </a:p>
      </dsp:txBody>
      <dsp:txXfrm>
        <a:off x="2953777" y="2967453"/>
        <a:ext cx="1219482" cy="609741"/>
      </dsp:txXfrm>
    </dsp:sp>
    <dsp:sp modelId="{659292F3-2B21-4827-9546-D01800201700}">
      <dsp:nvSpPr>
        <dsp:cNvPr id="0" name=""/>
        <dsp:cNvSpPr/>
      </dsp:nvSpPr>
      <dsp:spPr>
        <a:xfrm>
          <a:off x="4429351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miljø</a:t>
          </a:r>
        </a:p>
      </dsp:txBody>
      <dsp:txXfrm>
        <a:off x="4429351" y="2967453"/>
        <a:ext cx="1219482" cy="609741"/>
      </dsp:txXfrm>
    </dsp:sp>
    <dsp:sp modelId="{AC8D6E1D-9DDA-40FF-98C0-9DE0A1663417}">
      <dsp:nvSpPr>
        <dsp:cNvPr id="0" name=""/>
        <dsp:cNvSpPr/>
      </dsp:nvSpPr>
      <dsp:spPr>
        <a:xfrm>
          <a:off x="5904925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reindrift</a:t>
          </a:r>
        </a:p>
      </dsp:txBody>
      <dsp:txXfrm>
        <a:off x="5904925" y="2967453"/>
        <a:ext cx="1219482" cy="609741"/>
      </dsp:txXfrm>
    </dsp:sp>
    <dsp:sp modelId="{EFB304F1-F6B6-401C-BEFD-6DEB5E98C5F2}">
      <dsp:nvSpPr>
        <dsp:cNvPr id="0" name=""/>
        <dsp:cNvSpPr/>
      </dsp:nvSpPr>
      <dsp:spPr>
        <a:xfrm>
          <a:off x="738049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7380499" y="2967453"/>
        <a:ext cx="1219482" cy="609741"/>
      </dsp:txXfrm>
    </dsp:sp>
    <dsp:sp modelId="{1F9F70E5-8640-45BD-B6C4-BF02659BB8A4}">
      <dsp:nvSpPr>
        <dsp:cNvPr id="0" name=""/>
        <dsp:cNvSpPr/>
      </dsp:nvSpPr>
      <dsp:spPr>
        <a:xfrm>
          <a:off x="885607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856073" y="2967453"/>
        <a:ext cx="1219482" cy="609741"/>
      </dsp:txXfrm>
    </dsp:sp>
    <dsp:sp modelId="{7D1CE52B-6125-4CAE-B58D-0204E7AEA1B6}">
      <dsp:nvSpPr>
        <dsp:cNvPr id="0" name=""/>
        <dsp:cNvSpPr/>
      </dsp:nvSpPr>
      <dsp:spPr>
        <a:xfrm>
          <a:off x="3241770" y="2116287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241770" y="2116287"/>
        <a:ext cx="1669276" cy="538456"/>
      </dsp:txXfrm>
    </dsp:sp>
    <dsp:sp modelId="{C32C0C48-A0F3-41D4-8BB6-B6566DFE356D}">
      <dsp:nvSpPr>
        <dsp:cNvPr id="0" name=""/>
        <dsp:cNvSpPr/>
      </dsp:nvSpPr>
      <dsp:spPr>
        <a:xfrm>
          <a:off x="5172382" y="2121531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5172382" y="2121531"/>
        <a:ext cx="1669276" cy="53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672976" y="793460"/>
          <a:ext cx="123605" cy="50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16"/>
              </a:lnTo>
              <a:lnTo>
                <a:pt x="123605" y="5056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554234" y="793460"/>
          <a:ext cx="118742" cy="500754"/>
        </a:xfrm>
        <a:custGeom>
          <a:avLst/>
          <a:gdLst/>
          <a:ahLst/>
          <a:cxnLst/>
          <a:rect l="0" t="0" r="0" b="0"/>
          <a:pathLst>
            <a:path>
              <a:moveTo>
                <a:pt x="118742" y="0"/>
              </a:moveTo>
              <a:lnTo>
                <a:pt x="118742" y="500754"/>
              </a:lnTo>
              <a:lnTo>
                <a:pt x="0" y="500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4672976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4105097" y="921667"/>
              </a:lnTo>
              <a:lnTo>
                <a:pt x="4105097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4672976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2736731" y="921667"/>
              </a:lnTo>
              <a:lnTo>
                <a:pt x="2736731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5588989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5588989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672976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1368365" y="921667"/>
              </a:lnTo>
              <a:lnTo>
                <a:pt x="1368365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4220624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4220624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627256" y="793460"/>
          <a:ext cx="91440" cy="1040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2852258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2852258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2852258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304610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1368365" y="0"/>
              </a:moveTo>
              <a:lnTo>
                <a:pt x="1368365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1483892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1483892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1936244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2736731" y="0"/>
              </a:moveTo>
              <a:lnTo>
                <a:pt x="2736731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15526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15526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15526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567879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4105097" y="0"/>
              </a:moveTo>
              <a:lnTo>
                <a:pt x="4105097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772976" y="418958"/>
          <a:ext cx="1800000" cy="37450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772976" y="418958"/>
        <a:ext cx="1800000" cy="374502"/>
      </dsp:txXfrm>
    </dsp:sp>
    <dsp:sp modelId="{909C95B6-E601-4D07-A8B9-4253AA4B192F}">
      <dsp:nvSpPr>
        <dsp:cNvPr id="0" name=""/>
        <dsp:cNvSpPr/>
      </dsp:nvSpPr>
      <dsp:spPr>
        <a:xfrm>
          <a:off x="2438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438" y="1833871"/>
        <a:ext cx="1130880" cy="565440"/>
      </dsp:txXfrm>
    </dsp:sp>
    <dsp:sp modelId="{553631B5-CBD2-4A84-8241-4CFEDA684922}">
      <dsp:nvSpPr>
        <dsp:cNvPr id="0" name=""/>
        <dsp:cNvSpPr/>
      </dsp:nvSpPr>
      <dsp:spPr>
        <a:xfrm>
          <a:off x="285158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juridisk</a:t>
          </a:r>
        </a:p>
      </dsp:txBody>
      <dsp:txXfrm>
        <a:off x="285158" y="2636796"/>
        <a:ext cx="1130880" cy="374502"/>
      </dsp:txXfrm>
    </dsp:sp>
    <dsp:sp modelId="{F13E7E48-981B-43A9-9979-E605E6B970F9}">
      <dsp:nvSpPr>
        <dsp:cNvPr id="0" name=""/>
        <dsp:cNvSpPr/>
      </dsp:nvSpPr>
      <dsp:spPr>
        <a:xfrm>
          <a:off x="285158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vergemål</a:t>
          </a:r>
        </a:p>
      </dsp:txBody>
      <dsp:txXfrm>
        <a:off x="285158" y="3248783"/>
        <a:ext cx="1130880" cy="374502"/>
      </dsp:txXfrm>
    </dsp:sp>
    <dsp:sp modelId="{838C790D-277C-4318-B19C-4E18F5216499}">
      <dsp:nvSpPr>
        <dsp:cNvPr id="0" name=""/>
        <dsp:cNvSpPr/>
      </dsp:nvSpPr>
      <dsp:spPr>
        <a:xfrm>
          <a:off x="285158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plan</a:t>
          </a:r>
        </a:p>
      </dsp:txBody>
      <dsp:txXfrm>
        <a:off x="285158" y="3860771"/>
        <a:ext cx="1130880" cy="374502"/>
      </dsp:txXfrm>
    </dsp:sp>
    <dsp:sp modelId="{CDDA0DEA-00AB-4476-B1F6-F3D5C4F5B05A}">
      <dsp:nvSpPr>
        <dsp:cNvPr id="0" name=""/>
        <dsp:cNvSpPr/>
      </dsp:nvSpPr>
      <dsp:spPr>
        <a:xfrm>
          <a:off x="1370804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helse og sosial</a:t>
          </a:r>
        </a:p>
      </dsp:txBody>
      <dsp:txXfrm>
        <a:off x="1370804" y="1833871"/>
        <a:ext cx="1130880" cy="565440"/>
      </dsp:txXfrm>
    </dsp:sp>
    <dsp:sp modelId="{FF9BC0BE-EDB8-40F1-8B24-627FF34A5A2F}">
      <dsp:nvSpPr>
        <dsp:cNvPr id="0" name=""/>
        <dsp:cNvSpPr/>
      </dsp:nvSpPr>
      <dsp:spPr>
        <a:xfrm>
          <a:off x="1653524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helse og omsorg</a:t>
          </a:r>
        </a:p>
      </dsp:txBody>
      <dsp:txXfrm>
        <a:off x="1653524" y="2636796"/>
        <a:ext cx="1130880" cy="374502"/>
      </dsp:txXfrm>
    </dsp:sp>
    <dsp:sp modelId="{A31324D4-E64F-4E57-96FD-598ACBBACD19}">
      <dsp:nvSpPr>
        <dsp:cNvPr id="0" name=""/>
        <dsp:cNvSpPr/>
      </dsp:nvSpPr>
      <dsp:spPr>
        <a:xfrm>
          <a:off x="1653524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sosial og familie</a:t>
          </a:r>
        </a:p>
      </dsp:txBody>
      <dsp:txXfrm>
        <a:off x="1653524" y="3248783"/>
        <a:ext cx="1130880" cy="374502"/>
      </dsp:txXfrm>
    </dsp:sp>
    <dsp:sp modelId="{111B72F2-6D3E-4A9C-A953-9ECE5CECD5F6}">
      <dsp:nvSpPr>
        <dsp:cNvPr id="0" name=""/>
        <dsp:cNvSpPr/>
      </dsp:nvSpPr>
      <dsp:spPr>
        <a:xfrm>
          <a:off x="2739170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oppvekst og barnevern</a:t>
          </a:r>
        </a:p>
      </dsp:txBody>
      <dsp:txXfrm>
        <a:off x="2739170" y="1833871"/>
        <a:ext cx="1130880" cy="565440"/>
      </dsp:txXfrm>
    </dsp:sp>
    <dsp:sp modelId="{ECADBA38-16A9-407D-8A5F-D6DE9BF43E1B}">
      <dsp:nvSpPr>
        <dsp:cNvPr id="0" name=""/>
        <dsp:cNvSpPr/>
      </dsp:nvSpPr>
      <dsp:spPr>
        <a:xfrm>
          <a:off x="3021890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skole</a:t>
          </a:r>
        </a:p>
      </dsp:txBody>
      <dsp:txXfrm>
        <a:off x="3021890" y="2636796"/>
        <a:ext cx="1130880" cy="374502"/>
      </dsp:txXfrm>
    </dsp:sp>
    <dsp:sp modelId="{666E077F-97D3-4355-9F84-AD1816C49B12}">
      <dsp:nvSpPr>
        <dsp:cNvPr id="0" name=""/>
        <dsp:cNvSpPr/>
      </dsp:nvSpPr>
      <dsp:spPr>
        <a:xfrm>
          <a:off x="3021890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barnehage</a:t>
          </a:r>
        </a:p>
      </dsp:txBody>
      <dsp:txXfrm>
        <a:off x="3021890" y="3248783"/>
        <a:ext cx="1130880" cy="374502"/>
      </dsp:txXfrm>
    </dsp:sp>
    <dsp:sp modelId="{B8289C61-4606-4F43-91FF-7C0EDDCA438B}">
      <dsp:nvSpPr>
        <dsp:cNvPr id="0" name=""/>
        <dsp:cNvSpPr/>
      </dsp:nvSpPr>
      <dsp:spPr>
        <a:xfrm>
          <a:off x="3021890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barnevern</a:t>
          </a:r>
        </a:p>
      </dsp:txBody>
      <dsp:txXfrm>
        <a:off x="3021890" y="3860771"/>
        <a:ext cx="1130880" cy="374502"/>
      </dsp:txXfrm>
    </dsp:sp>
    <dsp:sp modelId="{659292F3-2B21-4827-9546-D01800201700}">
      <dsp:nvSpPr>
        <dsp:cNvPr id="0" name=""/>
        <dsp:cNvSpPr/>
      </dsp:nvSpPr>
      <dsp:spPr>
        <a:xfrm>
          <a:off x="4107536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miljø</a:t>
          </a:r>
        </a:p>
      </dsp:txBody>
      <dsp:txXfrm>
        <a:off x="4107536" y="1833871"/>
        <a:ext cx="1130880" cy="565440"/>
      </dsp:txXfrm>
    </dsp:sp>
    <dsp:sp modelId="{61819400-3ED5-499D-95E6-64ECC88F62D3}">
      <dsp:nvSpPr>
        <dsp:cNvPr id="0" name=""/>
        <dsp:cNvSpPr/>
      </dsp:nvSpPr>
      <dsp:spPr>
        <a:xfrm>
          <a:off x="4390256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naturmangfold</a:t>
          </a:r>
          <a:br>
            <a:rPr lang="nb-NO" sz="900" kern="1200"/>
          </a:br>
          <a:r>
            <a:rPr lang="nb-NO" sz="900" kern="1200"/>
            <a:t>og naturvern</a:t>
          </a:r>
        </a:p>
      </dsp:txBody>
      <dsp:txXfrm>
        <a:off x="4390256" y="2636796"/>
        <a:ext cx="1130880" cy="374502"/>
      </dsp:txXfrm>
    </dsp:sp>
    <dsp:sp modelId="{904DE4B9-5AFB-4A5D-BEB0-39D5D1B6F5E4}">
      <dsp:nvSpPr>
        <dsp:cNvPr id="0" name=""/>
        <dsp:cNvSpPr/>
      </dsp:nvSpPr>
      <dsp:spPr>
        <a:xfrm>
          <a:off x="4390256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vannforvaltning</a:t>
          </a:r>
          <a:br>
            <a:rPr lang="nb-NO" sz="900" kern="1200"/>
          </a:br>
          <a:r>
            <a:rPr lang="nb-NO" sz="900" kern="1200"/>
            <a:t>og forurensing</a:t>
          </a:r>
        </a:p>
      </dsp:txBody>
      <dsp:txXfrm>
        <a:off x="4390256" y="3248783"/>
        <a:ext cx="1130880" cy="374502"/>
      </dsp:txXfrm>
    </dsp:sp>
    <dsp:sp modelId="{AC8D6E1D-9DDA-40FF-98C0-9DE0A1663417}">
      <dsp:nvSpPr>
        <dsp:cNvPr id="0" name=""/>
        <dsp:cNvSpPr/>
      </dsp:nvSpPr>
      <dsp:spPr>
        <a:xfrm>
          <a:off x="5475901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reindrift</a:t>
          </a:r>
        </a:p>
      </dsp:txBody>
      <dsp:txXfrm>
        <a:off x="5475901" y="1833871"/>
        <a:ext cx="1130880" cy="565440"/>
      </dsp:txXfrm>
    </dsp:sp>
    <dsp:sp modelId="{9FEA9DB0-FFA5-45AA-B9E3-AAF758E2979C}">
      <dsp:nvSpPr>
        <dsp:cNvPr id="0" name=""/>
        <dsp:cNvSpPr/>
      </dsp:nvSpPr>
      <dsp:spPr>
        <a:xfrm>
          <a:off x="5758622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Øst-Finnmark</a:t>
          </a:r>
        </a:p>
      </dsp:txBody>
      <dsp:txXfrm>
        <a:off x="5758622" y="2636796"/>
        <a:ext cx="1130880" cy="374502"/>
      </dsp:txXfrm>
    </dsp:sp>
    <dsp:sp modelId="{B9868352-61DD-4892-B03E-9732D332EBD8}">
      <dsp:nvSpPr>
        <dsp:cNvPr id="0" name=""/>
        <dsp:cNvSpPr/>
      </dsp:nvSpPr>
      <dsp:spPr>
        <a:xfrm>
          <a:off x="5758622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Vest-Finnmark</a:t>
          </a:r>
          <a:br>
            <a:rPr lang="nb-NO" sz="900" kern="1200"/>
          </a:br>
          <a:r>
            <a:rPr lang="nb-NO" sz="900" kern="1200"/>
            <a:t>og Troms</a:t>
          </a:r>
        </a:p>
      </dsp:txBody>
      <dsp:txXfrm>
        <a:off x="5758622" y="3248783"/>
        <a:ext cx="1130880" cy="374502"/>
      </dsp:txXfrm>
    </dsp:sp>
    <dsp:sp modelId="{EFB304F1-F6B6-401C-BEFD-6DEB5E98C5F2}">
      <dsp:nvSpPr>
        <dsp:cNvPr id="0" name=""/>
        <dsp:cNvSpPr/>
      </dsp:nvSpPr>
      <dsp:spPr>
        <a:xfrm>
          <a:off x="6844267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6844267" y="1833871"/>
        <a:ext cx="1130880" cy="565440"/>
      </dsp:txXfrm>
    </dsp:sp>
    <dsp:sp modelId="{1F9F70E5-8640-45BD-B6C4-BF02659BB8A4}">
      <dsp:nvSpPr>
        <dsp:cNvPr id="0" name=""/>
        <dsp:cNvSpPr/>
      </dsp:nvSpPr>
      <dsp:spPr>
        <a:xfrm>
          <a:off x="8212633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212633" y="1833871"/>
        <a:ext cx="1130880" cy="565440"/>
      </dsp:txXfrm>
    </dsp:sp>
    <dsp:sp modelId="{7D1CE52B-6125-4CAE-B58D-0204E7AEA1B6}">
      <dsp:nvSpPr>
        <dsp:cNvPr id="0" name=""/>
        <dsp:cNvSpPr/>
      </dsp:nvSpPr>
      <dsp:spPr>
        <a:xfrm>
          <a:off x="3006239" y="1044547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006239" y="1044547"/>
        <a:ext cx="1547994" cy="499334"/>
      </dsp:txXfrm>
    </dsp:sp>
    <dsp:sp modelId="{C32C0C48-A0F3-41D4-8BB6-B6566DFE356D}">
      <dsp:nvSpPr>
        <dsp:cNvPr id="0" name=""/>
        <dsp:cNvSpPr/>
      </dsp:nvSpPr>
      <dsp:spPr>
        <a:xfrm>
          <a:off x="4796581" y="1049410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4796581" y="1049410"/>
        <a:ext cx="1547994" cy="49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15.12.2020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2C4F3DD-B0D3-EB46-986C-2B045DFC9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F72531D-DEB9-4BD4-BF14-B75AFB83B3FF}" type="datetime1">
              <a:rPr lang="nb-NO" smtClean="0"/>
              <a:t>15.12.2020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32F2626-78D7-964C-B024-BA458C75F3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DF1B22E6-F42A-8440-BAAA-AD139C4CFC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44D60B9-ADB7-CF47-A09A-1B47D1D3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b="14429"/>
          <a:stretch/>
        </p:blipFill>
        <p:spPr>
          <a:xfrm>
            <a:off x="0" y="2370303"/>
            <a:ext cx="2736633" cy="44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7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32F2626-78D7-964C-B024-BA458C75F3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903CBBE-6B54-F94B-904B-AB3BE543BB2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F81C3A0-6F0C-FA4E-8D12-AEE90E7E0FE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AF1AAF0-2D18-8A45-8627-7FEA618F909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524308C-82B1-1E45-BC2C-C44BD380579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982C580-892D-6648-A0D1-EB547121820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713755F-F432-7C42-962F-4D68CABA86E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9C667E8-4041-404D-958D-1A89B008340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C818C5D-D41E-0D41-BD3B-8B9F8C4BE86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C25BF60-0141-4F14-8130-96E4C307DFBF}" type="datetime1">
              <a:rPr lang="nb-NO" smtClean="0"/>
              <a:t>15.12.2020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942DC43-9808-574C-BF92-864743379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2BD5EC6-0170-7F4D-8265-2B8230A8E04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53231516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219981D-862F-9F4E-B4E7-43F41170E9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1724050"/>
              </p:ext>
            </p:extLst>
          </p:nvPr>
        </p:nvGraphicFramePr>
        <p:xfrm>
          <a:off x="1434361" y="568414"/>
          <a:ext cx="9345953" cy="46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48056" y="5016956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894227" y="5147706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7" y="1815150"/>
            <a:ext cx="0" cy="332492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8" y="5132372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D3A4F6D-EBB8-764A-B4F6-212F82A45FC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817E6A9-CE66-7E42-A620-DF8765D554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5059545"/>
            <a:ext cx="3892318" cy="117937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3926CDA-BE49-D94A-B62B-BD3E3D98EC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5059545"/>
            <a:ext cx="3892318" cy="117937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FAFA2AC-3E0C-E54C-986C-768B5885706F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943A617-60F1-4CDF-A13D-7AF95F80143D}" type="datetime1">
              <a:rPr lang="nb-NO" smtClean="0"/>
              <a:t>15.12.2020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177B9F0-FD59-8A48-902C-4DC07B684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60EBBBE-005F-5F43-93DC-918D4B5293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5059545"/>
            <a:ext cx="3892318" cy="117937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02E0548-E4BE-1341-959D-E5CA9FF2E82F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1DEFBA7-CB82-D447-8DC2-11DC29375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9" y="5490239"/>
            <a:ext cx="3892318" cy="1179372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A9ACCAE-7110-44BE-A97D-ECD20E011CA3}" type="datetime1">
              <a:rPr lang="nb-NO" smtClean="0"/>
              <a:t>15.12.2020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B14E03A-4981-AD4F-899E-37B4B024C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9DAEFD8-9FD9-490C-AAAF-49CED661AD43}" type="datetime1">
              <a:rPr lang="nb-NO" smtClean="0"/>
              <a:t>15.12.2020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63D9E47-B6E4-4D41-B504-BC2B6F130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4C9684F-F8B5-4898-A534-75C7E42AE8E9}" type="datetime1">
              <a:rPr lang="nb-NO" smtClean="0"/>
              <a:t>15.12.2020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5001B61-70C7-E649-9C5A-2B0ECE86A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5711822-C942-4CBB-80AD-65E561F64DC2}" type="datetime1">
              <a:rPr lang="nb-NO" smtClean="0"/>
              <a:t>15.12.2020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B0AC4EF-1A6B-FC43-963C-E8014961F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A46597-83EE-864E-9411-86BBB710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78" b="9724"/>
          <a:stretch/>
        </p:blipFill>
        <p:spPr>
          <a:xfrm>
            <a:off x="7948775" y="1859155"/>
            <a:ext cx="4243225" cy="49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760" r:id="rId8"/>
    <p:sldLayoutId id="2147483664" r:id="rId9"/>
    <p:sldLayoutId id="2147483761" r:id="rId10"/>
    <p:sldLayoutId id="2147483713" r:id="rId11"/>
    <p:sldLayoutId id="2147483685" r:id="rId12"/>
    <p:sldLayoutId id="2147483714" r:id="rId13"/>
    <p:sldLayoutId id="2147483702" r:id="rId14"/>
    <p:sldLayoutId id="2147483736" r:id="rId15"/>
    <p:sldLayoutId id="2147483733" r:id="rId16"/>
    <p:sldLayoutId id="2147483716" r:id="rId17"/>
    <p:sldLayoutId id="2147483707" r:id="rId18"/>
    <p:sldLayoutId id="2147483675" r:id="rId19"/>
    <p:sldLayoutId id="2147483706" r:id="rId20"/>
    <p:sldLayoutId id="2147483709" r:id="rId21"/>
    <p:sldLayoutId id="2147483711" r:id="rId22"/>
    <p:sldLayoutId id="2147483710" r:id="rId23"/>
    <p:sldLayoutId id="2147483712" r:id="rId24"/>
    <p:sldLayoutId id="2147483655" r:id="rId25"/>
    <p:sldLayoutId id="2147483705" r:id="rId26"/>
    <p:sldLayoutId id="2147483690" r:id="rId27"/>
    <p:sldLayoutId id="2147483759" r:id="rId28"/>
    <p:sldLayoutId id="2147483758" r:id="rId29"/>
    <p:sldLayoutId id="2147483757" r:id="rId30"/>
    <p:sldLayoutId id="2147483746" r:id="rId31"/>
    <p:sldLayoutId id="2147483718" r:id="rId32"/>
    <p:sldLayoutId id="2147483719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hyperlink" Target="https://pxhere.com/es/photo/1198154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0028D22-29E7-6F41-A74A-35DF425993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BB18CE-D877-4771-8FFF-931245022155}" type="datetime1">
              <a:rPr lang="nb-NO" smtClean="0"/>
              <a:t>15.12.2020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8F993C-3634-ED40-8F6E-FE789B36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2" y="958645"/>
            <a:ext cx="7715519" cy="2993441"/>
          </a:xfrm>
        </p:spPr>
        <p:txBody>
          <a:bodyPr/>
          <a:lstStyle/>
          <a:p>
            <a:r>
              <a:rPr lang="nb-NO" dirty="0"/>
              <a:t>«Koronaen» – </a:t>
            </a:r>
          </a:p>
          <a:p>
            <a:r>
              <a:rPr lang="nb-NO" dirty="0"/>
              <a:t>En status i kortversjon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F2C629-C1AE-9D4A-B12B-382EE5B06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Fylkeslege Anne-Sofie Syvertsen </a:t>
            </a:r>
          </a:p>
        </p:txBody>
      </p:sp>
    </p:spTree>
    <p:extLst>
      <p:ext uri="{BB962C8B-B14F-4D97-AF65-F5344CB8AC3E}">
        <p14:creationId xmlns:p14="http://schemas.microsoft.com/office/powerpoint/2010/main" val="104593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660479A-B466-4D97-82B5-6C495C383E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F715E0-53BF-471E-9FFC-FA20ED6DA9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0FC952E-8433-4C33-B852-89809D164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400050"/>
            <a:ext cx="9408780" cy="61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202323B3-1FAB-48A7-AB9F-9B6ADC182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92" b="8592"/>
          <a:stretch>
            <a:fillRect/>
          </a:stretch>
        </p:blipFill>
        <p:spPr>
          <a:xfrm>
            <a:off x="647986" y="19166"/>
            <a:ext cx="12192000" cy="6624000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189564-B393-4EC5-8A72-B27993CB63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85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CF4FB52-18AB-4075-88D9-28DC720D8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DA4780-40DD-49D2-8CB3-96ABAD204A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186D668-83A1-4B1A-A7B5-F07F13F6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5" y="962526"/>
            <a:ext cx="11541666" cy="49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B20C33D-6114-4C36-BDCA-06C0097F5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1800" y="2164988"/>
            <a:ext cx="10080625" cy="4144259"/>
          </a:xfrm>
        </p:spPr>
        <p:txBody>
          <a:bodyPr/>
          <a:lstStyle/>
          <a:p>
            <a:r>
              <a:rPr lang="nb-NO" dirty="0"/>
              <a:t>Forebyggende arbeid</a:t>
            </a:r>
          </a:p>
          <a:p>
            <a:r>
              <a:rPr lang="nb-NO" dirty="0"/>
              <a:t>TISK</a:t>
            </a:r>
          </a:p>
          <a:p>
            <a:endParaRPr lang="nb-NO" dirty="0"/>
          </a:p>
          <a:p>
            <a:r>
              <a:rPr lang="nb-NO" dirty="0"/>
              <a:t>Evalueringer: Internt i kommunene, FM, Koronakommisjonen, </a:t>
            </a:r>
          </a:p>
          <a:p>
            <a:r>
              <a:rPr lang="nb-NO" dirty="0"/>
              <a:t>Forskning: På viruset og dens egenskaper, diagnostikk og behandling, vaksiner, tiltakspakker (hva virker og hva virker ikke) </a:t>
            </a:r>
          </a:p>
          <a:p>
            <a:r>
              <a:rPr lang="nb-NO" dirty="0"/>
              <a:t>	 Ny kunnskap – endrede forskrifter og retningslinjer, behandlingslinjer </a:t>
            </a:r>
            <a:r>
              <a:rPr lang="nb-NO" dirty="0" err="1"/>
              <a:t>osv</a:t>
            </a:r>
            <a:r>
              <a:rPr lang="nb-NO" dirty="0"/>
              <a:t> </a:t>
            </a:r>
            <a:r>
              <a:rPr lang="nb-NO" dirty="0" err="1"/>
              <a:t>osv</a:t>
            </a:r>
            <a:endParaRPr lang="nb-NO" dirty="0"/>
          </a:p>
          <a:p>
            <a:endParaRPr lang="nb-NO" dirty="0"/>
          </a:p>
          <a:p>
            <a:r>
              <a:rPr lang="nb-NO" dirty="0"/>
              <a:t>Vaksinasjon: Medio januar 2021?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F0064E3-8F2E-4587-A280-1AAC4B8A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nå?</a:t>
            </a:r>
          </a:p>
        </p:txBody>
      </p:sp>
      <p:sp>
        <p:nvSpPr>
          <p:cNvPr id="4" name="Pil: høyre med hakk 3">
            <a:extLst>
              <a:ext uri="{FF2B5EF4-FFF2-40B4-BE49-F238E27FC236}">
                <a16:creationId xmlns:a16="http://schemas.microsoft.com/office/drawing/2014/main" id="{881C92ED-F489-4881-9384-B74D14CE1923}"/>
              </a:ext>
            </a:extLst>
          </p:cNvPr>
          <p:cNvSpPr/>
          <p:nvPr/>
        </p:nvSpPr>
        <p:spPr>
          <a:xfrm>
            <a:off x="901800" y="4687504"/>
            <a:ext cx="1001027" cy="2791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55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D1AFAC2-3AE2-43FE-86F0-81E4E3320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164988"/>
            <a:ext cx="7146015" cy="414425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DCD2C4D-17DD-4BF6-820E-997BF982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Avstand er vårt viktigste våpen: </a:t>
            </a:r>
          </a:p>
        </p:txBody>
      </p:sp>
      <p:pic>
        <p:nvPicPr>
          <p:cNvPr id="5" name="Grafikk 4" descr="Dans">
            <a:extLst>
              <a:ext uri="{FF2B5EF4-FFF2-40B4-BE49-F238E27FC236}">
                <a16:creationId xmlns:a16="http://schemas.microsoft.com/office/drawing/2014/main" id="{98CD5A0B-5384-41F8-B8E5-8B402F54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937" y="2696376"/>
            <a:ext cx="914400" cy="914400"/>
          </a:xfrm>
          <a:prstGeom prst="rect">
            <a:avLst/>
          </a:prstGeom>
        </p:spPr>
      </p:pic>
      <p:pic>
        <p:nvPicPr>
          <p:cNvPr id="6" name="Grafikk 5" descr="Dans">
            <a:extLst>
              <a:ext uri="{FF2B5EF4-FFF2-40B4-BE49-F238E27FC236}">
                <a16:creationId xmlns:a16="http://schemas.microsoft.com/office/drawing/2014/main" id="{547AFFE5-F4B5-4710-B275-352DC545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1590" y="3501534"/>
            <a:ext cx="914400" cy="914400"/>
          </a:xfrm>
          <a:prstGeom prst="rect">
            <a:avLst/>
          </a:prstGeom>
        </p:spPr>
      </p:pic>
      <p:pic>
        <p:nvPicPr>
          <p:cNvPr id="7" name="Grafikk 6" descr="Dans">
            <a:extLst>
              <a:ext uri="{FF2B5EF4-FFF2-40B4-BE49-F238E27FC236}">
                <a16:creationId xmlns:a16="http://schemas.microsoft.com/office/drawing/2014/main" id="{8AEA1E71-5361-4DBA-86E3-253E374E3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8243" y="3044334"/>
            <a:ext cx="914400" cy="914400"/>
          </a:xfrm>
          <a:prstGeom prst="rect">
            <a:avLst/>
          </a:prstGeom>
        </p:spPr>
      </p:pic>
      <p:pic>
        <p:nvPicPr>
          <p:cNvPr id="15" name="Bilde 14" descr="Et bilde som inneholder foto, sitter, fjernkontroll, båt&#10;&#10;Automatisk generert beskrivelse">
            <a:extLst>
              <a:ext uri="{FF2B5EF4-FFF2-40B4-BE49-F238E27FC236}">
                <a16:creationId xmlns:a16="http://schemas.microsoft.com/office/drawing/2014/main" id="{8C431927-FF82-427F-9474-FE0482490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3326" y="2804063"/>
            <a:ext cx="2385610" cy="3180812"/>
          </a:xfrm>
          <a:prstGeom prst="rect">
            <a:avLst/>
          </a:prstGeom>
        </p:spPr>
      </p:pic>
      <p:pic>
        <p:nvPicPr>
          <p:cNvPr id="17" name="Grafikk 16" descr="Champagneglass">
            <a:extLst>
              <a:ext uri="{FF2B5EF4-FFF2-40B4-BE49-F238E27FC236}">
                <a16:creationId xmlns:a16="http://schemas.microsoft.com/office/drawing/2014/main" id="{49E7C9BD-4B88-4A08-9F0F-34CA2FF4A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100" y="3501534"/>
            <a:ext cx="914400" cy="914400"/>
          </a:xfrm>
          <a:prstGeom prst="rect">
            <a:avLst/>
          </a:prstGeom>
        </p:spPr>
      </p:pic>
      <p:pic>
        <p:nvPicPr>
          <p:cNvPr id="19" name="Grafikk 18" descr="Maksimer">
            <a:extLst>
              <a:ext uri="{FF2B5EF4-FFF2-40B4-BE49-F238E27FC236}">
                <a16:creationId xmlns:a16="http://schemas.microsoft.com/office/drawing/2014/main" id="{623B4915-4CD2-4A18-A069-B92B9C691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7419" y="3429000"/>
            <a:ext cx="914400" cy="914400"/>
          </a:xfrm>
          <a:prstGeom prst="rect">
            <a:avLst/>
          </a:prstGeom>
        </p:spPr>
      </p:pic>
      <p:pic>
        <p:nvPicPr>
          <p:cNvPr id="21" name="Grafikk 20" descr="Minimer">
            <a:extLst>
              <a:ext uri="{FF2B5EF4-FFF2-40B4-BE49-F238E27FC236}">
                <a16:creationId xmlns:a16="http://schemas.microsoft.com/office/drawing/2014/main" id="{F226AE3A-C056-494C-ABF4-206E0E5AD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5338" y="388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CF7B112-0A81-4537-914D-8FFE6555D2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43A617-60F1-4CDF-A13D-7AF95F80143D}" type="datetime1">
              <a:rPr lang="nb-NO" smtClean="0"/>
              <a:t>15.12.2020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B85A81-0C8E-40FC-8F60-508532778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METEREN er vårt viktigste forebyggende tiltak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124AE-28A3-4788-BE82-2C2A8A964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474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3C5517E-9ADE-47D2-AD17-C8FC34FE3D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164988"/>
            <a:ext cx="10080625" cy="4144259"/>
          </a:xfrm>
        </p:spPr>
        <p:txBody>
          <a:bodyPr/>
          <a:lstStyle/>
          <a:p>
            <a:r>
              <a:rPr lang="nb-NO" dirty="0"/>
              <a:t>En </a:t>
            </a:r>
            <a:r>
              <a:rPr lang="nb-NO" dirty="0" err="1"/>
              <a:t>allmennfarlig</a:t>
            </a:r>
            <a:r>
              <a:rPr lang="nb-NO" dirty="0"/>
              <a:t> smittsom sykdom er definert som en sykdom som er </a:t>
            </a:r>
            <a:r>
              <a:rPr lang="nb-NO" u="sng" dirty="0"/>
              <a:t>særlig smittsom</a:t>
            </a:r>
            <a:r>
              <a:rPr lang="nb-NO" dirty="0"/>
              <a:t>, eller som kan opptre hyppig, eller har høy dødelighet eller kan gi alvorlige eller varige skader, og som</a:t>
            </a:r>
          </a:p>
          <a:p>
            <a:r>
              <a:rPr lang="nb-NO" dirty="0"/>
              <a:t>vanligvis fører til langvarig behandling, evt. </a:t>
            </a:r>
            <a:r>
              <a:rPr lang="nb-NO" u="sng" dirty="0"/>
              <a:t>sykehusinnleggelse</a:t>
            </a:r>
            <a:r>
              <a:rPr lang="nb-NO" dirty="0"/>
              <a:t>, langvarig sykefravær eller rekonvalesens, eller</a:t>
            </a:r>
          </a:p>
          <a:p>
            <a:r>
              <a:rPr lang="nb-NO" dirty="0"/>
              <a:t>kan få så </a:t>
            </a:r>
            <a:r>
              <a:rPr lang="nb-NO" u="sng" dirty="0"/>
              <a:t>stor utbredelse </a:t>
            </a:r>
            <a:r>
              <a:rPr lang="nb-NO" dirty="0"/>
              <a:t>at sykdommen blir en vesentlig belastning for folkehelsen, eller</a:t>
            </a:r>
          </a:p>
          <a:p>
            <a:r>
              <a:rPr lang="nb-NO" dirty="0"/>
              <a:t>utgjør en særlig belastning fordi det </a:t>
            </a:r>
            <a:r>
              <a:rPr lang="nb-NO" u="sng" dirty="0"/>
              <a:t>ikke fins effektive forebyggende tiltak</a:t>
            </a:r>
            <a:r>
              <a:rPr lang="nb-NO" dirty="0"/>
              <a:t> eller helbredende behandling for den.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19AC226-DE8D-44CC-BB1E-B73611E1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Allmennfarlig</a:t>
            </a:r>
            <a:r>
              <a:rPr lang="nb-NO" dirty="0"/>
              <a:t> smittsom sykdom (</a:t>
            </a:r>
            <a:r>
              <a:rPr lang="nb-NO" dirty="0" err="1"/>
              <a:t>def</a:t>
            </a:r>
            <a:r>
              <a:rPr lang="nb-NO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9605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DD07834-EC6B-43E5-8151-FE24B35D7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8725" y="2193563"/>
            <a:ext cx="9143999" cy="41442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Helse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Frihet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Økonomi</a:t>
            </a:r>
          </a:p>
          <a:p>
            <a:r>
              <a:rPr lang="nb-NO" dirty="0"/>
              <a:t>Vi må sikre at</a:t>
            </a:r>
          </a:p>
          <a:p>
            <a:r>
              <a:rPr lang="nb-NO" dirty="0"/>
              <a:t>- Vi verner sårbare grupper</a:t>
            </a:r>
          </a:p>
          <a:p>
            <a:r>
              <a:rPr lang="nb-NO" dirty="0"/>
              <a:t>- Unngår overbelastning av helsetjenestene</a:t>
            </a:r>
          </a:p>
          <a:p>
            <a:r>
              <a:rPr lang="nb-NO" dirty="0"/>
              <a:t>- Sikrer retten grunnleggende menneskerettigheter: retten til god helse, gode tjenester og autonomi. </a:t>
            </a:r>
          </a:p>
          <a:p>
            <a:r>
              <a:rPr lang="nb-NO" dirty="0"/>
              <a:t>- At samfunnsmaskineriet går rundt.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AA8B916-D797-4CFF-A54F-A98E502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 i håndtering og bekjempelse: </a:t>
            </a:r>
          </a:p>
        </p:txBody>
      </p:sp>
    </p:spTree>
    <p:extLst>
      <p:ext uri="{BB962C8B-B14F-4D97-AF65-F5344CB8AC3E}">
        <p14:creationId xmlns:p14="http://schemas.microsoft.com/office/powerpoint/2010/main" val="33255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65D1FE3-4416-4BD6-A47F-6B3FE1FD0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6574940" cy="286049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Forholdsmessighet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Smittens utbredelse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Risiko knyttet til tap av helse </a:t>
            </a:r>
            <a:r>
              <a:rPr lang="nb-NO" dirty="0" err="1"/>
              <a:t>vs</a:t>
            </a:r>
            <a:r>
              <a:rPr lang="nb-NO" dirty="0"/>
              <a:t> tap av frihet og andre rettigheter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Inngripens art og opplevd tap av frihet og rettigheter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Kostnader for enkeltpersoner og samfunnet </a:t>
            </a:r>
            <a:r>
              <a:rPr lang="nb-NO" dirty="0" err="1"/>
              <a:t>vs</a:t>
            </a:r>
            <a:r>
              <a:rPr lang="nb-NO" dirty="0"/>
              <a:t> effekt 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DC32DC2-F630-4238-9FEA-3AD8DE8B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Vurderinger ved utarbeidelse av tiltak: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501D7E7-06E1-41EE-AB8C-4C06A93DC2C5}"/>
              </a:ext>
            </a:extLst>
          </p:cNvPr>
          <p:cNvSpPr txBox="1"/>
          <p:nvPr/>
        </p:nvSpPr>
        <p:spPr>
          <a:xfrm>
            <a:off x="1323278" y="5181600"/>
            <a:ext cx="803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og mer til reguleres i Smittevernloven (1994) </a:t>
            </a:r>
          </a:p>
        </p:txBody>
      </p:sp>
    </p:spTree>
    <p:extLst>
      <p:ext uri="{BB962C8B-B14F-4D97-AF65-F5344CB8AC3E}">
        <p14:creationId xmlns:p14="http://schemas.microsoft.com/office/powerpoint/2010/main" val="245293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FBEE769-AB9C-4B10-9DBE-7E5C9107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75" y="68263"/>
            <a:ext cx="8914425" cy="637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0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B6D1DAC-C5DA-45EA-B3F5-B1AA5A51BA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AA6047-F2AE-4F73-B9B4-AB0C461D1C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54791E9-5DF2-4DBF-8695-3A1197F8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51" y="743931"/>
            <a:ext cx="11103990" cy="48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2292C92-ADDA-4FF1-B174-451FF8B9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59" y="1185333"/>
            <a:ext cx="7260201" cy="50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FF94B897-9963-40A4-87F7-E83B0027E7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511" b="10511"/>
          <a:stretch>
            <a:fillRect/>
          </a:stretch>
        </p:blipFill>
        <p:spPr>
          <a:xfrm>
            <a:off x="-279133" y="234000"/>
            <a:ext cx="12192000" cy="6624000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3043A0-CAAC-4EB6-BFF1-8CA3C8FB65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78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8C9AF04-3632-429C-947E-72F80E3F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27" y="442762"/>
            <a:ext cx="9596737" cy="59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A52C8F0E-BCF0-0C42-836E-D82C77E432B2}" vid="{6F04889E-7FD5-0B45-A0F6-650117EDEC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38CB26B9F8DC45B9182DC8FC3D70D7" ma:contentTypeVersion="10" ma:contentTypeDescription="Opprett et nytt dokument." ma:contentTypeScope="" ma:versionID="9099d48fceff48b11392e5d152e96dc4">
  <xsd:schema xmlns:xsd="http://www.w3.org/2001/XMLSchema" xmlns:xs="http://www.w3.org/2001/XMLSchema" xmlns:p="http://schemas.microsoft.com/office/2006/metadata/properties" xmlns:ns3="86fad8af-d152-43d4-b55e-b8caa1254a36" targetNamespace="http://schemas.microsoft.com/office/2006/metadata/properties" ma:root="true" ma:fieldsID="685d332d8957765a9a405811ab60d477" ns3:_="">
    <xsd:import namespace="86fad8af-d152-43d4-b55e-b8caa1254a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ad8af-d152-43d4-b55e-b8caa1254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8ACFAF-A61A-46AE-98D6-1887405AB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ad8af-d152-43d4-b55e-b8caa1254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362DBD-F0EC-454C-B620-F733C3431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2A8CD-E1C3-4C32-842F-ACF04B47A5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264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Open Sans SemiBold</vt:lpstr>
      <vt:lpstr>Wingdings</vt:lpstr>
      <vt:lpstr>Office-tema</vt:lpstr>
      <vt:lpstr>PowerPoint-presentasjon</vt:lpstr>
      <vt:lpstr>Allmennfarlig smittsom sykdom (def.)</vt:lpstr>
      <vt:lpstr>Strategi i håndtering og bekjempelse: </vt:lpstr>
      <vt:lpstr>Vurderinger ved utarbeidelse av tiltak: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Hva nå?</vt:lpstr>
      <vt:lpstr>Avstand er vårt viktigste våpen: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Syvertsen, Anne-Sofie</dc:creator>
  <cp:lastModifiedBy>Syvertsen, Anne-Sofie</cp:lastModifiedBy>
  <cp:revision>1</cp:revision>
  <dcterms:created xsi:type="dcterms:W3CDTF">2020-12-15T10:21:00Z</dcterms:created>
  <dcterms:modified xsi:type="dcterms:W3CDTF">2020-12-15T11:19:07Z</dcterms:modified>
</cp:coreProperties>
</file>