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66" r:id="rId4"/>
    <p:sldId id="263" r:id="rId5"/>
    <p:sldId id="262" r:id="rId6"/>
    <p:sldId id="267" r:id="rId7"/>
    <p:sldId id="268" r:id="rId8"/>
    <p:sldId id="264" r:id="rId9"/>
    <p:sldId id="269" r:id="rId10"/>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71" autoAdjust="0"/>
  </p:normalViewPr>
  <p:slideViewPr>
    <p:cSldViewPr snapToGrid="0">
      <p:cViewPr varScale="1">
        <p:scale>
          <a:sx n="96" d="100"/>
          <a:sy n="96" d="100"/>
        </p:scale>
        <p:origin x="109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accent1"/>
        </a:solidFill>
      </dgm:spPr>
      <dgm:t>
        <a:bodyPr/>
        <a:lstStyle/>
        <a:p>
          <a:r>
            <a:rPr lang="nb-NO" sz="1000" dirty="0"/>
            <a:t>VIRKSOMHETSOMRÅDE 1</a:t>
          </a:r>
        </a:p>
        <a:p>
          <a:r>
            <a:rPr lang="nb-NO" sz="1000" dirty="0"/>
            <a:t>helse, sosial, barnehage, opplæring, barnevern og familie</a:t>
          </a:r>
        </a:p>
      </dgm:t>
    </dgm:pt>
    <dgm:pt modelId="{414D6496-57F0-4C69-9D0A-7BCAF1F387C5}" type="sibTrans" cxnId="{A4D874BF-96C6-4A0A-A2CB-17ABAC0E1FBA}">
      <dgm:prSet custT="1"/>
      <dgm:spPr>
        <a:ln>
          <a:prstDash val="sysDot"/>
        </a:ln>
      </dgm:spPr>
      <dgm:t>
        <a:bodyPr/>
        <a:lstStyle/>
        <a:p>
          <a:endParaRPr lang="nb-NO"/>
        </a:p>
      </dgm:t>
    </dgm:pt>
    <dgm:pt modelId="{36C0BA03-B3F1-4EFA-A62F-84B733E6686C}" type="parTrans" cxnId="{A4D874BF-96C6-4A0A-A2CB-17ABAC0E1FBA}">
      <dgm:prSet/>
      <dgm:spPr/>
      <dgm:t>
        <a:bodyPr/>
        <a:lstStyle/>
        <a:p>
          <a:endParaRPr lang="nb-NO"/>
        </a:p>
      </dgm:t>
    </dgm:pt>
    <dgm:pt modelId="{F249FCF1-CCE9-4FA2-88E8-C45F2F78328C}">
      <dgm:prSet phldrT="[Tekst]" custT="1"/>
      <dgm:spPr>
        <a:solidFill>
          <a:schemeClr val="accent1"/>
        </a:solidFill>
      </dgm:spPr>
      <dgm:t>
        <a:bodyPr/>
        <a:lstStyle/>
        <a:p>
          <a:r>
            <a:rPr lang="nb-NO" sz="1050" dirty="0"/>
            <a:t>VIRKSOMHETSOMRÅDE 2</a:t>
          </a:r>
        </a:p>
        <a:p>
          <a:r>
            <a:rPr lang="nb-NO" sz="1050" dirty="0"/>
            <a:t>miljøvern, landbruk og næringsutvikling</a:t>
          </a:r>
        </a:p>
      </dgm:t>
    </dgm:pt>
    <dgm:pt modelId="{3042B69E-6359-486B-8621-FEE603BF1B9C}" type="sibTrans" cxnId="{24E74616-6731-4DDD-8C02-723EAF961BC8}">
      <dgm:prSet custT="1"/>
      <dgm:spPr>
        <a:ln>
          <a:prstDash val="sysDot"/>
        </a:ln>
      </dgm:spPr>
      <dgm:t>
        <a:bodyPr/>
        <a:lstStyle/>
        <a:p>
          <a:endParaRPr lang="nb-NO"/>
        </a:p>
      </dgm:t>
    </dgm:pt>
    <dgm:pt modelId="{73C78F6B-6131-4677-93E5-E8A94F0D52F0}" type="parTrans" cxnId="{24E74616-6731-4DDD-8C02-723EAF961BC8}">
      <dgm:prSet/>
      <dgm:spPr/>
      <dgm:t>
        <a:bodyPr/>
        <a:lstStyle/>
        <a:p>
          <a:endParaRPr lang="nb-NO"/>
        </a:p>
      </dgm:t>
    </dgm:pt>
    <dgm:pt modelId="{D0344DDC-8F55-4033-A6F4-FD81D681618A}">
      <dgm:prSet phldrT="[Tekst]" custT="1"/>
      <dgm:spPr>
        <a:solidFill>
          <a:schemeClr val="accent1"/>
        </a:solidFill>
      </dgm:spPr>
      <dgm:t>
        <a:bodyPr/>
        <a:lstStyle/>
        <a:p>
          <a:r>
            <a:rPr lang="nb-NO" sz="1000" dirty="0"/>
            <a:t>VIRKSOMHETSOMRÅDE 3</a:t>
          </a:r>
        </a:p>
        <a:p>
          <a:r>
            <a:rPr lang="nb-NO" sz="1000" dirty="0"/>
            <a:t>beredskap, vergemål, justis, kommunal og regional samordning</a:t>
          </a:r>
        </a:p>
      </dgm:t>
    </dgm:pt>
    <dgm:pt modelId="{016316BA-4626-478F-B619-4F74B90C64FF}" type="sibTrans" cxnId="{C83345F7-C9D7-4582-AF81-5E52F4A2143B}">
      <dgm:prSet custT="1"/>
      <dgm:spPr>
        <a:ln>
          <a:prstDash val="sysDot"/>
        </a:ln>
      </dgm:spPr>
      <dgm:t>
        <a:bodyPr/>
        <a:lstStyle/>
        <a:p>
          <a:endParaRPr lang="nb-NO"/>
        </a:p>
      </dgm:t>
    </dgm:pt>
    <dgm:pt modelId="{C629C5F7-014C-465C-9F44-7F7ED9C0D3AC}" type="parTrans" cxnId="{C83345F7-C9D7-4582-AF81-5E52F4A2143B}">
      <dgm:prSet/>
      <dgm:spPr/>
      <dgm:t>
        <a:bodyPr/>
        <a:lstStyle/>
        <a:p>
          <a:endParaRPr lang="nb-NO"/>
        </a:p>
      </dgm:t>
    </dgm:pt>
    <dgm:pt modelId="{72C476B0-F20A-4EF5-BE1E-2645092B995D}">
      <dgm:prSet custT="1"/>
      <dgm:spPr>
        <a:solidFill>
          <a:schemeClr val="accent1"/>
        </a:solidFill>
      </dgm:spPr>
      <dgm:t>
        <a:bodyPr/>
        <a:lstStyle/>
        <a:p>
          <a:r>
            <a:rPr lang="nb-NO" sz="1050" dirty="0"/>
            <a:t>VIRKSOMHETSOMRÅDE 4</a:t>
          </a:r>
        </a:p>
        <a:p>
          <a:r>
            <a:rPr lang="nb-NO" sz="1050" dirty="0"/>
            <a:t>virksomhetsstyring og kommunikasjon</a:t>
          </a:r>
        </a:p>
      </dgm:t>
    </dgm:pt>
    <dgm:pt modelId="{328CCD12-1967-44E8-ADD3-6F0E8339E938}" type="sibTrans" cxnId="{2651820C-F4E9-4CC4-99A6-F14A52D89E3E}">
      <dgm:prSet custT="1"/>
      <dgm:spPr>
        <a:ln>
          <a:prstDash val="sysDot"/>
        </a:ln>
      </dgm:spPr>
      <dgm:t>
        <a:bodyPr/>
        <a:lstStyle/>
        <a:p>
          <a:endParaRPr lang="nb-NO"/>
        </a:p>
      </dgm:t>
    </dgm:pt>
    <dgm:pt modelId="{502E90F9-E424-48C6-8D41-00118DE56928}" type="parTrans" cxnId="{2651820C-F4E9-4CC4-99A6-F14A52D89E3E}">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4C2D2006-F8B7-4480-9438-D7185AED68F1}" type="presOf" srcId="{36C0BA03-B3F1-4EFA-A62F-84B733E6686C}" destId="{E6EA9A81-E724-450C-A319-67A2806CFCDB}"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2FDD3BDA-B191-4443-8DB8-5B88ECBBBD40}" type="presOf" srcId="{D0344DDC-8F55-4033-A6F4-FD81D681618A}" destId="{B0F3984F-6014-4942-85E2-FDA6A38EFAE1}" srcOrd="1"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4FF6F-089A-4D4E-93BF-C3F1C05EB5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2DF0E28-7F03-47C9-BE2A-3E1C280F7C0C}">
      <dgm:prSet phldrT="[Tekst]" custT="1"/>
      <dgm:spPr>
        <a:solidFill>
          <a:schemeClr val="tx1"/>
        </a:solidFill>
      </dgm:spPr>
      <dgm:t>
        <a:bodyPr anchor="ctr"/>
        <a:lstStyle/>
        <a:p>
          <a:r>
            <a:rPr lang="nb-NO" sz="1050" dirty="0">
              <a:latin typeface="+mn-lt"/>
              <a:ea typeface="Open Sans SemiBold" panose="020B0706030804020204" pitchFamily="34" charset="0"/>
              <a:cs typeface="Open Sans SemiBold" panose="020B0706030804020204" pitchFamily="34" charset="0"/>
            </a:rPr>
            <a:t>EMBETSLEDELSE</a:t>
          </a:r>
        </a:p>
      </dgm:t>
    </dgm:pt>
    <dgm:pt modelId="{1D57F6C1-B8A5-4F3C-86C0-7BCFFF6BD330}" type="parTrans" cxnId="{DAD31F30-2C5B-4DE4-98A7-FFEF06D6E47D}">
      <dgm:prSet/>
      <dgm:spPr/>
      <dgm:t>
        <a:bodyPr/>
        <a:lstStyle/>
        <a:p>
          <a:endParaRPr lang="nb-NO"/>
        </a:p>
      </dgm:t>
    </dgm:pt>
    <dgm:pt modelId="{93325594-2B3A-4FF9-A108-C80CAFA939D9}" type="sibTrans" cxnId="{DAD31F30-2C5B-4DE4-98A7-FFEF06D6E47D}">
      <dgm:prSet custT="1"/>
      <dgm:spPr>
        <a:ln>
          <a:solidFill>
            <a:schemeClr val="tx1"/>
          </a:solidFill>
          <a:prstDash val="sysDot"/>
        </a:ln>
      </dgm:spPr>
      <dgm:t>
        <a:bodyPr/>
        <a:lstStyle/>
        <a:p>
          <a:endParaRPr lang="nb-NO"/>
        </a:p>
      </dgm:t>
    </dgm:pt>
    <dgm:pt modelId="{AF9041BD-C952-4B86-A894-89148F6C266A}">
      <dgm:prSet phldrT="[Tekst]" custT="1"/>
      <dgm:spPr>
        <a:solidFill>
          <a:schemeClr val="tx1"/>
        </a:solidFill>
      </dgm:spPr>
      <dgm:t>
        <a:bodyPr/>
        <a:lstStyle/>
        <a:p>
          <a:r>
            <a:rPr lang="nb-NO" sz="1000" dirty="0"/>
            <a:t>Helse, sosial, barnehage, opplæring, barnevern og familie</a:t>
          </a:r>
        </a:p>
      </dgm:t>
    </dgm:pt>
    <dgm:pt modelId="{36C0BA03-B3F1-4EFA-A62F-84B733E6686C}" type="parTrans" cxnId="{A4D874BF-96C6-4A0A-A2CB-17ABAC0E1FBA}">
      <dgm:prSet/>
      <dgm:spPr/>
      <dgm:t>
        <a:bodyPr/>
        <a:lstStyle/>
        <a:p>
          <a:endParaRPr lang="nb-NO"/>
        </a:p>
      </dgm:t>
    </dgm:pt>
    <dgm:pt modelId="{414D6496-57F0-4C69-9D0A-7BCAF1F387C5}" type="sibTrans" cxnId="{A4D874BF-96C6-4A0A-A2CB-17ABAC0E1FBA}">
      <dgm:prSet custT="1"/>
      <dgm:spPr>
        <a:ln>
          <a:prstDash val="sysDot"/>
        </a:ln>
      </dgm:spPr>
      <dgm:t>
        <a:bodyPr/>
        <a:lstStyle/>
        <a:p>
          <a:endParaRPr lang="nb-NO"/>
        </a:p>
      </dgm:t>
    </dgm:pt>
    <dgm:pt modelId="{F249FCF1-CCE9-4FA2-88E8-C45F2F78328C}">
      <dgm:prSet phldrT="[Tekst]" custT="1"/>
      <dgm:spPr>
        <a:solidFill>
          <a:schemeClr val="tx1"/>
        </a:solidFill>
      </dgm:spPr>
      <dgm:t>
        <a:bodyPr/>
        <a:lstStyle/>
        <a:p>
          <a:r>
            <a:rPr lang="nb-NO" sz="1050" dirty="0"/>
            <a:t>Miljøvern, landbruk og næringsutvikling</a:t>
          </a:r>
        </a:p>
      </dgm:t>
    </dgm:pt>
    <dgm:pt modelId="{73C78F6B-6131-4677-93E5-E8A94F0D52F0}" type="parTrans" cxnId="{24E74616-6731-4DDD-8C02-723EAF961BC8}">
      <dgm:prSet/>
      <dgm:spPr/>
      <dgm:t>
        <a:bodyPr/>
        <a:lstStyle/>
        <a:p>
          <a:endParaRPr lang="nb-NO"/>
        </a:p>
      </dgm:t>
    </dgm:pt>
    <dgm:pt modelId="{3042B69E-6359-486B-8621-FEE603BF1B9C}" type="sibTrans" cxnId="{24E74616-6731-4DDD-8C02-723EAF961BC8}">
      <dgm:prSet custT="1"/>
      <dgm:spPr>
        <a:ln>
          <a:prstDash val="sysDot"/>
        </a:ln>
      </dgm:spPr>
      <dgm:t>
        <a:bodyPr/>
        <a:lstStyle/>
        <a:p>
          <a:endParaRPr lang="nb-NO"/>
        </a:p>
      </dgm:t>
    </dgm:pt>
    <dgm:pt modelId="{D0344DDC-8F55-4033-A6F4-FD81D681618A}">
      <dgm:prSet phldrT="[Tekst]" custT="1"/>
      <dgm:spPr>
        <a:solidFill>
          <a:schemeClr val="tx1"/>
        </a:solidFill>
      </dgm:spPr>
      <dgm:t>
        <a:bodyPr/>
        <a:lstStyle/>
        <a:p>
          <a:r>
            <a:rPr lang="nb-NO" sz="1000" dirty="0"/>
            <a:t>Beredskap, vergemål, justis, kommunal og regional samordning</a:t>
          </a:r>
        </a:p>
      </dgm:t>
    </dgm:pt>
    <dgm:pt modelId="{C629C5F7-014C-465C-9F44-7F7ED9C0D3AC}" type="parTrans" cxnId="{C83345F7-C9D7-4582-AF81-5E52F4A2143B}">
      <dgm:prSet/>
      <dgm:spPr/>
      <dgm:t>
        <a:bodyPr/>
        <a:lstStyle/>
        <a:p>
          <a:endParaRPr lang="nb-NO"/>
        </a:p>
      </dgm:t>
    </dgm:pt>
    <dgm:pt modelId="{016316BA-4626-478F-B619-4F74B90C64FF}" type="sibTrans" cxnId="{C83345F7-C9D7-4582-AF81-5E52F4A2143B}">
      <dgm:prSet custT="1"/>
      <dgm:spPr>
        <a:ln>
          <a:prstDash val="sysDot"/>
        </a:ln>
      </dgm:spPr>
      <dgm:t>
        <a:bodyPr/>
        <a:lstStyle/>
        <a:p>
          <a:endParaRPr lang="nb-NO"/>
        </a:p>
      </dgm:t>
    </dgm:pt>
    <dgm:pt modelId="{72C476B0-F20A-4EF5-BE1E-2645092B995D}">
      <dgm:prSet custT="1"/>
      <dgm:spPr>
        <a:solidFill>
          <a:schemeClr val="tx1"/>
        </a:solidFill>
      </dgm:spPr>
      <dgm:t>
        <a:bodyPr/>
        <a:lstStyle/>
        <a:p>
          <a:r>
            <a:rPr lang="nb-NO" sz="1050" dirty="0"/>
            <a:t>Virksomhetsstyring og kommunikasjon</a:t>
          </a:r>
        </a:p>
      </dgm:t>
    </dgm:pt>
    <dgm:pt modelId="{502E90F9-E424-48C6-8D41-00118DE56928}" type="parTrans" cxnId="{2651820C-F4E9-4CC4-99A6-F14A52D89E3E}">
      <dgm:prSet/>
      <dgm:spPr/>
      <dgm:t>
        <a:bodyPr/>
        <a:lstStyle/>
        <a:p>
          <a:endParaRPr lang="nb-NO"/>
        </a:p>
      </dgm:t>
    </dgm:pt>
    <dgm:pt modelId="{328CCD12-1967-44E8-ADD3-6F0E8339E938}" type="sibTrans" cxnId="{2651820C-F4E9-4CC4-99A6-F14A52D89E3E}">
      <dgm:prSet custT="1"/>
      <dgm:spPr>
        <a:ln>
          <a:prstDash val="sysDot"/>
        </a:ln>
      </dgm:spPr>
      <dgm:t>
        <a:bodyPr/>
        <a:lstStyle/>
        <a:p>
          <a:endParaRPr lang="nb-NO"/>
        </a:p>
      </dgm:t>
    </dgm:pt>
    <dgm:pt modelId="{9E64DC1F-672B-49C1-B66C-1414000629FF}">
      <dgm:prSet custT="1"/>
      <dgm:spPr/>
      <dgm:t>
        <a:bodyPr/>
        <a:lstStyle/>
        <a:p>
          <a:pPr algn="ctr"/>
          <a:r>
            <a:rPr lang="nb-NO" sz="900" dirty="0"/>
            <a:t>Barnehage og opplæring</a:t>
          </a:r>
        </a:p>
      </dgm:t>
    </dgm:pt>
    <dgm:pt modelId="{2EE74801-71E1-4ADE-8DAD-43D4635A0FFA}" type="parTrans" cxnId="{00CE875A-554F-440D-9608-7018E234E20F}">
      <dgm:prSet/>
      <dgm:spPr/>
      <dgm:t>
        <a:bodyPr/>
        <a:lstStyle/>
        <a:p>
          <a:endParaRPr lang="nb-NO"/>
        </a:p>
      </dgm:t>
    </dgm:pt>
    <dgm:pt modelId="{85483221-64C4-4CA2-8AC6-A913D5B1F305}" type="sibTrans" cxnId="{00CE875A-554F-440D-9608-7018E234E20F}">
      <dgm:prSet/>
      <dgm:spPr/>
      <dgm:t>
        <a:bodyPr/>
        <a:lstStyle/>
        <a:p>
          <a:endParaRPr lang="nb-NO"/>
        </a:p>
      </dgm:t>
    </dgm:pt>
    <dgm:pt modelId="{8B46BCB3-9871-4FAC-8864-FF461453ABAB}">
      <dgm:prSet custT="1"/>
      <dgm:spPr/>
      <dgm:t>
        <a:bodyPr/>
        <a:lstStyle/>
        <a:p>
          <a:pPr algn="ctr"/>
          <a:r>
            <a:rPr lang="nb-NO" sz="900" dirty="0"/>
            <a:t>Helse og omsorg</a:t>
          </a:r>
        </a:p>
      </dgm:t>
    </dgm:pt>
    <dgm:pt modelId="{9A4954C4-19B1-4AE0-8BF7-E71342749479}" type="parTrans" cxnId="{4C82CC4C-A8F7-46EF-938B-BF3D076A4FFC}">
      <dgm:prSet/>
      <dgm:spPr/>
      <dgm:t>
        <a:bodyPr/>
        <a:lstStyle/>
        <a:p>
          <a:endParaRPr lang="nb-NO"/>
        </a:p>
      </dgm:t>
    </dgm:pt>
    <dgm:pt modelId="{E2559A79-93DB-4A09-A600-34C36C7B8990}" type="sibTrans" cxnId="{4C82CC4C-A8F7-46EF-938B-BF3D076A4FFC}">
      <dgm:prSet/>
      <dgm:spPr/>
      <dgm:t>
        <a:bodyPr/>
        <a:lstStyle/>
        <a:p>
          <a:endParaRPr lang="nb-NO"/>
        </a:p>
      </dgm:t>
    </dgm:pt>
    <dgm:pt modelId="{F3FAB0EC-2EFE-4B82-A0F5-80D672030D4E}">
      <dgm:prSet custT="1"/>
      <dgm:spPr/>
      <dgm:t>
        <a:bodyPr/>
        <a:lstStyle/>
        <a:p>
          <a:pPr algn="ctr"/>
          <a:r>
            <a:rPr lang="nb-NO" sz="900" dirty="0"/>
            <a:t>Barnevern og familie</a:t>
          </a:r>
        </a:p>
      </dgm:t>
    </dgm:pt>
    <dgm:pt modelId="{57DC5134-19E6-4616-935A-F930F277E77A}" type="parTrans" cxnId="{0261C2AB-9357-49AE-B651-9C3806E03986}">
      <dgm:prSet/>
      <dgm:spPr/>
      <dgm:t>
        <a:bodyPr/>
        <a:lstStyle/>
        <a:p>
          <a:endParaRPr lang="nb-NO"/>
        </a:p>
      </dgm:t>
    </dgm:pt>
    <dgm:pt modelId="{A7717640-FD8E-4B25-95CA-52713E4E99F5}" type="sibTrans" cxnId="{0261C2AB-9357-49AE-B651-9C3806E03986}">
      <dgm:prSet/>
      <dgm:spPr/>
      <dgm:t>
        <a:bodyPr/>
        <a:lstStyle/>
        <a:p>
          <a:endParaRPr lang="nb-NO"/>
        </a:p>
      </dgm:t>
    </dgm:pt>
    <dgm:pt modelId="{75DB5BD8-C3A4-4756-B7CE-6A6512298477}">
      <dgm:prSet custT="1"/>
      <dgm:spPr/>
      <dgm:t>
        <a:bodyPr/>
        <a:lstStyle/>
        <a:p>
          <a:pPr algn="ctr"/>
          <a:r>
            <a:rPr lang="nb-NO" sz="900" dirty="0"/>
            <a:t>Jord og mat</a:t>
          </a:r>
        </a:p>
      </dgm:t>
    </dgm:pt>
    <dgm:pt modelId="{ACBB83F8-E9B9-4FAC-895D-167CF11EF099}" type="parTrans" cxnId="{2C68588F-9699-4370-9F27-572EC7057616}">
      <dgm:prSet/>
      <dgm:spPr/>
      <dgm:t>
        <a:bodyPr/>
        <a:lstStyle/>
        <a:p>
          <a:endParaRPr lang="nb-NO"/>
        </a:p>
      </dgm:t>
    </dgm:pt>
    <dgm:pt modelId="{6CF9E294-6E02-4177-85D9-5C57FDAD6DCF}" type="sibTrans" cxnId="{2C68588F-9699-4370-9F27-572EC7057616}">
      <dgm:prSet/>
      <dgm:spPr/>
      <dgm:t>
        <a:bodyPr/>
        <a:lstStyle/>
        <a:p>
          <a:endParaRPr lang="nb-NO"/>
        </a:p>
      </dgm:t>
    </dgm:pt>
    <dgm:pt modelId="{BB004931-FB7A-4722-A044-3E064B88D5E3}">
      <dgm:prSet custT="1"/>
      <dgm:spPr/>
      <dgm:t>
        <a:bodyPr/>
        <a:lstStyle/>
        <a:p>
          <a:pPr algn="ctr"/>
          <a:r>
            <a:rPr lang="nb-NO" sz="900" dirty="0"/>
            <a:t>Skog- og </a:t>
          </a:r>
          <a:r>
            <a:rPr lang="nb-NO" sz="900" dirty="0" err="1"/>
            <a:t>trebruk</a:t>
          </a:r>
          <a:endParaRPr lang="nb-NO" sz="900" dirty="0"/>
        </a:p>
      </dgm:t>
    </dgm:pt>
    <dgm:pt modelId="{15A72FFE-B452-4C90-A0EB-CC34E6A473AA}" type="parTrans" cxnId="{98A6998B-4C12-4C98-88A1-F249BFA4C052}">
      <dgm:prSet/>
      <dgm:spPr/>
      <dgm:t>
        <a:bodyPr/>
        <a:lstStyle/>
        <a:p>
          <a:endParaRPr lang="nb-NO"/>
        </a:p>
      </dgm:t>
    </dgm:pt>
    <dgm:pt modelId="{524BC8E2-7D8D-4773-AAB7-249EE78D3BEE}" type="sibTrans" cxnId="{98A6998B-4C12-4C98-88A1-F249BFA4C052}">
      <dgm:prSet/>
      <dgm:spPr/>
      <dgm:t>
        <a:bodyPr/>
        <a:lstStyle/>
        <a:p>
          <a:endParaRPr lang="nb-NO"/>
        </a:p>
      </dgm:t>
    </dgm:pt>
    <dgm:pt modelId="{22006AAA-A47D-494C-8775-C9D8FA095457}">
      <dgm:prSet custT="1"/>
      <dgm:spPr/>
      <dgm:t>
        <a:bodyPr/>
        <a:lstStyle/>
        <a:p>
          <a:pPr algn="ctr"/>
          <a:r>
            <a:rPr lang="nb-NO" sz="900" dirty="0"/>
            <a:t>Samfunnssikkerhet og beredskap</a:t>
          </a:r>
        </a:p>
      </dgm:t>
    </dgm:pt>
    <dgm:pt modelId="{E36D5A10-F501-4DDD-AED5-130A5D8C1D2C}" type="parTrans" cxnId="{3290688B-4DD3-40C9-97D6-F7BD64E209CF}">
      <dgm:prSet/>
      <dgm:spPr/>
      <dgm:t>
        <a:bodyPr/>
        <a:lstStyle/>
        <a:p>
          <a:endParaRPr lang="nb-NO"/>
        </a:p>
      </dgm:t>
    </dgm:pt>
    <dgm:pt modelId="{D164F481-D36B-40DA-9AF5-0943DE2AA1B9}" type="sibTrans" cxnId="{3290688B-4DD3-40C9-97D6-F7BD64E209CF}">
      <dgm:prSet/>
      <dgm:spPr/>
      <dgm:t>
        <a:bodyPr/>
        <a:lstStyle/>
        <a:p>
          <a:endParaRPr lang="nb-NO"/>
        </a:p>
      </dgm:t>
    </dgm:pt>
    <dgm:pt modelId="{107B4AD6-E221-4697-9792-20C964819541}">
      <dgm:prSet custT="1"/>
      <dgm:spPr/>
      <dgm:t>
        <a:bodyPr/>
        <a:lstStyle/>
        <a:p>
          <a:pPr algn="ctr"/>
          <a:r>
            <a:rPr lang="nb-NO" sz="900" dirty="0"/>
            <a:t>Vergemål</a:t>
          </a:r>
        </a:p>
      </dgm:t>
    </dgm:pt>
    <dgm:pt modelId="{9CDDA110-0282-4B73-BAE7-39DDB93E4CF6}" type="parTrans" cxnId="{A648EF98-C262-4844-A84B-00F227436B0F}">
      <dgm:prSet/>
      <dgm:spPr/>
      <dgm:t>
        <a:bodyPr/>
        <a:lstStyle/>
        <a:p>
          <a:endParaRPr lang="nb-NO"/>
        </a:p>
      </dgm:t>
    </dgm:pt>
    <dgm:pt modelId="{5C9265A7-455B-4223-8610-E479E7575BEC}" type="sibTrans" cxnId="{A648EF98-C262-4844-A84B-00F227436B0F}">
      <dgm:prSet/>
      <dgm:spPr/>
      <dgm:t>
        <a:bodyPr/>
        <a:lstStyle/>
        <a:p>
          <a:endParaRPr lang="nb-NO"/>
        </a:p>
      </dgm:t>
    </dgm:pt>
    <dgm:pt modelId="{32468B7D-8285-495A-9993-F3A119679601}">
      <dgm:prSet custT="1"/>
      <dgm:spPr/>
      <dgm:t>
        <a:bodyPr/>
        <a:lstStyle/>
        <a:p>
          <a:pPr algn="ctr"/>
          <a:r>
            <a:rPr lang="nb-NO" sz="900" dirty="0"/>
            <a:t>Juridisk enhet</a:t>
          </a:r>
        </a:p>
      </dgm:t>
    </dgm:pt>
    <dgm:pt modelId="{A9AFFEB5-F5B5-42F1-86C8-6E545229C358}" type="parTrans" cxnId="{E837CA40-238B-41D1-810A-FC82A09B4D81}">
      <dgm:prSet/>
      <dgm:spPr/>
      <dgm:t>
        <a:bodyPr/>
        <a:lstStyle/>
        <a:p>
          <a:endParaRPr lang="nb-NO"/>
        </a:p>
      </dgm:t>
    </dgm:pt>
    <dgm:pt modelId="{3B15CA53-34F9-4E85-BA7B-9326FD7A7F15}" type="sibTrans" cxnId="{E837CA40-238B-41D1-810A-FC82A09B4D81}">
      <dgm:prSet/>
      <dgm:spPr/>
      <dgm:t>
        <a:bodyPr/>
        <a:lstStyle/>
        <a:p>
          <a:endParaRPr lang="nb-NO"/>
        </a:p>
      </dgm:t>
    </dgm:pt>
    <dgm:pt modelId="{E0353EE4-59C3-4D77-9E2C-54C1371DF5E1}">
      <dgm:prSet custT="1"/>
      <dgm:spPr/>
      <dgm:t>
        <a:bodyPr/>
        <a:lstStyle/>
        <a:p>
          <a:pPr algn="ctr"/>
          <a:r>
            <a:rPr lang="nb-NO" sz="900" dirty="0"/>
            <a:t>Virksomhetsutvikling, styring og kommunikasjon</a:t>
          </a:r>
        </a:p>
      </dgm:t>
    </dgm:pt>
    <dgm:pt modelId="{D962012B-A854-44AA-856D-16B1C4C3DF26}" type="parTrans" cxnId="{B8776756-9BF4-48E7-BD88-0D2E902391B1}">
      <dgm:prSet/>
      <dgm:spPr/>
      <dgm:t>
        <a:bodyPr/>
        <a:lstStyle/>
        <a:p>
          <a:endParaRPr lang="nb-NO"/>
        </a:p>
      </dgm:t>
    </dgm:pt>
    <dgm:pt modelId="{1E32B75C-6D90-432B-877F-BB2F122E2A3E}" type="sibTrans" cxnId="{B8776756-9BF4-48E7-BD88-0D2E902391B1}">
      <dgm:prSet/>
      <dgm:spPr/>
      <dgm:t>
        <a:bodyPr/>
        <a:lstStyle/>
        <a:p>
          <a:endParaRPr lang="nb-NO"/>
        </a:p>
      </dgm:t>
    </dgm:pt>
    <dgm:pt modelId="{B599504E-6D5F-4A3D-9362-0EFCD89082FA}">
      <dgm:prSet custT="1"/>
      <dgm:spPr/>
      <dgm:t>
        <a:bodyPr/>
        <a:lstStyle/>
        <a:p>
          <a:pPr algn="ctr"/>
          <a:r>
            <a:rPr lang="nb-NO" sz="900" dirty="0"/>
            <a:t>Felles tjenester og drift</a:t>
          </a:r>
        </a:p>
      </dgm:t>
    </dgm:pt>
    <dgm:pt modelId="{72D853A5-24E0-4FC1-8EF4-07D5D3C824C5}" type="parTrans" cxnId="{CFA4ECD9-E009-40AB-AF8C-2BCCC2642D0E}">
      <dgm:prSet/>
      <dgm:spPr/>
      <dgm:t>
        <a:bodyPr/>
        <a:lstStyle/>
        <a:p>
          <a:endParaRPr lang="nb-NO"/>
        </a:p>
      </dgm:t>
    </dgm:pt>
    <dgm:pt modelId="{10D89764-2AA7-4D46-A7BB-94291C3CCDA6}" type="sibTrans" cxnId="{CFA4ECD9-E009-40AB-AF8C-2BCCC2642D0E}">
      <dgm:prSet/>
      <dgm:spPr/>
      <dgm:t>
        <a:bodyPr/>
        <a:lstStyle/>
        <a:p>
          <a:endParaRPr lang="nb-NO"/>
        </a:p>
      </dgm:t>
    </dgm:pt>
    <dgm:pt modelId="{1C6A1F89-8827-4CF6-96CD-2C013E5ACDC0}">
      <dgm:prSet custT="1"/>
      <dgm:spPr/>
      <dgm:t>
        <a:bodyPr/>
        <a:lstStyle/>
        <a:p>
          <a:r>
            <a:rPr lang="nb-NO" sz="900" dirty="0"/>
            <a:t>Sosial</a:t>
          </a:r>
        </a:p>
      </dgm:t>
    </dgm:pt>
    <dgm:pt modelId="{47ABC653-7F10-4C2F-AE28-AFE6AE4CDE82}" type="parTrans" cxnId="{EEEDBF34-80A8-44ED-87A0-2E545E6E8104}">
      <dgm:prSet/>
      <dgm:spPr/>
      <dgm:t>
        <a:bodyPr/>
        <a:lstStyle/>
        <a:p>
          <a:endParaRPr lang="nb-NO"/>
        </a:p>
      </dgm:t>
    </dgm:pt>
    <dgm:pt modelId="{288A9B4B-4436-4996-A4D9-F3B42982E201}" type="sibTrans" cxnId="{EEEDBF34-80A8-44ED-87A0-2E545E6E8104}">
      <dgm:prSet/>
      <dgm:spPr/>
      <dgm:t>
        <a:bodyPr/>
        <a:lstStyle/>
        <a:p>
          <a:endParaRPr lang="nb-NO"/>
        </a:p>
      </dgm:t>
    </dgm:pt>
    <dgm:pt modelId="{92471CE8-6F64-4AFF-B34D-8BE8312BBD09}">
      <dgm:prSet custT="1"/>
      <dgm:spPr/>
      <dgm:t>
        <a:bodyPr/>
        <a:lstStyle/>
        <a:p>
          <a:r>
            <a:rPr lang="nb-NO" sz="900" dirty="0"/>
            <a:t>Vannforvaltning og forurensning</a:t>
          </a:r>
        </a:p>
      </dgm:t>
    </dgm:pt>
    <dgm:pt modelId="{EDDD6797-EB6D-438E-B656-A2FC0655D091}" type="parTrans" cxnId="{AAC78E72-1986-4D0A-AFFA-532E7348D81F}">
      <dgm:prSet/>
      <dgm:spPr/>
      <dgm:t>
        <a:bodyPr/>
        <a:lstStyle/>
        <a:p>
          <a:endParaRPr lang="nb-NO"/>
        </a:p>
      </dgm:t>
    </dgm:pt>
    <dgm:pt modelId="{2191B814-381C-45B7-AD12-64BC5045FF1D}" type="sibTrans" cxnId="{AAC78E72-1986-4D0A-AFFA-532E7348D81F}">
      <dgm:prSet/>
      <dgm:spPr/>
      <dgm:t>
        <a:bodyPr/>
        <a:lstStyle/>
        <a:p>
          <a:endParaRPr lang="nb-NO"/>
        </a:p>
      </dgm:t>
    </dgm:pt>
    <dgm:pt modelId="{377267B1-1E26-430B-B094-8A9453AF7BA6}">
      <dgm:prSet custT="1"/>
      <dgm:spPr/>
      <dgm:t>
        <a:bodyPr/>
        <a:lstStyle/>
        <a:p>
          <a:r>
            <a:rPr lang="nb-NO" sz="900" dirty="0"/>
            <a:t>Naturmangfold og verneområder</a:t>
          </a:r>
        </a:p>
      </dgm:t>
    </dgm:pt>
    <dgm:pt modelId="{6E97315C-486E-488A-8FA6-CA976997F059}" type="parTrans" cxnId="{F3506973-ED73-452C-9FDD-DBAB4209303A}">
      <dgm:prSet/>
      <dgm:spPr/>
      <dgm:t>
        <a:bodyPr/>
        <a:lstStyle/>
        <a:p>
          <a:endParaRPr lang="nb-NO"/>
        </a:p>
      </dgm:t>
    </dgm:pt>
    <dgm:pt modelId="{15B6A562-2545-408C-A954-B06EFC054256}" type="sibTrans" cxnId="{F3506973-ED73-452C-9FDD-DBAB4209303A}">
      <dgm:prSet/>
      <dgm:spPr/>
      <dgm:t>
        <a:bodyPr/>
        <a:lstStyle/>
        <a:p>
          <a:endParaRPr lang="nb-NO"/>
        </a:p>
      </dgm:t>
    </dgm:pt>
    <dgm:pt modelId="{80DAA843-ADB0-4788-ABC9-3E65DDDDF7F7}">
      <dgm:prSet custT="1"/>
      <dgm:spPr/>
      <dgm:t>
        <a:bodyPr/>
        <a:lstStyle/>
        <a:p>
          <a:r>
            <a:rPr lang="nb-NO" sz="900" dirty="0"/>
            <a:t>Areal og klima</a:t>
          </a:r>
        </a:p>
      </dgm:t>
    </dgm:pt>
    <dgm:pt modelId="{41804451-4AC8-4FF5-8D47-0B27C94588E0}" type="parTrans" cxnId="{3B40B653-797F-4F71-90BB-D899FA3CF180}">
      <dgm:prSet/>
      <dgm:spPr/>
      <dgm:t>
        <a:bodyPr/>
        <a:lstStyle/>
        <a:p>
          <a:endParaRPr lang="nb-NO"/>
        </a:p>
      </dgm:t>
    </dgm:pt>
    <dgm:pt modelId="{BBE9BD5B-00D0-4460-82E3-984F725795FB}" type="sibTrans" cxnId="{3B40B653-797F-4F71-90BB-D899FA3CF180}">
      <dgm:prSet/>
      <dgm:spPr/>
      <dgm:t>
        <a:bodyPr/>
        <a:lstStyle/>
        <a:p>
          <a:endParaRPr lang="nb-NO"/>
        </a:p>
      </dgm:t>
    </dgm:pt>
    <dgm:pt modelId="{47A112C8-2A9D-43A2-B06C-7B58B566C087}">
      <dgm:prSet custT="1"/>
      <dgm:spPr/>
      <dgm:t>
        <a:bodyPr/>
        <a:lstStyle/>
        <a:p>
          <a:r>
            <a:rPr lang="nb-NO" sz="900" dirty="0"/>
            <a:t>Kommunal og regional samordning</a:t>
          </a:r>
        </a:p>
      </dgm:t>
    </dgm:pt>
    <dgm:pt modelId="{54681513-0E3E-4DEA-9314-2C5B7680A58C}" type="parTrans" cxnId="{72B04B04-FAD8-4FA0-8D7D-A217567A8DE3}">
      <dgm:prSet/>
      <dgm:spPr/>
      <dgm:t>
        <a:bodyPr/>
        <a:lstStyle/>
        <a:p>
          <a:endParaRPr lang="nb-NO"/>
        </a:p>
      </dgm:t>
    </dgm:pt>
    <dgm:pt modelId="{E633DBF6-E7BC-40E8-AE07-4A11BD5F79D7}" type="sibTrans" cxnId="{72B04B04-FAD8-4FA0-8D7D-A217567A8DE3}">
      <dgm:prSet/>
      <dgm:spPr/>
      <dgm:t>
        <a:bodyPr/>
        <a:lstStyle/>
        <a:p>
          <a:endParaRPr lang="nb-NO"/>
        </a:p>
      </dgm:t>
    </dgm:pt>
    <dgm:pt modelId="{308E7787-AEAE-47E6-B319-F46DBE97B87E}" type="pres">
      <dgm:prSet presAssocID="{CA04FF6F-089A-4D4E-93BF-C3F1C05EB59D}" presName="hierChild1" presStyleCnt="0">
        <dgm:presLayoutVars>
          <dgm:orgChart val="1"/>
          <dgm:chPref val="1"/>
          <dgm:dir/>
          <dgm:animOne val="branch"/>
          <dgm:animLvl val="lvl"/>
          <dgm:resizeHandles/>
        </dgm:presLayoutVars>
      </dgm:prSet>
      <dgm:spPr/>
    </dgm:pt>
    <dgm:pt modelId="{FD0963BC-344E-4AFA-B977-2DA25A174079}" type="pres">
      <dgm:prSet presAssocID="{02DF0E28-7F03-47C9-BE2A-3E1C280F7C0C}" presName="hierRoot1" presStyleCnt="0">
        <dgm:presLayoutVars>
          <dgm:hierBranch val="init"/>
        </dgm:presLayoutVars>
      </dgm:prSet>
      <dgm:spPr/>
    </dgm:pt>
    <dgm:pt modelId="{EFF44B3D-10D2-44A7-9380-403B7B9C901C}" type="pres">
      <dgm:prSet presAssocID="{02DF0E28-7F03-47C9-BE2A-3E1C280F7C0C}" presName="rootComposite1" presStyleCnt="0"/>
      <dgm:spPr/>
    </dgm:pt>
    <dgm:pt modelId="{E620FDF0-98E2-445C-A058-C1E52CB4FE8C}" type="pres">
      <dgm:prSet presAssocID="{02DF0E28-7F03-47C9-BE2A-3E1C280F7C0C}" presName="rootText1" presStyleLbl="node0" presStyleIdx="0" presStyleCnt="1" custScaleX="159168" custScaleY="66232">
        <dgm:presLayoutVars>
          <dgm:chPref val="3"/>
        </dgm:presLayoutVars>
      </dgm:prSet>
      <dgm:spPr/>
    </dgm:pt>
    <dgm:pt modelId="{48938E39-B82D-4BAA-9C2D-AC615B083773}" type="pres">
      <dgm:prSet presAssocID="{02DF0E28-7F03-47C9-BE2A-3E1C280F7C0C}" presName="rootConnector1" presStyleLbl="node1" presStyleIdx="0" presStyleCnt="0"/>
      <dgm:spPr/>
    </dgm:pt>
    <dgm:pt modelId="{3EA867F1-AC1B-459B-80F7-AEB6AB13D79D}" type="pres">
      <dgm:prSet presAssocID="{02DF0E28-7F03-47C9-BE2A-3E1C280F7C0C}" presName="hierChild2" presStyleCnt="0"/>
      <dgm:spPr/>
    </dgm:pt>
    <dgm:pt modelId="{E6EA9A81-E724-450C-A319-67A2806CFCDB}" type="pres">
      <dgm:prSet presAssocID="{36C0BA03-B3F1-4EFA-A62F-84B733E6686C}" presName="Name37" presStyleLbl="parChTrans1D2" presStyleIdx="0" presStyleCnt="4"/>
      <dgm:spPr/>
    </dgm:pt>
    <dgm:pt modelId="{D36DBCFD-5683-48F7-A318-5919B4766BDF}" type="pres">
      <dgm:prSet presAssocID="{AF9041BD-C952-4B86-A894-89148F6C266A}" presName="hierRoot2" presStyleCnt="0">
        <dgm:presLayoutVars>
          <dgm:hierBranch val="init"/>
        </dgm:presLayoutVars>
      </dgm:prSet>
      <dgm:spPr/>
    </dgm:pt>
    <dgm:pt modelId="{EF1C7893-7984-416E-8D5C-9008C7B6F879}" type="pres">
      <dgm:prSet presAssocID="{AF9041BD-C952-4B86-A894-89148F6C266A}" presName="rootComposite" presStyleCnt="0"/>
      <dgm:spPr/>
    </dgm:pt>
    <dgm:pt modelId="{909C95B6-E601-4D07-A8B9-4253AA4B192F}" type="pres">
      <dgm:prSet presAssocID="{AF9041BD-C952-4B86-A894-89148F6C266A}" presName="rootText" presStyleLbl="node2" presStyleIdx="0" presStyleCnt="4">
        <dgm:presLayoutVars>
          <dgm:chPref val="3"/>
        </dgm:presLayoutVars>
      </dgm:prSet>
      <dgm:spPr/>
    </dgm:pt>
    <dgm:pt modelId="{AE4389E1-B609-4079-BE33-9ECB31A0F409}" type="pres">
      <dgm:prSet presAssocID="{AF9041BD-C952-4B86-A894-89148F6C266A}" presName="rootConnector" presStyleLbl="node2" presStyleIdx="0" presStyleCnt="4"/>
      <dgm:spPr/>
    </dgm:pt>
    <dgm:pt modelId="{F68195F7-5F61-4FF3-84AD-DB2175C0DE5C}" type="pres">
      <dgm:prSet presAssocID="{AF9041BD-C952-4B86-A894-89148F6C266A}" presName="hierChild4" presStyleCnt="0"/>
      <dgm:spPr/>
    </dgm:pt>
    <dgm:pt modelId="{83F1C2BB-3FD3-4CC4-9712-03150EDFD366}" type="pres">
      <dgm:prSet presAssocID="{2EE74801-71E1-4ADE-8DAD-43D4635A0FFA}" presName="Name37" presStyleLbl="parChTrans1D3" presStyleIdx="0" presStyleCnt="15"/>
      <dgm:spPr/>
    </dgm:pt>
    <dgm:pt modelId="{A0D3D68C-E802-48E2-A2C3-5938D4F34449}" type="pres">
      <dgm:prSet presAssocID="{9E64DC1F-672B-49C1-B66C-1414000629FF}" presName="hierRoot2" presStyleCnt="0">
        <dgm:presLayoutVars>
          <dgm:hierBranch val="init"/>
        </dgm:presLayoutVars>
      </dgm:prSet>
      <dgm:spPr/>
    </dgm:pt>
    <dgm:pt modelId="{D1D398F9-BCEC-4CE7-AEE3-D106DE145F95}" type="pres">
      <dgm:prSet presAssocID="{9E64DC1F-672B-49C1-B66C-1414000629FF}" presName="rootComposite" presStyleCnt="0"/>
      <dgm:spPr/>
    </dgm:pt>
    <dgm:pt modelId="{553631B5-CBD2-4A84-8241-4CFEDA684922}" type="pres">
      <dgm:prSet presAssocID="{9E64DC1F-672B-49C1-B66C-1414000629FF}" presName="rootText" presStyleLbl="node3" presStyleIdx="0" presStyleCnt="15" custScaleY="66232">
        <dgm:presLayoutVars>
          <dgm:chPref val="3"/>
        </dgm:presLayoutVars>
      </dgm:prSet>
      <dgm:spPr/>
    </dgm:pt>
    <dgm:pt modelId="{D081F199-C51D-4286-AE79-B9CA09B24249}" type="pres">
      <dgm:prSet presAssocID="{9E64DC1F-672B-49C1-B66C-1414000629FF}" presName="rootConnector" presStyleLbl="node3" presStyleIdx="0" presStyleCnt="15"/>
      <dgm:spPr/>
    </dgm:pt>
    <dgm:pt modelId="{FC20E947-AF59-4357-9823-49AAF5E6DD81}" type="pres">
      <dgm:prSet presAssocID="{9E64DC1F-672B-49C1-B66C-1414000629FF}" presName="hierChild4" presStyleCnt="0"/>
      <dgm:spPr/>
    </dgm:pt>
    <dgm:pt modelId="{CCF33E07-5145-47F6-9D6C-CD26B20FF880}" type="pres">
      <dgm:prSet presAssocID="{9E64DC1F-672B-49C1-B66C-1414000629FF}" presName="hierChild5" presStyleCnt="0"/>
      <dgm:spPr/>
    </dgm:pt>
    <dgm:pt modelId="{5FA58794-42C6-47D6-B783-B6B4DB58EAAC}" type="pres">
      <dgm:prSet presAssocID="{9A4954C4-19B1-4AE0-8BF7-E71342749479}" presName="Name37" presStyleLbl="parChTrans1D3" presStyleIdx="1" presStyleCnt="15"/>
      <dgm:spPr/>
    </dgm:pt>
    <dgm:pt modelId="{E9D6CCEF-B8A0-4520-BC5D-CC91E3203B8C}" type="pres">
      <dgm:prSet presAssocID="{8B46BCB3-9871-4FAC-8864-FF461453ABAB}" presName="hierRoot2" presStyleCnt="0">
        <dgm:presLayoutVars>
          <dgm:hierBranch val="init"/>
        </dgm:presLayoutVars>
      </dgm:prSet>
      <dgm:spPr/>
    </dgm:pt>
    <dgm:pt modelId="{2E5D80D1-38C5-4931-B879-99F36696858A}" type="pres">
      <dgm:prSet presAssocID="{8B46BCB3-9871-4FAC-8864-FF461453ABAB}" presName="rootComposite" presStyleCnt="0"/>
      <dgm:spPr/>
    </dgm:pt>
    <dgm:pt modelId="{F13E7E48-981B-43A9-9979-E605E6B970F9}" type="pres">
      <dgm:prSet presAssocID="{8B46BCB3-9871-4FAC-8864-FF461453ABAB}" presName="rootText" presStyleLbl="node3" presStyleIdx="1" presStyleCnt="15" custScaleY="66232">
        <dgm:presLayoutVars>
          <dgm:chPref val="3"/>
        </dgm:presLayoutVars>
      </dgm:prSet>
      <dgm:spPr/>
    </dgm:pt>
    <dgm:pt modelId="{6F0A6178-D3C6-4969-A72F-E0B3F5536A65}" type="pres">
      <dgm:prSet presAssocID="{8B46BCB3-9871-4FAC-8864-FF461453ABAB}" presName="rootConnector" presStyleLbl="node3" presStyleIdx="1" presStyleCnt="15"/>
      <dgm:spPr/>
    </dgm:pt>
    <dgm:pt modelId="{C62B1325-2860-4BBB-9B8E-52E197A8EC5F}" type="pres">
      <dgm:prSet presAssocID="{8B46BCB3-9871-4FAC-8864-FF461453ABAB}" presName="hierChild4" presStyleCnt="0"/>
      <dgm:spPr/>
    </dgm:pt>
    <dgm:pt modelId="{DA1B0158-5636-40A5-95AE-270D127BD220}" type="pres">
      <dgm:prSet presAssocID="{8B46BCB3-9871-4FAC-8864-FF461453ABAB}" presName="hierChild5" presStyleCnt="0"/>
      <dgm:spPr/>
    </dgm:pt>
    <dgm:pt modelId="{5F6EB147-1DD8-4327-8878-CEDCB30BE517}" type="pres">
      <dgm:prSet presAssocID="{57DC5134-19E6-4616-935A-F930F277E77A}" presName="Name37" presStyleLbl="parChTrans1D3" presStyleIdx="2" presStyleCnt="15"/>
      <dgm:spPr/>
    </dgm:pt>
    <dgm:pt modelId="{FB6A465C-9A24-47BA-BE80-F171242FC4B3}" type="pres">
      <dgm:prSet presAssocID="{F3FAB0EC-2EFE-4B82-A0F5-80D672030D4E}" presName="hierRoot2" presStyleCnt="0">
        <dgm:presLayoutVars>
          <dgm:hierBranch val="init"/>
        </dgm:presLayoutVars>
      </dgm:prSet>
      <dgm:spPr/>
    </dgm:pt>
    <dgm:pt modelId="{F67674EC-E617-40AA-8855-2DF82D431497}" type="pres">
      <dgm:prSet presAssocID="{F3FAB0EC-2EFE-4B82-A0F5-80D672030D4E}" presName="rootComposite" presStyleCnt="0"/>
      <dgm:spPr/>
    </dgm:pt>
    <dgm:pt modelId="{838C790D-277C-4318-B19C-4E18F5216499}" type="pres">
      <dgm:prSet presAssocID="{F3FAB0EC-2EFE-4B82-A0F5-80D672030D4E}" presName="rootText" presStyleLbl="node3" presStyleIdx="2" presStyleCnt="15" custScaleY="66232">
        <dgm:presLayoutVars>
          <dgm:chPref val="3"/>
        </dgm:presLayoutVars>
      </dgm:prSet>
      <dgm:spPr/>
    </dgm:pt>
    <dgm:pt modelId="{03D7907E-B3FC-4860-BDFF-CBE51089CF17}" type="pres">
      <dgm:prSet presAssocID="{F3FAB0EC-2EFE-4B82-A0F5-80D672030D4E}" presName="rootConnector" presStyleLbl="node3" presStyleIdx="2" presStyleCnt="15"/>
      <dgm:spPr/>
    </dgm:pt>
    <dgm:pt modelId="{2A9A4F41-D2DE-426C-8FC3-D783143BA2F3}" type="pres">
      <dgm:prSet presAssocID="{F3FAB0EC-2EFE-4B82-A0F5-80D672030D4E}" presName="hierChild4" presStyleCnt="0"/>
      <dgm:spPr/>
    </dgm:pt>
    <dgm:pt modelId="{F2F232A1-F3D4-40B1-84B4-22FB96231C73}" type="pres">
      <dgm:prSet presAssocID="{F3FAB0EC-2EFE-4B82-A0F5-80D672030D4E}" presName="hierChild5" presStyleCnt="0"/>
      <dgm:spPr/>
    </dgm:pt>
    <dgm:pt modelId="{06272699-FF4F-4744-8319-2540627A1474}" type="pres">
      <dgm:prSet presAssocID="{47ABC653-7F10-4C2F-AE28-AFE6AE4CDE82}" presName="Name37" presStyleLbl="parChTrans1D3" presStyleIdx="3" presStyleCnt="15"/>
      <dgm:spPr/>
    </dgm:pt>
    <dgm:pt modelId="{BFB618F8-0400-433A-8CD4-FFCEB22FC96C}" type="pres">
      <dgm:prSet presAssocID="{1C6A1F89-8827-4CF6-96CD-2C013E5ACDC0}" presName="hierRoot2" presStyleCnt="0">
        <dgm:presLayoutVars>
          <dgm:hierBranch val="init"/>
        </dgm:presLayoutVars>
      </dgm:prSet>
      <dgm:spPr/>
    </dgm:pt>
    <dgm:pt modelId="{50E5994F-CDA5-402F-89B7-348628C3B3D1}" type="pres">
      <dgm:prSet presAssocID="{1C6A1F89-8827-4CF6-96CD-2C013E5ACDC0}" presName="rootComposite" presStyleCnt="0"/>
      <dgm:spPr/>
    </dgm:pt>
    <dgm:pt modelId="{3B134F16-F973-42D5-AE06-11E401390740}" type="pres">
      <dgm:prSet presAssocID="{1C6A1F89-8827-4CF6-96CD-2C013E5ACDC0}" presName="rootText" presStyleLbl="node3" presStyleIdx="3" presStyleCnt="15" custScaleY="66232">
        <dgm:presLayoutVars>
          <dgm:chPref val="3"/>
        </dgm:presLayoutVars>
      </dgm:prSet>
      <dgm:spPr/>
    </dgm:pt>
    <dgm:pt modelId="{6A607EDD-4517-4400-8A52-2C75FE988E94}" type="pres">
      <dgm:prSet presAssocID="{1C6A1F89-8827-4CF6-96CD-2C013E5ACDC0}" presName="rootConnector" presStyleLbl="node3" presStyleIdx="3" presStyleCnt="15"/>
      <dgm:spPr/>
    </dgm:pt>
    <dgm:pt modelId="{966E5734-114A-4C65-B9C9-A9C525F0B85A}" type="pres">
      <dgm:prSet presAssocID="{1C6A1F89-8827-4CF6-96CD-2C013E5ACDC0}" presName="hierChild4" presStyleCnt="0"/>
      <dgm:spPr/>
    </dgm:pt>
    <dgm:pt modelId="{510F76B3-E980-45AD-85FC-D35EB66DCC26}" type="pres">
      <dgm:prSet presAssocID="{1C6A1F89-8827-4CF6-96CD-2C013E5ACDC0}" presName="hierChild5" presStyleCnt="0"/>
      <dgm:spPr/>
    </dgm:pt>
    <dgm:pt modelId="{891ADEE0-7E88-4807-B2F2-F8F263D04E4C}" type="pres">
      <dgm:prSet presAssocID="{AF9041BD-C952-4B86-A894-89148F6C266A}" presName="hierChild5" presStyleCnt="0"/>
      <dgm:spPr/>
    </dgm:pt>
    <dgm:pt modelId="{8F425968-B942-43F4-A543-704E39F772DB}" type="pres">
      <dgm:prSet presAssocID="{73C78F6B-6131-4677-93E5-E8A94F0D52F0}" presName="Name37" presStyleLbl="parChTrans1D2" presStyleIdx="1" presStyleCnt="4"/>
      <dgm:spPr/>
    </dgm:pt>
    <dgm:pt modelId="{13CD0F20-8247-4ABA-8498-83920108F9EC}" type="pres">
      <dgm:prSet presAssocID="{F249FCF1-CCE9-4FA2-88E8-C45F2F78328C}" presName="hierRoot2" presStyleCnt="0">
        <dgm:presLayoutVars>
          <dgm:hierBranch val="init"/>
        </dgm:presLayoutVars>
      </dgm:prSet>
      <dgm:spPr/>
    </dgm:pt>
    <dgm:pt modelId="{EDED72D4-53A4-483E-B74A-DFE3360C7561}" type="pres">
      <dgm:prSet presAssocID="{F249FCF1-CCE9-4FA2-88E8-C45F2F78328C}" presName="rootComposite" presStyleCnt="0"/>
      <dgm:spPr/>
    </dgm:pt>
    <dgm:pt modelId="{CDDA0DEA-00AB-4476-B1F6-F3D5C4F5B05A}" type="pres">
      <dgm:prSet presAssocID="{F249FCF1-CCE9-4FA2-88E8-C45F2F78328C}" presName="rootText" presStyleLbl="node2" presStyleIdx="1" presStyleCnt="4">
        <dgm:presLayoutVars>
          <dgm:chPref val="3"/>
        </dgm:presLayoutVars>
      </dgm:prSet>
      <dgm:spPr/>
    </dgm:pt>
    <dgm:pt modelId="{7A59863C-2861-4554-B51D-123C8AA5A637}" type="pres">
      <dgm:prSet presAssocID="{F249FCF1-CCE9-4FA2-88E8-C45F2F78328C}" presName="rootConnector" presStyleLbl="node2" presStyleIdx="1" presStyleCnt="4"/>
      <dgm:spPr/>
    </dgm:pt>
    <dgm:pt modelId="{FF001A87-F164-47F4-983B-1BC94792FCE0}" type="pres">
      <dgm:prSet presAssocID="{F249FCF1-CCE9-4FA2-88E8-C45F2F78328C}" presName="hierChild4" presStyleCnt="0"/>
      <dgm:spPr/>
    </dgm:pt>
    <dgm:pt modelId="{FB082140-D1BA-4FB2-8CF4-BF2166A2BB71}" type="pres">
      <dgm:prSet presAssocID="{ACBB83F8-E9B9-4FAC-895D-167CF11EF099}" presName="Name37" presStyleLbl="parChTrans1D3" presStyleIdx="4" presStyleCnt="15"/>
      <dgm:spPr/>
    </dgm:pt>
    <dgm:pt modelId="{9A048E1B-93F7-4575-80F0-32C0E2F5AFC8}" type="pres">
      <dgm:prSet presAssocID="{75DB5BD8-C3A4-4756-B7CE-6A6512298477}" presName="hierRoot2" presStyleCnt="0">
        <dgm:presLayoutVars>
          <dgm:hierBranch val="init"/>
        </dgm:presLayoutVars>
      </dgm:prSet>
      <dgm:spPr/>
    </dgm:pt>
    <dgm:pt modelId="{006823F7-A764-4AAC-B112-76FA221AF44D}" type="pres">
      <dgm:prSet presAssocID="{75DB5BD8-C3A4-4756-B7CE-6A6512298477}" presName="rootComposite" presStyleCnt="0"/>
      <dgm:spPr/>
    </dgm:pt>
    <dgm:pt modelId="{FF9BC0BE-EDB8-40F1-8B24-627FF34A5A2F}" type="pres">
      <dgm:prSet presAssocID="{75DB5BD8-C3A4-4756-B7CE-6A6512298477}" presName="rootText" presStyleLbl="node3" presStyleIdx="4" presStyleCnt="15" custScaleY="66232">
        <dgm:presLayoutVars>
          <dgm:chPref val="3"/>
        </dgm:presLayoutVars>
      </dgm:prSet>
      <dgm:spPr/>
    </dgm:pt>
    <dgm:pt modelId="{2CB855CF-56DE-4CA2-B4F1-2022331691CB}" type="pres">
      <dgm:prSet presAssocID="{75DB5BD8-C3A4-4756-B7CE-6A6512298477}" presName="rootConnector" presStyleLbl="node3" presStyleIdx="4" presStyleCnt="15"/>
      <dgm:spPr/>
    </dgm:pt>
    <dgm:pt modelId="{3B96C482-58DA-4514-A0DD-672350039A38}" type="pres">
      <dgm:prSet presAssocID="{75DB5BD8-C3A4-4756-B7CE-6A6512298477}" presName="hierChild4" presStyleCnt="0"/>
      <dgm:spPr/>
    </dgm:pt>
    <dgm:pt modelId="{37BD4219-1A13-4288-B692-24A30B59E812}" type="pres">
      <dgm:prSet presAssocID="{75DB5BD8-C3A4-4756-B7CE-6A6512298477}" presName="hierChild5" presStyleCnt="0"/>
      <dgm:spPr/>
    </dgm:pt>
    <dgm:pt modelId="{A827BD6F-D553-46F4-9772-B96E1C19EA4D}" type="pres">
      <dgm:prSet presAssocID="{15A72FFE-B452-4C90-A0EB-CC34E6A473AA}" presName="Name37" presStyleLbl="parChTrans1D3" presStyleIdx="5" presStyleCnt="15"/>
      <dgm:spPr/>
    </dgm:pt>
    <dgm:pt modelId="{A36EC881-B8BD-4151-B91E-8A2C64F010F8}" type="pres">
      <dgm:prSet presAssocID="{BB004931-FB7A-4722-A044-3E064B88D5E3}" presName="hierRoot2" presStyleCnt="0">
        <dgm:presLayoutVars>
          <dgm:hierBranch val="init"/>
        </dgm:presLayoutVars>
      </dgm:prSet>
      <dgm:spPr/>
    </dgm:pt>
    <dgm:pt modelId="{564B6B07-E2F9-47F8-9FC2-A7D8FBD973AF}" type="pres">
      <dgm:prSet presAssocID="{BB004931-FB7A-4722-A044-3E064B88D5E3}" presName="rootComposite" presStyleCnt="0"/>
      <dgm:spPr/>
    </dgm:pt>
    <dgm:pt modelId="{A31324D4-E64F-4E57-96FD-598ACBBACD19}" type="pres">
      <dgm:prSet presAssocID="{BB004931-FB7A-4722-A044-3E064B88D5E3}" presName="rootText" presStyleLbl="node3" presStyleIdx="5" presStyleCnt="15" custScaleY="66232">
        <dgm:presLayoutVars>
          <dgm:chPref val="3"/>
        </dgm:presLayoutVars>
      </dgm:prSet>
      <dgm:spPr/>
    </dgm:pt>
    <dgm:pt modelId="{452CB0CB-CC04-4811-AB62-A3CB8C0061D7}" type="pres">
      <dgm:prSet presAssocID="{BB004931-FB7A-4722-A044-3E064B88D5E3}" presName="rootConnector" presStyleLbl="node3" presStyleIdx="5" presStyleCnt="15"/>
      <dgm:spPr/>
    </dgm:pt>
    <dgm:pt modelId="{E748E94E-5D48-4D8E-A775-5B7D8297B5BE}" type="pres">
      <dgm:prSet presAssocID="{BB004931-FB7A-4722-A044-3E064B88D5E3}" presName="hierChild4" presStyleCnt="0"/>
      <dgm:spPr/>
    </dgm:pt>
    <dgm:pt modelId="{F9CF94D4-858E-4154-9760-AB86F9373BF0}" type="pres">
      <dgm:prSet presAssocID="{BB004931-FB7A-4722-A044-3E064B88D5E3}" presName="hierChild5" presStyleCnt="0"/>
      <dgm:spPr/>
    </dgm:pt>
    <dgm:pt modelId="{06B4E443-2D90-4B31-98AC-0E9FF95E82AB}" type="pres">
      <dgm:prSet presAssocID="{EDDD6797-EB6D-438E-B656-A2FC0655D091}" presName="Name37" presStyleLbl="parChTrans1D3" presStyleIdx="6" presStyleCnt="15"/>
      <dgm:spPr/>
    </dgm:pt>
    <dgm:pt modelId="{97AC11AD-BB52-49D6-97E3-30B463E22E7D}" type="pres">
      <dgm:prSet presAssocID="{92471CE8-6F64-4AFF-B34D-8BE8312BBD09}" presName="hierRoot2" presStyleCnt="0">
        <dgm:presLayoutVars>
          <dgm:hierBranch val="init"/>
        </dgm:presLayoutVars>
      </dgm:prSet>
      <dgm:spPr/>
    </dgm:pt>
    <dgm:pt modelId="{5A67C551-092C-4DD6-B8B0-07495430EBE9}" type="pres">
      <dgm:prSet presAssocID="{92471CE8-6F64-4AFF-B34D-8BE8312BBD09}" presName="rootComposite" presStyleCnt="0"/>
      <dgm:spPr/>
    </dgm:pt>
    <dgm:pt modelId="{87DBCEA4-0A31-47D1-8DE3-8EE2DAA4E0BC}" type="pres">
      <dgm:prSet presAssocID="{92471CE8-6F64-4AFF-B34D-8BE8312BBD09}" presName="rootText" presStyleLbl="node3" presStyleIdx="6" presStyleCnt="15" custScaleY="66232">
        <dgm:presLayoutVars>
          <dgm:chPref val="3"/>
        </dgm:presLayoutVars>
      </dgm:prSet>
      <dgm:spPr/>
    </dgm:pt>
    <dgm:pt modelId="{C8F3D424-B1C0-4A1C-9B68-2DA62890CA0F}" type="pres">
      <dgm:prSet presAssocID="{92471CE8-6F64-4AFF-B34D-8BE8312BBD09}" presName="rootConnector" presStyleLbl="node3" presStyleIdx="6" presStyleCnt="15"/>
      <dgm:spPr/>
    </dgm:pt>
    <dgm:pt modelId="{EA4D4B3F-1565-4543-A433-8F663E483091}" type="pres">
      <dgm:prSet presAssocID="{92471CE8-6F64-4AFF-B34D-8BE8312BBD09}" presName="hierChild4" presStyleCnt="0"/>
      <dgm:spPr/>
    </dgm:pt>
    <dgm:pt modelId="{F600D021-1345-46A6-B173-404D95C5D449}" type="pres">
      <dgm:prSet presAssocID="{92471CE8-6F64-4AFF-B34D-8BE8312BBD09}" presName="hierChild5" presStyleCnt="0"/>
      <dgm:spPr/>
    </dgm:pt>
    <dgm:pt modelId="{CE62C234-87AF-4752-8440-71F43EE457C8}" type="pres">
      <dgm:prSet presAssocID="{6E97315C-486E-488A-8FA6-CA976997F059}" presName="Name37" presStyleLbl="parChTrans1D3" presStyleIdx="7" presStyleCnt="15"/>
      <dgm:spPr/>
    </dgm:pt>
    <dgm:pt modelId="{6A278182-5CC2-45B2-8E61-87AB956E0E23}" type="pres">
      <dgm:prSet presAssocID="{377267B1-1E26-430B-B094-8A9453AF7BA6}" presName="hierRoot2" presStyleCnt="0">
        <dgm:presLayoutVars>
          <dgm:hierBranch val="init"/>
        </dgm:presLayoutVars>
      </dgm:prSet>
      <dgm:spPr/>
    </dgm:pt>
    <dgm:pt modelId="{1C8EE591-7F7C-487A-A456-8E60AE97FAA9}" type="pres">
      <dgm:prSet presAssocID="{377267B1-1E26-430B-B094-8A9453AF7BA6}" presName="rootComposite" presStyleCnt="0"/>
      <dgm:spPr/>
    </dgm:pt>
    <dgm:pt modelId="{073E3671-04EC-49D9-9F34-03B08B211090}" type="pres">
      <dgm:prSet presAssocID="{377267B1-1E26-430B-B094-8A9453AF7BA6}" presName="rootText" presStyleLbl="node3" presStyleIdx="7" presStyleCnt="15" custScaleY="66232">
        <dgm:presLayoutVars>
          <dgm:chPref val="3"/>
        </dgm:presLayoutVars>
      </dgm:prSet>
      <dgm:spPr/>
    </dgm:pt>
    <dgm:pt modelId="{3586EEF3-6E55-452B-84C2-EF246FC5D9CF}" type="pres">
      <dgm:prSet presAssocID="{377267B1-1E26-430B-B094-8A9453AF7BA6}" presName="rootConnector" presStyleLbl="node3" presStyleIdx="7" presStyleCnt="15"/>
      <dgm:spPr/>
    </dgm:pt>
    <dgm:pt modelId="{408D7E6B-EF68-4789-9F3F-F529074CDA97}" type="pres">
      <dgm:prSet presAssocID="{377267B1-1E26-430B-B094-8A9453AF7BA6}" presName="hierChild4" presStyleCnt="0"/>
      <dgm:spPr/>
    </dgm:pt>
    <dgm:pt modelId="{BB6B40A8-8DB0-4250-A334-A9311E7B82A6}" type="pres">
      <dgm:prSet presAssocID="{377267B1-1E26-430B-B094-8A9453AF7BA6}" presName="hierChild5" presStyleCnt="0"/>
      <dgm:spPr/>
    </dgm:pt>
    <dgm:pt modelId="{3378565C-5A4A-49D2-AC18-9C034B9F53E4}" type="pres">
      <dgm:prSet presAssocID="{41804451-4AC8-4FF5-8D47-0B27C94588E0}" presName="Name37" presStyleLbl="parChTrans1D3" presStyleIdx="8" presStyleCnt="15"/>
      <dgm:spPr/>
    </dgm:pt>
    <dgm:pt modelId="{1FC710B8-A7BB-486E-BD4C-1525B2D7FB50}" type="pres">
      <dgm:prSet presAssocID="{80DAA843-ADB0-4788-ABC9-3E65DDDDF7F7}" presName="hierRoot2" presStyleCnt="0">
        <dgm:presLayoutVars>
          <dgm:hierBranch val="init"/>
        </dgm:presLayoutVars>
      </dgm:prSet>
      <dgm:spPr/>
    </dgm:pt>
    <dgm:pt modelId="{3816374E-A92E-4F32-A806-D3DB6C6CC2A3}" type="pres">
      <dgm:prSet presAssocID="{80DAA843-ADB0-4788-ABC9-3E65DDDDF7F7}" presName="rootComposite" presStyleCnt="0"/>
      <dgm:spPr/>
    </dgm:pt>
    <dgm:pt modelId="{58EDB196-02E9-492E-ADE6-6CEDA205EEE9}" type="pres">
      <dgm:prSet presAssocID="{80DAA843-ADB0-4788-ABC9-3E65DDDDF7F7}" presName="rootText" presStyleLbl="node3" presStyleIdx="8" presStyleCnt="15" custScaleY="66232">
        <dgm:presLayoutVars>
          <dgm:chPref val="3"/>
        </dgm:presLayoutVars>
      </dgm:prSet>
      <dgm:spPr/>
    </dgm:pt>
    <dgm:pt modelId="{6E45E4C9-E7E5-4797-8D40-F29450D67401}" type="pres">
      <dgm:prSet presAssocID="{80DAA843-ADB0-4788-ABC9-3E65DDDDF7F7}" presName="rootConnector" presStyleLbl="node3" presStyleIdx="8" presStyleCnt="15"/>
      <dgm:spPr/>
    </dgm:pt>
    <dgm:pt modelId="{A3095B42-E297-40F6-80FF-FA7ACE6099E5}" type="pres">
      <dgm:prSet presAssocID="{80DAA843-ADB0-4788-ABC9-3E65DDDDF7F7}" presName="hierChild4" presStyleCnt="0"/>
      <dgm:spPr/>
    </dgm:pt>
    <dgm:pt modelId="{576C5ECC-6D42-4A89-91EA-BA00B673266D}" type="pres">
      <dgm:prSet presAssocID="{80DAA843-ADB0-4788-ABC9-3E65DDDDF7F7}" presName="hierChild5" presStyleCnt="0"/>
      <dgm:spPr/>
    </dgm:pt>
    <dgm:pt modelId="{EDF5DEF2-CEAB-4E1C-926E-B5C4B2E3A01E}" type="pres">
      <dgm:prSet presAssocID="{F249FCF1-CCE9-4FA2-88E8-C45F2F78328C}" presName="hierChild5" presStyleCnt="0"/>
      <dgm:spPr/>
    </dgm:pt>
    <dgm:pt modelId="{A4D2AA33-7E72-42B5-BA88-4C152AA9643A}" type="pres">
      <dgm:prSet presAssocID="{C629C5F7-014C-465C-9F44-7F7ED9C0D3AC}" presName="Name37" presStyleLbl="parChTrans1D2" presStyleIdx="2" presStyleCnt="4"/>
      <dgm:spPr/>
    </dgm:pt>
    <dgm:pt modelId="{0DDC8D17-33FB-40B6-B1F4-2826978B0B74}" type="pres">
      <dgm:prSet presAssocID="{D0344DDC-8F55-4033-A6F4-FD81D681618A}" presName="hierRoot2" presStyleCnt="0">
        <dgm:presLayoutVars>
          <dgm:hierBranch val="init"/>
        </dgm:presLayoutVars>
      </dgm:prSet>
      <dgm:spPr/>
    </dgm:pt>
    <dgm:pt modelId="{E70B74BB-CD08-4EFB-811F-57313412163C}" type="pres">
      <dgm:prSet presAssocID="{D0344DDC-8F55-4033-A6F4-FD81D681618A}" presName="rootComposite" presStyleCnt="0"/>
      <dgm:spPr/>
    </dgm:pt>
    <dgm:pt modelId="{111B72F2-6D3E-4A9C-A953-9ECE5CECD5F6}" type="pres">
      <dgm:prSet presAssocID="{D0344DDC-8F55-4033-A6F4-FD81D681618A}" presName="rootText" presStyleLbl="node2" presStyleIdx="2" presStyleCnt="4">
        <dgm:presLayoutVars>
          <dgm:chPref val="3"/>
        </dgm:presLayoutVars>
      </dgm:prSet>
      <dgm:spPr/>
    </dgm:pt>
    <dgm:pt modelId="{B0F3984F-6014-4942-85E2-FDA6A38EFAE1}" type="pres">
      <dgm:prSet presAssocID="{D0344DDC-8F55-4033-A6F4-FD81D681618A}" presName="rootConnector" presStyleLbl="node2" presStyleIdx="2" presStyleCnt="4"/>
      <dgm:spPr/>
    </dgm:pt>
    <dgm:pt modelId="{089CF33F-B4E6-4691-A461-4775C17C5091}" type="pres">
      <dgm:prSet presAssocID="{D0344DDC-8F55-4033-A6F4-FD81D681618A}" presName="hierChild4" presStyleCnt="0"/>
      <dgm:spPr/>
    </dgm:pt>
    <dgm:pt modelId="{542805B6-DB5A-46FB-830B-8EBDC7DABBD0}" type="pres">
      <dgm:prSet presAssocID="{E36D5A10-F501-4DDD-AED5-130A5D8C1D2C}" presName="Name37" presStyleLbl="parChTrans1D3" presStyleIdx="9" presStyleCnt="15"/>
      <dgm:spPr/>
    </dgm:pt>
    <dgm:pt modelId="{A0F759F1-0CEA-4502-847D-82C3D952DB6F}" type="pres">
      <dgm:prSet presAssocID="{22006AAA-A47D-494C-8775-C9D8FA095457}" presName="hierRoot2" presStyleCnt="0">
        <dgm:presLayoutVars>
          <dgm:hierBranch val="init"/>
        </dgm:presLayoutVars>
      </dgm:prSet>
      <dgm:spPr/>
    </dgm:pt>
    <dgm:pt modelId="{7B8ADD53-3686-42A8-BE36-08DC43451199}" type="pres">
      <dgm:prSet presAssocID="{22006AAA-A47D-494C-8775-C9D8FA095457}" presName="rootComposite" presStyleCnt="0"/>
      <dgm:spPr/>
    </dgm:pt>
    <dgm:pt modelId="{ECADBA38-16A9-407D-8A5F-D6DE9BF43E1B}" type="pres">
      <dgm:prSet presAssocID="{22006AAA-A47D-494C-8775-C9D8FA095457}" presName="rootText" presStyleLbl="node3" presStyleIdx="9" presStyleCnt="15" custScaleY="66232">
        <dgm:presLayoutVars>
          <dgm:chPref val="3"/>
        </dgm:presLayoutVars>
      </dgm:prSet>
      <dgm:spPr/>
    </dgm:pt>
    <dgm:pt modelId="{E86F0161-CEE8-48E7-94E0-234520B35ED8}" type="pres">
      <dgm:prSet presAssocID="{22006AAA-A47D-494C-8775-C9D8FA095457}" presName="rootConnector" presStyleLbl="node3" presStyleIdx="9" presStyleCnt="15"/>
      <dgm:spPr/>
    </dgm:pt>
    <dgm:pt modelId="{8F7FE0A4-FD47-4A53-8E6C-152729FE3D8C}" type="pres">
      <dgm:prSet presAssocID="{22006AAA-A47D-494C-8775-C9D8FA095457}" presName="hierChild4" presStyleCnt="0"/>
      <dgm:spPr/>
    </dgm:pt>
    <dgm:pt modelId="{D6EFA701-1169-4100-83B1-26D028E97CD5}" type="pres">
      <dgm:prSet presAssocID="{22006AAA-A47D-494C-8775-C9D8FA095457}" presName="hierChild5" presStyleCnt="0"/>
      <dgm:spPr/>
    </dgm:pt>
    <dgm:pt modelId="{6CE4BE4B-A1BA-4233-8A37-0D2F8F05C676}" type="pres">
      <dgm:prSet presAssocID="{9CDDA110-0282-4B73-BAE7-39DDB93E4CF6}" presName="Name37" presStyleLbl="parChTrans1D3" presStyleIdx="10" presStyleCnt="15"/>
      <dgm:spPr/>
    </dgm:pt>
    <dgm:pt modelId="{757A5ED4-FBEF-497A-A6DA-065CAAD7840B}" type="pres">
      <dgm:prSet presAssocID="{107B4AD6-E221-4697-9792-20C964819541}" presName="hierRoot2" presStyleCnt="0">
        <dgm:presLayoutVars>
          <dgm:hierBranch val="init"/>
        </dgm:presLayoutVars>
      </dgm:prSet>
      <dgm:spPr/>
    </dgm:pt>
    <dgm:pt modelId="{33410336-F0B5-42AB-A262-CC92698828FE}" type="pres">
      <dgm:prSet presAssocID="{107B4AD6-E221-4697-9792-20C964819541}" presName="rootComposite" presStyleCnt="0"/>
      <dgm:spPr/>
    </dgm:pt>
    <dgm:pt modelId="{666E077F-97D3-4355-9F84-AD1816C49B12}" type="pres">
      <dgm:prSet presAssocID="{107B4AD6-E221-4697-9792-20C964819541}" presName="rootText" presStyleLbl="node3" presStyleIdx="10" presStyleCnt="15" custScaleY="66232">
        <dgm:presLayoutVars>
          <dgm:chPref val="3"/>
        </dgm:presLayoutVars>
      </dgm:prSet>
      <dgm:spPr/>
    </dgm:pt>
    <dgm:pt modelId="{A251A243-D777-4290-85F9-ACCD0F09FCC7}" type="pres">
      <dgm:prSet presAssocID="{107B4AD6-E221-4697-9792-20C964819541}" presName="rootConnector" presStyleLbl="node3" presStyleIdx="10" presStyleCnt="15"/>
      <dgm:spPr/>
    </dgm:pt>
    <dgm:pt modelId="{39BD48AE-A4B0-4945-A1F6-F604653F0B59}" type="pres">
      <dgm:prSet presAssocID="{107B4AD6-E221-4697-9792-20C964819541}" presName="hierChild4" presStyleCnt="0"/>
      <dgm:spPr/>
    </dgm:pt>
    <dgm:pt modelId="{922C7C30-0D95-45B0-A528-FD08F8E14D45}" type="pres">
      <dgm:prSet presAssocID="{107B4AD6-E221-4697-9792-20C964819541}" presName="hierChild5" presStyleCnt="0"/>
      <dgm:spPr/>
    </dgm:pt>
    <dgm:pt modelId="{8C7150A1-00E7-4A5E-89C4-D654F2B38B15}" type="pres">
      <dgm:prSet presAssocID="{A9AFFEB5-F5B5-42F1-86C8-6E545229C358}" presName="Name37" presStyleLbl="parChTrans1D3" presStyleIdx="11" presStyleCnt="15"/>
      <dgm:spPr/>
    </dgm:pt>
    <dgm:pt modelId="{C56C9F73-F581-426D-BD21-7D92EBC27883}" type="pres">
      <dgm:prSet presAssocID="{32468B7D-8285-495A-9993-F3A119679601}" presName="hierRoot2" presStyleCnt="0">
        <dgm:presLayoutVars>
          <dgm:hierBranch val="init"/>
        </dgm:presLayoutVars>
      </dgm:prSet>
      <dgm:spPr/>
    </dgm:pt>
    <dgm:pt modelId="{79A96015-BBFA-4161-B669-A0650E015746}" type="pres">
      <dgm:prSet presAssocID="{32468B7D-8285-495A-9993-F3A119679601}" presName="rootComposite" presStyleCnt="0"/>
      <dgm:spPr/>
    </dgm:pt>
    <dgm:pt modelId="{B8289C61-4606-4F43-91FF-7C0EDDCA438B}" type="pres">
      <dgm:prSet presAssocID="{32468B7D-8285-495A-9993-F3A119679601}" presName="rootText" presStyleLbl="node3" presStyleIdx="11" presStyleCnt="15" custScaleY="66232">
        <dgm:presLayoutVars>
          <dgm:chPref val="3"/>
        </dgm:presLayoutVars>
      </dgm:prSet>
      <dgm:spPr/>
    </dgm:pt>
    <dgm:pt modelId="{995D3D0C-3AFD-422D-9617-1CBE9F115B50}" type="pres">
      <dgm:prSet presAssocID="{32468B7D-8285-495A-9993-F3A119679601}" presName="rootConnector" presStyleLbl="node3" presStyleIdx="11" presStyleCnt="15"/>
      <dgm:spPr/>
    </dgm:pt>
    <dgm:pt modelId="{8ED93F79-3319-4A9D-A23E-6AE30300E781}" type="pres">
      <dgm:prSet presAssocID="{32468B7D-8285-495A-9993-F3A119679601}" presName="hierChild4" presStyleCnt="0"/>
      <dgm:spPr/>
    </dgm:pt>
    <dgm:pt modelId="{3C6862A6-ADA3-47EB-B23D-A0D9CBEC22DD}" type="pres">
      <dgm:prSet presAssocID="{32468B7D-8285-495A-9993-F3A119679601}" presName="hierChild5" presStyleCnt="0"/>
      <dgm:spPr/>
    </dgm:pt>
    <dgm:pt modelId="{00FE3EA7-0FB5-4D24-A600-466BA35D6E4F}" type="pres">
      <dgm:prSet presAssocID="{54681513-0E3E-4DEA-9314-2C5B7680A58C}" presName="Name37" presStyleLbl="parChTrans1D3" presStyleIdx="12" presStyleCnt="15"/>
      <dgm:spPr/>
    </dgm:pt>
    <dgm:pt modelId="{7874E2E4-1F8F-4C7D-8491-34CB0C270C1C}" type="pres">
      <dgm:prSet presAssocID="{47A112C8-2A9D-43A2-B06C-7B58B566C087}" presName="hierRoot2" presStyleCnt="0">
        <dgm:presLayoutVars>
          <dgm:hierBranch val="init"/>
        </dgm:presLayoutVars>
      </dgm:prSet>
      <dgm:spPr/>
    </dgm:pt>
    <dgm:pt modelId="{C764FE50-B38D-4205-9421-4C9B7195EC23}" type="pres">
      <dgm:prSet presAssocID="{47A112C8-2A9D-43A2-B06C-7B58B566C087}" presName="rootComposite" presStyleCnt="0"/>
      <dgm:spPr/>
    </dgm:pt>
    <dgm:pt modelId="{B8AE307A-4F10-4474-BF31-4E67E539D541}" type="pres">
      <dgm:prSet presAssocID="{47A112C8-2A9D-43A2-B06C-7B58B566C087}" presName="rootText" presStyleLbl="node3" presStyleIdx="12" presStyleCnt="15" custScaleY="66232">
        <dgm:presLayoutVars>
          <dgm:chPref val="3"/>
        </dgm:presLayoutVars>
      </dgm:prSet>
      <dgm:spPr/>
    </dgm:pt>
    <dgm:pt modelId="{0E17AFF5-E9A6-44F2-9A67-D5EE63961445}" type="pres">
      <dgm:prSet presAssocID="{47A112C8-2A9D-43A2-B06C-7B58B566C087}" presName="rootConnector" presStyleLbl="node3" presStyleIdx="12" presStyleCnt="15"/>
      <dgm:spPr/>
    </dgm:pt>
    <dgm:pt modelId="{BC8FC423-58C4-4EA7-8474-D341F6BD5FD3}" type="pres">
      <dgm:prSet presAssocID="{47A112C8-2A9D-43A2-B06C-7B58B566C087}" presName="hierChild4" presStyleCnt="0"/>
      <dgm:spPr/>
    </dgm:pt>
    <dgm:pt modelId="{A38079EA-55A8-4D45-870B-D9AD5EB80770}" type="pres">
      <dgm:prSet presAssocID="{47A112C8-2A9D-43A2-B06C-7B58B566C087}" presName="hierChild5" presStyleCnt="0"/>
      <dgm:spPr/>
    </dgm:pt>
    <dgm:pt modelId="{6FC0899E-FD0A-4605-A5B8-4E6EC9982DBE}" type="pres">
      <dgm:prSet presAssocID="{D0344DDC-8F55-4033-A6F4-FD81D681618A}" presName="hierChild5" presStyleCnt="0"/>
      <dgm:spPr/>
    </dgm:pt>
    <dgm:pt modelId="{4FB51C5A-593C-4139-847D-4859BD95A570}" type="pres">
      <dgm:prSet presAssocID="{502E90F9-E424-48C6-8D41-00118DE56928}" presName="Name37" presStyleLbl="parChTrans1D2" presStyleIdx="3" presStyleCnt="4"/>
      <dgm:spPr/>
    </dgm:pt>
    <dgm:pt modelId="{702B7946-E4EC-4F8B-8AF1-ABF50E4FB5A9}" type="pres">
      <dgm:prSet presAssocID="{72C476B0-F20A-4EF5-BE1E-2645092B995D}" presName="hierRoot2" presStyleCnt="0">
        <dgm:presLayoutVars>
          <dgm:hierBranch val="init"/>
        </dgm:presLayoutVars>
      </dgm:prSet>
      <dgm:spPr/>
    </dgm:pt>
    <dgm:pt modelId="{01A242B2-8350-4358-A277-E5523D509CA4}" type="pres">
      <dgm:prSet presAssocID="{72C476B0-F20A-4EF5-BE1E-2645092B995D}" presName="rootComposite" presStyleCnt="0"/>
      <dgm:spPr/>
    </dgm:pt>
    <dgm:pt modelId="{659292F3-2B21-4827-9546-D01800201700}" type="pres">
      <dgm:prSet presAssocID="{72C476B0-F20A-4EF5-BE1E-2645092B995D}" presName="rootText" presStyleLbl="node2" presStyleIdx="3" presStyleCnt="4">
        <dgm:presLayoutVars>
          <dgm:chPref val="3"/>
        </dgm:presLayoutVars>
      </dgm:prSet>
      <dgm:spPr/>
    </dgm:pt>
    <dgm:pt modelId="{7DC5A37F-945F-478E-874B-4E751415A05D}" type="pres">
      <dgm:prSet presAssocID="{72C476B0-F20A-4EF5-BE1E-2645092B995D}" presName="rootConnector" presStyleLbl="node2" presStyleIdx="3" presStyleCnt="4"/>
      <dgm:spPr/>
    </dgm:pt>
    <dgm:pt modelId="{F94F0064-9D7E-4453-8DBA-355B414DC0C4}" type="pres">
      <dgm:prSet presAssocID="{72C476B0-F20A-4EF5-BE1E-2645092B995D}" presName="hierChild4" presStyleCnt="0"/>
      <dgm:spPr/>
    </dgm:pt>
    <dgm:pt modelId="{975418A9-EF74-4F25-B1CB-6683F4E773B6}" type="pres">
      <dgm:prSet presAssocID="{D962012B-A854-44AA-856D-16B1C4C3DF26}" presName="Name37" presStyleLbl="parChTrans1D3" presStyleIdx="13" presStyleCnt="15"/>
      <dgm:spPr/>
    </dgm:pt>
    <dgm:pt modelId="{1299DE2E-5BF0-4532-B086-5B652E686CC7}" type="pres">
      <dgm:prSet presAssocID="{E0353EE4-59C3-4D77-9E2C-54C1371DF5E1}" presName="hierRoot2" presStyleCnt="0">
        <dgm:presLayoutVars>
          <dgm:hierBranch val="init"/>
        </dgm:presLayoutVars>
      </dgm:prSet>
      <dgm:spPr/>
    </dgm:pt>
    <dgm:pt modelId="{D6D58BC0-1E56-4F34-A097-4CA622EC0678}" type="pres">
      <dgm:prSet presAssocID="{E0353EE4-59C3-4D77-9E2C-54C1371DF5E1}" presName="rootComposite" presStyleCnt="0"/>
      <dgm:spPr/>
    </dgm:pt>
    <dgm:pt modelId="{61819400-3ED5-499D-95E6-64ECC88F62D3}" type="pres">
      <dgm:prSet presAssocID="{E0353EE4-59C3-4D77-9E2C-54C1371DF5E1}" presName="rootText" presStyleLbl="node3" presStyleIdx="13" presStyleCnt="15" custScaleY="66232">
        <dgm:presLayoutVars>
          <dgm:chPref val="3"/>
        </dgm:presLayoutVars>
      </dgm:prSet>
      <dgm:spPr/>
    </dgm:pt>
    <dgm:pt modelId="{8157BD5F-A0BD-458C-87B0-EF0DB0C34D9F}" type="pres">
      <dgm:prSet presAssocID="{E0353EE4-59C3-4D77-9E2C-54C1371DF5E1}" presName="rootConnector" presStyleLbl="node3" presStyleIdx="13" presStyleCnt="15"/>
      <dgm:spPr/>
    </dgm:pt>
    <dgm:pt modelId="{A1F10945-D159-4483-AA97-A60156AFBEE8}" type="pres">
      <dgm:prSet presAssocID="{E0353EE4-59C3-4D77-9E2C-54C1371DF5E1}" presName="hierChild4" presStyleCnt="0"/>
      <dgm:spPr/>
    </dgm:pt>
    <dgm:pt modelId="{AD047436-214B-4258-9426-76BA1F270CE6}" type="pres">
      <dgm:prSet presAssocID="{E0353EE4-59C3-4D77-9E2C-54C1371DF5E1}" presName="hierChild5" presStyleCnt="0"/>
      <dgm:spPr/>
    </dgm:pt>
    <dgm:pt modelId="{BD41D9B9-25A0-4E5D-9B6E-ECFF8CA85C56}" type="pres">
      <dgm:prSet presAssocID="{72D853A5-24E0-4FC1-8EF4-07D5D3C824C5}" presName="Name37" presStyleLbl="parChTrans1D3" presStyleIdx="14" presStyleCnt="15"/>
      <dgm:spPr/>
    </dgm:pt>
    <dgm:pt modelId="{68D83435-84E7-42C1-A52A-BA13700B9DAE}" type="pres">
      <dgm:prSet presAssocID="{B599504E-6D5F-4A3D-9362-0EFCD89082FA}" presName="hierRoot2" presStyleCnt="0">
        <dgm:presLayoutVars>
          <dgm:hierBranch val="init"/>
        </dgm:presLayoutVars>
      </dgm:prSet>
      <dgm:spPr/>
    </dgm:pt>
    <dgm:pt modelId="{1D9ED7A0-7C54-4D65-89BF-A3A333E69B78}" type="pres">
      <dgm:prSet presAssocID="{B599504E-6D5F-4A3D-9362-0EFCD89082FA}" presName="rootComposite" presStyleCnt="0"/>
      <dgm:spPr/>
    </dgm:pt>
    <dgm:pt modelId="{904DE4B9-5AFB-4A5D-BEB0-39D5D1B6F5E4}" type="pres">
      <dgm:prSet presAssocID="{B599504E-6D5F-4A3D-9362-0EFCD89082FA}" presName="rootText" presStyleLbl="node3" presStyleIdx="14" presStyleCnt="15" custScaleY="66232">
        <dgm:presLayoutVars>
          <dgm:chPref val="3"/>
        </dgm:presLayoutVars>
      </dgm:prSet>
      <dgm:spPr/>
    </dgm:pt>
    <dgm:pt modelId="{257116C2-A7AC-4CEE-9EAC-FB7E33AB6955}" type="pres">
      <dgm:prSet presAssocID="{B599504E-6D5F-4A3D-9362-0EFCD89082FA}" presName="rootConnector" presStyleLbl="node3" presStyleIdx="14" presStyleCnt="15"/>
      <dgm:spPr/>
    </dgm:pt>
    <dgm:pt modelId="{1E3BEC5E-C476-4857-9CEA-3A4ECEFB8004}" type="pres">
      <dgm:prSet presAssocID="{B599504E-6D5F-4A3D-9362-0EFCD89082FA}" presName="hierChild4" presStyleCnt="0"/>
      <dgm:spPr/>
    </dgm:pt>
    <dgm:pt modelId="{E3A5EE5C-CC19-4C69-90C9-6D62A5A80014}" type="pres">
      <dgm:prSet presAssocID="{B599504E-6D5F-4A3D-9362-0EFCD89082FA}" presName="hierChild5" presStyleCnt="0"/>
      <dgm:spPr/>
    </dgm:pt>
    <dgm:pt modelId="{A4BE0B9C-5C77-4B3B-8EDC-A0DC1EBC10EA}" type="pres">
      <dgm:prSet presAssocID="{72C476B0-F20A-4EF5-BE1E-2645092B995D}" presName="hierChild5" presStyleCnt="0"/>
      <dgm:spPr/>
    </dgm:pt>
    <dgm:pt modelId="{0D12B508-1CD4-4C9C-8EEA-0560C19CD9EC}" type="pres">
      <dgm:prSet presAssocID="{02DF0E28-7F03-47C9-BE2A-3E1C280F7C0C}" presName="hierChild3" presStyleCnt="0"/>
      <dgm:spPr/>
    </dgm:pt>
  </dgm:ptLst>
  <dgm:cxnLst>
    <dgm:cxn modelId="{3A316101-75E7-4295-8362-688E5CF29486}" type="presOf" srcId="{377267B1-1E26-430B-B094-8A9453AF7BA6}" destId="{073E3671-04EC-49D9-9F34-03B08B211090}" srcOrd="0" destOrd="0" presId="urn:microsoft.com/office/officeart/2005/8/layout/orgChart1"/>
    <dgm:cxn modelId="{72B04B04-FAD8-4FA0-8D7D-A217567A8DE3}" srcId="{D0344DDC-8F55-4033-A6F4-FD81D681618A}" destId="{47A112C8-2A9D-43A2-B06C-7B58B566C087}" srcOrd="3" destOrd="0" parTransId="{54681513-0E3E-4DEA-9314-2C5B7680A58C}" sibTransId="{E633DBF6-E7BC-40E8-AE07-4A11BD5F79D7}"/>
    <dgm:cxn modelId="{4C2D2006-F8B7-4480-9438-D7185AED68F1}" type="presOf" srcId="{36C0BA03-B3F1-4EFA-A62F-84B733E6686C}" destId="{E6EA9A81-E724-450C-A319-67A2806CFCDB}" srcOrd="0" destOrd="0" presId="urn:microsoft.com/office/officeart/2005/8/layout/orgChart1"/>
    <dgm:cxn modelId="{38CB4A07-8950-4381-8C9B-FC81054A17E7}" type="presOf" srcId="{A9AFFEB5-F5B5-42F1-86C8-6E545229C358}" destId="{8C7150A1-00E7-4A5E-89C4-D654F2B38B15}" srcOrd="0" destOrd="0" presId="urn:microsoft.com/office/officeart/2005/8/layout/orgChart1"/>
    <dgm:cxn modelId="{2651820C-F4E9-4CC4-99A6-F14A52D89E3E}" srcId="{02DF0E28-7F03-47C9-BE2A-3E1C280F7C0C}" destId="{72C476B0-F20A-4EF5-BE1E-2645092B995D}" srcOrd="3" destOrd="0" parTransId="{502E90F9-E424-48C6-8D41-00118DE56928}" sibTransId="{328CCD12-1967-44E8-ADD3-6F0E8339E938}"/>
    <dgm:cxn modelId="{83A8460D-88EB-402B-B2D4-E66F2C90DD93}" type="presOf" srcId="{80DAA843-ADB0-4788-ABC9-3E65DDDDF7F7}" destId="{58EDB196-02E9-492E-ADE6-6CEDA205EEE9}" srcOrd="0" destOrd="0" presId="urn:microsoft.com/office/officeart/2005/8/layout/orgChart1"/>
    <dgm:cxn modelId="{4A40570D-54BF-49BB-8C69-8B8AEE5F5736}" type="presOf" srcId="{80DAA843-ADB0-4788-ABC9-3E65DDDDF7F7}" destId="{6E45E4C9-E7E5-4797-8D40-F29450D67401}" srcOrd="1" destOrd="0" presId="urn:microsoft.com/office/officeart/2005/8/layout/orgChart1"/>
    <dgm:cxn modelId="{24E74616-6731-4DDD-8C02-723EAF961BC8}" srcId="{02DF0E28-7F03-47C9-BE2A-3E1C280F7C0C}" destId="{F249FCF1-CCE9-4FA2-88E8-C45F2F78328C}" srcOrd="1" destOrd="0" parTransId="{73C78F6B-6131-4677-93E5-E8A94F0D52F0}" sibTransId="{3042B69E-6359-486B-8621-FEE603BF1B9C}"/>
    <dgm:cxn modelId="{AD638D1B-B8A9-4FCD-A679-E09468763EC9}" type="presOf" srcId="{F249FCF1-CCE9-4FA2-88E8-C45F2F78328C}" destId="{CDDA0DEA-00AB-4476-B1F6-F3D5C4F5B05A}" srcOrd="0" destOrd="0" presId="urn:microsoft.com/office/officeart/2005/8/layout/orgChart1"/>
    <dgm:cxn modelId="{47D2D91D-C283-4B9C-9F3B-8ED30B4DE7F8}" type="presOf" srcId="{57DC5134-19E6-4616-935A-F930F277E77A}" destId="{5F6EB147-1DD8-4327-8878-CEDCB30BE517}" srcOrd="0" destOrd="0" presId="urn:microsoft.com/office/officeart/2005/8/layout/orgChart1"/>
    <dgm:cxn modelId="{AE7D0A1F-B938-4737-A4C1-F9753A11F623}" type="presOf" srcId="{C629C5F7-014C-465C-9F44-7F7ED9C0D3AC}" destId="{A4D2AA33-7E72-42B5-BA88-4C152AA9643A}" srcOrd="0" destOrd="0" presId="urn:microsoft.com/office/officeart/2005/8/layout/orgChart1"/>
    <dgm:cxn modelId="{8E346E21-C313-4057-81BE-7D6E881B0BC7}" type="presOf" srcId="{8B46BCB3-9871-4FAC-8864-FF461453ABAB}" destId="{F13E7E48-981B-43A9-9979-E605E6B970F9}" srcOrd="0" destOrd="0" presId="urn:microsoft.com/office/officeart/2005/8/layout/orgChart1"/>
    <dgm:cxn modelId="{33C23F23-37D5-477A-9A1C-E5F90A3BAFC4}" type="presOf" srcId="{72C476B0-F20A-4EF5-BE1E-2645092B995D}" destId="{7DC5A37F-945F-478E-874B-4E751415A05D}" srcOrd="1" destOrd="0" presId="urn:microsoft.com/office/officeart/2005/8/layout/orgChart1"/>
    <dgm:cxn modelId="{5B3E582C-BF5F-4893-840F-DD137E33CC44}" type="presOf" srcId="{F3FAB0EC-2EFE-4B82-A0F5-80D672030D4E}" destId="{838C790D-277C-4318-B19C-4E18F5216499}" srcOrd="0" destOrd="0" presId="urn:microsoft.com/office/officeart/2005/8/layout/orgChart1"/>
    <dgm:cxn modelId="{46347A2C-CBF4-4E36-B50D-F098F5D7628A}" type="presOf" srcId="{75DB5BD8-C3A4-4756-B7CE-6A6512298477}" destId="{2CB855CF-56DE-4CA2-B4F1-2022331691CB}" srcOrd="1" destOrd="0" presId="urn:microsoft.com/office/officeart/2005/8/layout/orgChart1"/>
    <dgm:cxn modelId="{9259D52C-D311-4456-9989-6362A72085ED}" type="presOf" srcId="{22006AAA-A47D-494C-8775-C9D8FA095457}" destId="{E86F0161-CEE8-48E7-94E0-234520B35ED8}" srcOrd="1" destOrd="0" presId="urn:microsoft.com/office/officeart/2005/8/layout/orgChart1"/>
    <dgm:cxn modelId="{67C5D32F-BFBF-4E52-ABFE-81FFBF3F83B5}" type="presOf" srcId="{BB004931-FB7A-4722-A044-3E064B88D5E3}" destId="{A31324D4-E64F-4E57-96FD-598ACBBACD19}" srcOrd="0" destOrd="0" presId="urn:microsoft.com/office/officeart/2005/8/layout/orgChart1"/>
    <dgm:cxn modelId="{DAD31F30-2C5B-4DE4-98A7-FFEF06D6E47D}" srcId="{CA04FF6F-089A-4D4E-93BF-C3F1C05EB59D}" destId="{02DF0E28-7F03-47C9-BE2A-3E1C280F7C0C}" srcOrd="0" destOrd="0" parTransId="{1D57F6C1-B8A5-4F3C-86C0-7BCFFF6BD330}" sibTransId="{93325594-2B3A-4FF9-A108-C80CAFA939D9}"/>
    <dgm:cxn modelId="{98291733-CD07-47A1-AA44-18E16E109D85}" type="presOf" srcId="{73C78F6B-6131-4677-93E5-E8A94F0D52F0}" destId="{8F425968-B942-43F4-A543-704E39F772DB}" srcOrd="0" destOrd="0" presId="urn:microsoft.com/office/officeart/2005/8/layout/orgChart1"/>
    <dgm:cxn modelId="{EEEDBF34-80A8-44ED-87A0-2E545E6E8104}" srcId="{AF9041BD-C952-4B86-A894-89148F6C266A}" destId="{1C6A1F89-8827-4CF6-96CD-2C013E5ACDC0}" srcOrd="3" destOrd="0" parTransId="{47ABC653-7F10-4C2F-AE28-AFE6AE4CDE82}" sibTransId="{288A9B4B-4436-4996-A4D9-F3B42982E201}"/>
    <dgm:cxn modelId="{9C99B73D-D317-4002-9F74-4E3C2B86090C}" type="presOf" srcId="{75DB5BD8-C3A4-4756-B7CE-6A6512298477}" destId="{FF9BC0BE-EDB8-40F1-8B24-627FF34A5A2F}" srcOrd="0" destOrd="0" presId="urn:microsoft.com/office/officeart/2005/8/layout/orgChart1"/>
    <dgm:cxn modelId="{E837CA40-238B-41D1-810A-FC82A09B4D81}" srcId="{D0344DDC-8F55-4033-A6F4-FD81D681618A}" destId="{32468B7D-8285-495A-9993-F3A119679601}" srcOrd="2" destOrd="0" parTransId="{A9AFFEB5-F5B5-42F1-86C8-6E545229C358}" sibTransId="{3B15CA53-34F9-4E85-BA7B-9326FD7A7F15}"/>
    <dgm:cxn modelId="{FEF39242-CC3A-4589-9EE6-B7A625C161A5}" type="presOf" srcId="{32468B7D-8285-495A-9993-F3A119679601}" destId="{995D3D0C-3AFD-422D-9617-1CBE9F115B50}" srcOrd="1" destOrd="0" presId="urn:microsoft.com/office/officeart/2005/8/layout/orgChart1"/>
    <dgm:cxn modelId="{6B533F65-3DAF-47D8-A90B-2479D1B5F6D3}" type="presOf" srcId="{B599504E-6D5F-4A3D-9362-0EFCD89082FA}" destId="{904DE4B9-5AFB-4A5D-BEB0-39D5D1B6F5E4}" srcOrd="0" destOrd="0" presId="urn:microsoft.com/office/officeart/2005/8/layout/orgChart1"/>
    <dgm:cxn modelId="{E2C5AE48-32E3-4DDF-925E-52FCAF7DDBBB}" type="presOf" srcId="{92471CE8-6F64-4AFF-B34D-8BE8312BBD09}" destId="{87DBCEA4-0A31-47D1-8DE3-8EE2DAA4E0BC}" srcOrd="0" destOrd="0" presId="urn:microsoft.com/office/officeart/2005/8/layout/orgChart1"/>
    <dgm:cxn modelId="{B0E62C6C-2E68-474C-AC35-36C96615269B}" type="presOf" srcId="{32468B7D-8285-495A-9993-F3A119679601}" destId="{B8289C61-4606-4F43-91FF-7C0EDDCA438B}" srcOrd="0" destOrd="0" presId="urn:microsoft.com/office/officeart/2005/8/layout/orgChart1"/>
    <dgm:cxn modelId="{4C82CC4C-A8F7-46EF-938B-BF3D076A4FFC}" srcId="{AF9041BD-C952-4B86-A894-89148F6C266A}" destId="{8B46BCB3-9871-4FAC-8864-FF461453ABAB}" srcOrd="1" destOrd="0" parTransId="{9A4954C4-19B1-4AE0-8BF7-E71342749479}" sibTransId="{E2559A79-93DB-4A09-A600-34C36C7B8990}"/>
    <dgm:cxn modelId="{0D15976E-E288-4E4B-BB30-EA0C38710AEC}" type="presOf" srcId="{9E64DC1F-672B-49C1-B66C-1414000629FF}" destId="{D081F199-C51D-4286-AE79-B9CA09B24249}" srcOrd="1" destOrd="0" presId="urn:microsoft.com/office/officeart/2005/8/layout/orgChart1"/>
    <dgm:cxn modelId="{0436C86F-84A3-41AD-9919-59124FF57BC2}" type="presOf" srcId="{E0353EE4-59C3-4D77-9E2C-54C1371DF5E1}" destId="{8157BD5F-A0BD-458C-87B0-EF0DB0C34D9F}" srcOrd="1" destOrd="0" presId="urn:microsoft.com/office/officeart/2005/8/layout/orgChart1"/>
    <dgm:cxn modelId="{3E9E3D50-EADC-4C93-9F1B-6EFAD9F2F4FC}" type="presOf" srcId="{B599504E-6D5F-4A3D-9362-0EFCD89082FA}" destId="{257116C2-A7AC-4CEE-9EAC-FB7E33AB6955}" srcOrd="1" destOrd="0" presId="urn:microsoft.com/office/officeart/2005/8/layout/orgChart1"/>
    <dgm:cxn modelId="{A61AA970-3772-455E-991E-BA3A7DC3BCE2}" type="presOf" srcId="{AF9041BD-C952-4B86-A894-89148F6C266A}" destId="{909C95B6-E601-4D07-A8B9-4253AA4B192F}" srcOrd="0" destOrd="0" presId="urn:microsoft.com/office/officeart/2005/8/layout/orgChart1"/>
    <dgm:cxn modelId="{41E2CB51-9E3D-4A4E-8F4B-9245A7E5EE77}" type="presOf" srcId="{02DF0E28-7F03-47C9-BE2A-3E1C280F7C0C}" destId="{E620FDF0-98E2-445C-A058-C1E52CB4FE8C}" srcOrd="0" destOrd="0" presId="urn:microsoft.com/office/officeart/2005/8/layout/orgChart1"/>
    <dgm:cxn modelId="{AAC78E72-1986-4D0A-AFFA-532E7348D81F}" srcId="{F249FCF1-CCE9-4FA2-88E8-C45F2F78328C}" destId="{92471CE8-6F64-4AFF-B34D-8BE8312BBD09}" srcOrd="2" destOrd="0" parTransId="{EDDD6797-EB6D-438E-B656-A2FC0655D091}" sibTransId="{2191B814-381C-45B7-AD12-64BC5045FF1D}"/>
    <dgm:cxn modelId="{F3506973-ED73-452C-9FDD-DBAB4209303A}" srcId="{F249FCF1-CCE9-4FA2-88E8-C45F2F78328C}" destId="{377267B1-1E26-430B-B094-8A9453AF7BA6}" srcOrd="3" destOrd="0" parTransId="{6E97315C-486E-488A-8FA6-CA976997F059}" sibTransId="{15B6A562-2545-408C-A954-B06EFC054256}"/>
    <dgm:cxn modelId="{3B40B653-797F-4F71-90BB-D899FA3CF180}" srcId="{F249FCF1-CCE9-4FA2-88E8-C45F2F78328C}" destId="{80DAA843-ADB0-4788-ABC9-3E65DDDDF7F7}" srcOrd="4" destOrd="0" parTransId="{41804451-4AC8-4FF5-8D47-0B27C94588E0}" sibTransId="{BBE9BD5B-00D0-4460-82E3-984F725795FB}"/>
    <dgm:cxn modelId="{B8776756-9BF4-48E7-BD88-0D2E902391B1}" srcId="{72C476B0-F20A-4EF5-BE1E-2645092B995D}" destId="{E0353EE4-59C3-4D77-9E2C-54C1371DF5E1}" srcOrd="0" destOrd="0" parTransId="{D962012B-A854-44AA-856D-16B1C4C3DF26}" sibTransId="{1E32B75C-6D90-432B-877F-BB2F122E2A3E}"/>
    <dgm:cxn modelId="{00CE875A-554F-440D-9608-7018E234E20F}" srcId="{AF9041BD-C952-4B86-A894-89148F6C266A}" destId="{9E64DC1F-672B-49C1-B66C-1414000629FF}" srcOrd="0" destOrd="0" parTransId="{2EE74801-71E1-4ADE-8DAD-43D4635A0FFA}" sibTransId="{85483221-64C4-4CA2-8AC6-A913D5B1F305}"/>
    <dgm:cxn modelId="{59A18E7C-706F-4F40-B199-3C90F3473FCF}" type="presOf" srcId="{F3FAB0EC-2EFE-4B82-A0F5-80D672030D4E}" destId="{03D7907E-B3FC-4860-BDFF-CBE51089CF17}" srcOrd="1" destOrd="0" presId="urn:microsoft.com/office/officeart/2005/8/layout/orgChart1"/>
    <dgm:cxn modelId="{31081E80-6368-42D2-A31F-209EEECF9314}" type="presOf" srcId="{47ABC653-7F10-4C2F-AE28-AFE6AE4CDE82}" destId="{06272699-FF4F-4744-8319-2540627A1474}" srcOrd="0" destOrd="0" presId="urn:microsoft.com/office/officeart/2005/8/layout/orgChart1"/>
    <dgm:cxn modelId="{4808AD80-28F7-4BB7-AC9D-1801FCD459DF}" type="presOf" srcId="{8B46BCB3-9871-4FAC-8864-FF461453ABAB}" destId="{6F0A6178-D3C6-4969-A72F-E0B3F5536A65}" srcOrd="1" destOrd="0" presId="urn:microsoft.com/office/officeart/2005/8/layout/orgChart1"/>
    <dgm:cxn modelId="{0DBCCB86-860F-4711-ADC4-7405A8F40930}" type="presOf" srcId="{502E90F9-E424-48C6-8D41-00118DE56928}" destId="{4FB51C5A-593C-4139-847D-4859BD95A570}" srcOrd="0" destOrd="0" presId="urn:microsoft.com/office/officeart/2005/8/layout/orgChart1"/>
    <dgm:cxn modelId="{48296987-D7ED-4B95-B29B-75871EEBDDC3}" type="presOf" srcId="{D962012B-A854-44AA-856D-16B1C4C3DF26}" destId="{975418A9-EF74-4F25-B1CB-6683F4E773B6}" srcOrd="0" destOrd="0" presId="urn:microsoft.com/office/officeart/2005/8/layout/orgChart1"/>
    <dgm:cxn modelId="{33C64A89-0DE3-4D79-8C61-87AB84AE41D7}" type="presOf" srcId="{15A72FFE-B452-4C90-A0EB-CC34E6A473AA}" destId="{A827BD6F-D553-46F4-9772-B96E1C19EA4D}" srcOrd="0" destOrd="0" presId="urn:microsoft.com/office/officeart/2005/8/layout/orgChart1"/>
    <dgm:cxn modelId="{423FFA8A-C008-4694-829B-2B33B2E52807}" type="presOf" srcId="{54681513-0E3E-4DEA-9314-2C5B7680A58C}" destId="{00FE3EA7-0FB5-4D24-A600-466BA35D6E4F}" srcOrd="0" destOrd="0" presId="urn:microsoft.com/office/officeart/2005/8/layout/orgChart1"/>
    <dgm:cxn modelId="{3290688B-4DD3-40C9-97D6-F7BD64E209CF}" srcId="{D0344DDC-8F55-4033-A6F4-FD81D681618A}" destId="{22006AAA-A47D-494C-8775-C9D8FA095457}" srcOrd="0" destOrd="0" parTransId="{E36D5A10-F501-4DDD-AED5-130A5D8C1D2C}" sibTransId="{D164F481-D36B-40DA-9AF5-0943DE2AA1B9}"/>
    <dgm:cxn modelId="{98A6998B-4C12-4C98-88A1-F249BFA4C052}" srcId="{F249FCF1-CCE9-4FA2-88E8-C45F2F78328C}" destId="{BB004931-FB7A-4722-A044-3E064B88D5E3}" srcOrd="1" destOrd="0" parTransId="{15A72FFE-B452-4C90-A0EB-CC34E6A473AA}" sibTransId="{524BC8E2-7D8D-4773-AAB7-249EE78D3BEE}"/>
    <dgm:cxn modelId="{5557C88B-A77E-47FD-8D5A-1B6EBF524F98}" type="presOf" srcId="{107B4AD6-E221-4697-9792-20C964819541}" destId="{A251A243-D777-4290-85F9-ACCD0F09FCC7}" srcOrd="1" destOrd="0" presId="urn:microsoft.com/office/officeart/2005/8/layout/orgChart1"/>
    <dgm:cxn modelId="{2C68588F-9699-4370-9F27-572EC7057616}" srcId="{F249FCF1-CCE9-4FA2-88E8-C45F2F78328C}" destId="{75DB5BD8-C3A4-4756-B7CE-6A6512298477}" srcOrd="0" destOrd="0" parTransId="{ACBB83F8-E9B9-4FAC-895D-167CF11EF099}" sibTransId="{6CF9E294-6E02-4177-85D9-5C57FDAD6DCF}"/>
    <dgm:cxn modelId="{0B4CCE8F-B7AE-4C07-8A7F-08979C338D76}" type="presOf" srcId="{E36D5A10-F501-4DDD-AED5-130A5D8C1D2C}" destId="{542805B6-DB5A-46FB-830B-8EBDC7DABBD0}" srcOrd="0" destOrd="0" presId="urn:microsoft.com/office/officeart/2005/8/layout/orgChart1"/>
    <dgm:cxn modelId="{BDB83A93-1930-4413-9F3D-16349B1CA9A1}" type="presOf" srcId="{BB004931-FB7A-4722-A044-3E064B88D5E3}" destId="{452CB0CB-CC04-4811-AB62-A3CB8C0061D7}" srcOrd="1" destOrd="0" presId="urn:microsoft.com/office/officeart/2005/8/layout/orgChart1"/>
    <dgm:cxn modelId="{C7DF9795-0EA2-4102-A7F7-13776425F21F}" type="presOf" srcId="{72C476B0-F20A-4EF5-BE1E-2645092B995D}" destId="{659292F3-2B21-4827-9546-D01800201700}" srcOrd="0" destOrd="0" presId="urn:microsoft.com/office/officeart/2005/8/layout/orgChart1"/>
    <dgm:cxn modelId="{AA868A97-CF69-4622-9817-D10AA81D83F8}" type="presOf" srcId="{9A4954C4-19B1-4AE0-8BF7-E71342749479}" destId="{5FA58794-42C6-47D6-B783-B6B4DB58EAAC}" srcOrd="0" destOrd="0" presId="urn:microsoft.com/office/officeart/2005/8/layout/orgChart1"/>
    <dgm:cxn modelId="{C799AC97-A724-43A0-B935-836E35A2231F}" type="presOf" srcId="{47A112C8-2A9D-43A2-B06C-7B58B566C087}" destId="{0E17AFF5-E9A6-44F2-9A67-D5EE63961445}" srcOrd="1" destOrd="0" presId="urn:microsoft.com/office/officeart/2005/8/layout/orgChart1"/>
    <dgm:cxn modelId="{A648EF98-C262-4844-A84B-00F227436B0F}" srcId="{D0344DDC-8F55-4033-A6F4-FD81D681618A}" destId="{107B4AD6-E221-4697-9792-20C964819541}" srcOrd="1" destOrd="0" parTransId="{9CDDA110-0282-4B73-BAE7-39DDB93E4CF6}" sibTransId="{5C9265A7-455B-4223-8610-E479E7575BEC}"/>
    <dgm:cxn modelId="{1D840B9A-242D-43DF-9635-57D4894CFD82}" type="presOf" srcId="{377267B1-1E26-430B-B094-8A9453AF7BA6}" destId="{3586EEF3-6E55-452B-84C2-EF246FC5D9CF}" srcOrd="1" destOrd="0" presId="urn:microsoft.com/office/officeart/2005/8/layout/orgChart1"/>
    <dgm:cxn modelId="{6B2BC5A0-D8CB-4BAF-8123-95B76A995DD9}" type="presOf" srcId="{92471CE8-6F64-4AFF-B34D-8BE8312BBD09}" destId="{C8F3D424-B1C0-4A1C-9B68-2DA62890CA0F}" srcOrd="1" destOrd="0" presId="urn:microsoft.com/office/officeart/2005/8/layout/orgChart1"/>
    <dgm:cxn modelId="{3FC009A1-7290-4450-BEC8-FB613ADBA9B8}" type="presOf" srcId="{AF9041BD-C952-4B86-A894-89148F6C266A}" destId="{AE4389E1-B609-4079-BE33-9ECB31A0F409}" srcOrd="1" destOrd="0" presId="urn:microsoft.com/office/officeart/2005/8/layout/orgChart1"/>
    <dgm:cxn modelId="{FF3D0AA2-608B-494A-91EC-DB6CDABED16F}" type="presOf" srcId="{1C6A1F89-8827-4CF6-96CD-2C013E5ACDC0}" destId="{6A607EDD-4517-4400-8A52-2C75FE988E94}" srcOrd="1" destOrd="0" presId="urn:microsoft.com/office/officeart/2005/8/layout/orgChart1"/>
    <dgm:cxn modelId="{384D18A7-84F5-404F-90CE-ACF30D0063F3}" type="presOf" srcId="{ACBB83F8-E9B9-4FAC-895D-167CF11EF099}" destId="{FB082140-D1BA-4FB2-8CF4-BF2166A2BB71}" srcOrd="0" destOrd="0" presId="urn:microsoft.com/office/officeart/2005/8/layout/orgChart1"/>
    <dgm:cxn modelId="{0261C2AB-9357-49AE-B651-9C3806E03986}" srcId="{AF9041BD-C952-4B86-A894-89148F6C266A}" destId="{F3FAB0EC-2EFE-4B82-A0F5-80D672030D4E}" srcOrd="2" destOrd="0" parTransId="{57DC5134-19E6-4616-935A-F930F277E77A}" sibTransId="{A7717640-FD8E-4B25-95CA-52713E4E99F5}"/>
    <dgm:cxn modelId="{178ABAB5-70EE-480F-A65C-8F953DCFC877}" type="presOf" srcId="{9E64DC1F-672B-49C1-B66C-1414000629FF}" destId="{553631B5-CBD2-4A84-8241-4CFEDA684922}" srcOrd="0" destOrd="0" presId="urn:microsoft.com/office/officeart/2005/8/layout/orgChart1"/>
    <dgm:cxn modelId="{0885F8BE-2A33-4F91-ADCA-DD46251D4E9E}" type="presOf" srcId="{D0344DDC-8F55-4033-A6F4-FD81D681618A}" destId="{111B72F2-6D3E-4A9C-A953-9ECE5CECD5F6}" srcOrd="0" destOrd="0" presId="urn:microsoft.com/office/officeart/2005/8/layout/orgChart1"/>
    <dgm:cxn modelId="{A4D874BF-96C6-4A0A-A2CB-17ABAC0E1FBA}" srcId="{02DF0E28-7F03-47C9-BE2A-3E1C280F7C0C}" destId="{AF9041BD-C952-4B86-A894-89148F6C266A}" srcOrd="0" destOrd="0" parTransId="{36C0BA03-B3F1-4EFA-A62F-84B733E6686C}" sibTransId="{414D6496-57F0-4C69-9D0A-7BCAF1F387C5}"/>
    <dgm:cxn modelId="{472C4BC1-0557-4DE3-A664-CE06EC2D6192}" type="presOf" srcId="{1C6A1F89-8827-4CF6-96CD-2C013E5ACDC0}" destId="{3B134F16-F973-42D5-AE06-11E401390740}" srcOrd="0" destOrd="0" presId="urn:microsoft.com/office/officeart/2005/8/layout/orgChart1"/>
    <dgm:cxn modelId="{FD4BF2C1-3768-459D-A9F0-78992EFF7511}" type="presOf" srcId="{2EE74801-71E1-4ADE-8DAD-43D4635A0FFA}" destId="{83F1C2BB-3FD3-4CC4-9712-03150EDFD366}" srcOrd="0" destOrd="0" presId="urn:microsoft.com/office/officeart/2005/8/layout/orgChart1"/>
    <dgm:cxn modelId="{D35BADC5-40D8-441A-A624-5D9745E4C8E0}" type="presOf" srcId="{72D853A5-24E0-4FC1-8EF4-07D5D3C824C5}" destId="{BD41D9B9-25A0-4E5D-9B6E-ECFF8CA85C56}" srcOrd="0" destOrd="0" presId="urn:microsoft.com/office/officeart/2005/8/layout/orgChart1"/>
    <dgm:cxn modelId="{CFA4ECD9-E009-40AB-AF8C-2BCCC2642D0E}" srcId="{72C476B0-F20A-4EF5-BE1E-2645092B995D}" destId="{B599504E-6D5F-4A3D-9362-0EFCD89082FA}" srcOrd="1" destOrd="0" parTransId="{72D853A5-24E0-4FC1-8EF4-07D5D3C824C5}" sibTransId="{10D89764-2AA7-4D46-A7BB-94291C3CCDA6}"/>
    <dgm:cxn modelId="{2FDD3BDA-B191-4443-8DB8-5B88ECBBBD40}" type="presOf" srcId="{D0344DDC-8F55-4033-A6F4-FD81D681618A}" destId="{B0F3984F-6014-4942-85E2-FDA6A38EFAE1}" srcOrd="1" destOrd="0" presId="urn:microsoft.com/office/officeart/2005/8/layout/orgChart1"/>
    <dgm:cxn modelId="{FD5343DD-9F07-45F8-8798-E8371E9F19B1}" type="presOf" srcId="{41804451-4AC8-4FF5-8D47-0B27C94588E0}" destId="{3378565C-5A4A-49D2-AC18-9C034B9F53E4}" srcOrd="0" destOrd="0" presId="urn:microsoft.com/office/officeart/2005/8/layout/orgChart1"/>
    <dgm:cxn modelId="{DBB06CE6-D773-4BA8-AE48-B9C039147FAA}" type="presOf" srcId="{9CDDA110-0282-4B73-BAE7-39DDB93E4CF6}" destId="{6CE4BE4B-A1BA-4233-8A37-0D2F8F05C676}" srcOrd="0" destOrd="0" presId="urn:microsoft.com/office/officeart/2005/8/layout/orgChart1"/>
    <dgm:cxn modelId="{AC9F79E8-CE85-4BAE-B632-7980A4639728}" type="presOf" srcId="{22006AAA-A47D-494C-8775-C9D8FA095457}" destId="{ECADBA38-16A9-407D-8A5F-D6DE9BF43E1B}" srcOrd="0" destOrd="0" presId="urn:microsoft.com/office/officeart/2005/8/layout/orgChart1"/>
    <dgm:cxn modelId="{DE20FDE8-CB22-4A78-8E6C-073655000C7F}" type="presOf" srcId="{107B4AD6-E221-4697-9792-20C964819541}" destId="{666E077F-97D3-4355-9F84-AD1816C49B12}" srcOrd="0" destOrd="0" presId="urn:microsoft.com/office/officeart/2005/8/layout/orgChart1"/>
    <dgm:cxn modelId="{47DB63EB-9A37-4265-A430-32E4DBC3A9BE}" type="presOf" srcId="{F249FCF1-CCE9-4FA2-88E8-C45F2F78328C}" destId="{7A59863C-2861-4554-B51D-123C8AA5A637}" srcOrd="1" destOrd="0" presId="urn:microsoft.com/office/officeart/2005/8/layout/orgChart1"/>
    <dgm:cxn modelId="{3354DEF0-2205-4245-A0B2-9FE3C538248D}" type="presOf" srcId="{47A112C8-2A9D-43A2-B06C-7B58B566C087}" destId="{B8AE307A-4F10-4474-BF31-4E67E539D541}" srcOrd="0" destOrd="0" presId="urn:microsoft.com/office/officeart/2005/8/layout/orgChart1"/>
    <dgm:cxn modelId="{E46DEDF1-B655-4D99-8A9B-E3D10F55B01B}" type="presOf" srcId="{CA04FF6F-089A-4D4E-93BF-C3F1C05EB59D}" destId="{308E7787-AEAE-47E6-B319-F46DBE97B87E}" srcOrd="0" destOrd="0" presId="urn:microsoft.com/office/officeart/2005/8/layout/orgChart1"/>
    <dgm:cxn modelId="{F230BAF2-2766-49B7-B960-4878FF609348}" type="presOf" srcId="{02DF0E28-7F03-47C9-BE2A-3E1C280F7C0C}" destId="{48938E39-B82D-4BAA-9C2D-AC615B083773}" srcOrd="1" destOrd="0" presId="urn:microsoft.com/office/officeart/2005/8/layout/orgChart1"/>
    <dgm:cxn modelId="{1CE148F6-62A1-424D-98E5-53D3C4E3794D}" type="presOf" srcId="{6E97315C-486E-488A-8FA6-CA976997F059}" destId="{CE62C234-87AF-4752-8440-71F43EE457C8}" srcOrd="0" destOrd="0" presId="urn:microsoft.com/office/officeart/2005/8/layout/orgChart1"/>
    <dgm:cxn modelId="{C83345F7-C9D7-4582-AF81-5E52F4A2143B}" srcId="{02DF0E28-7F03-47C9-BE2A-3E1C280F7C0C}" destId="{D0344DDC-8F55-4033-A6F4-FD81D681618A}" srcOrd="2" destOrd="0" parTransId="{C629C5F7-014C-465C-9F44-7F7ED9C0D3AC}" sibTransId="{016316BA-4626-478F-B619-4F74B90C64FF}"/>
    <dgm:cxn modelId="{DFD5E6F9-3CDF-4350-8320-13854BCB613A}" type="presOf" srcId="{EDDD6797-EB6D-438E-B656-A2FC0655D091}" destId="{06B4E443-2D90-4B31-98AC-0E9FF95E82AB}" srcOrd="0" destOrd="0" presId="urn:microsoft.com/office/officeart/2005/8/layout/orgChart1"/>
    <dgm:cxn modelId="{57DD31FD-4833-42E1-93FB-0D8CE65F61ED}" type="presOf" srcId="{E0353EE4-59C3-4D77-9E2C-54C1371DF5E1}" destId="{61819400-3ED5-499D-95E6-64ECC88F62D3}" srcOrd="0" destOrd="0" presId="urn:microsoft.com/office/officeart/2005/8/layout/orgChart1"/>
    <dgm:cxn modelId="{E446FCD3-39CF-4F17-B51B-7703BD7932DE}" type="presParOf" srcId="{308E7787-AEAE-47E6-B319-F46DBE97B87E}" destId="{FD0963BC-344E-4AFA-B977-2DA25A174079}" srcOrd="0" destOrd="0" presId="urn:microsoft.com/office/officeart/2005/8/layout/orgChart1"/>
    <dgm:cxn modelId="{19425765-1C58-492E-9CF4-D30894E549FA}" type="presParOf" srcId="{FD0963BC-344E-4AFA-B977-2DA25A174079}" destId="{EFF44B3D-10D2-44A7-9380-403B7B9C901C}" srcOrd="0" destOrd="0" presId="urn:microsoft.com/office/officeart/2005/8/layout/orgChart1"/>
    <dgm:cxn modelId="{95FEA2D0-FE74-4D66-89FF-71CD43909215}" type="presParOf" srcId="{EFF44B3D-10D2-44A7-9380-403B7B9C901C}" destId="{E620FDF0-98E2-445C-A058-C1E52CB4FE8C}" srcOrd="0" destOrd="0" presId="urn:microsoft.com/office/officeart/2005/8/layout/orgChart1"/>
    <dgm:cxn modelId="{9F05E383-06C8-4A64-B607-FA35CCDD0831}" type="presParOf" srcId="{EFF44B3D-10D2-44A7-9380-403B7B9C901C}" destId="{48938E39-B82D-4BAA-9C2D-AC615B083773}" srcOrd="1" destOrd="0" presId="urn:microsoft.com/office/officeart/2005/8/layout/orgChart1"/>
    <dgm:cxn modelId="{10324FC2-3681-4276-B83E-22CB5769DB5B}" type="presParOf" srcId="{FD0963BC-344E-4AFA-B977-2DA25A174079}" destId="{3EA867F1-AC1B-459B-80F7-AEB6AB13D79D}" srcOrd="1" destOrd="0" presId="urn:microsoft.com/office/officeart/2005/8/layout/orgChart1"/>
    <dgm:cxn modelId="{99E08765-9EE0-4E2B-941D-F25885BFB7E5}" type="presParOf" srcId="{3EA867F1-AC1B-459B-80F7-AEB6AB13D79D}" destId="{E6EA9A81-E724-450C-A319-67A2806CFCDB}" srcOrd="0" destOrd="0" presId="urn:microsoft.com/office/officeart/2005/8/layout/orgChart1"/>
    <dgm:cxn modelId="{17BD3554-1FBC-4361-87B3-A722B8C49FA5}" type="presParOf" srcId="{3EA867F1-AC1B-459B-80F7-AEB6AB13D79D}" destId="{D36DBCFD-5683-48F7-A318-5919B4766BDF}" srcOrd="1" destOrd="0" presId="urn:microsoft.com/office/officeart/2005/8/layout/orgChart1"/>
    <dgm:cxn modelId="{F0C0C1ED-10C8-4342-89E8-CCED8ACD237D}" type="presParOf" srcId="{D36DBCFD-5683-48F7-A318-5919B4766BDF}" destId="{EF1C7893-7984-416E-8D5C-9008C7B6F879}" srcOrd="0" destOrd="0" presId="urn:microsoft.com/office/officeart/2005/8/layout/orgChart1"/>
    <dgm:cxn modelId="{93428DE5-FBBF-46D8-8ED3-22CA1013B9B1}" type="presParOf" srcId="{EF1C7893-7984-416E-8D5C-9008C7B6F879}" destId="{909C95B6-E601-4D07-A8B9-4253AA4B192F}" srcOrd="0" destOrd="0" presId="urn:microsoft.com/office/officeart/2005/8/layout/orgChart1"/>
    <dgm:cxn modelId="{DFA7FAB2-D51C-4DBA-A6C6-82A159EBA61A}" type="presParOf" srcId="{EF1C7893-7984-416E-8D5C-9008C7B6F879}" destId="{AE4389E1-B609-4079-BE33-9ECB31A0F409}" srcOrd="1" destOrd="0" presId="urn:microsoft.com/office/officeart/2005/8/layout/orgChart1"/>
    <dgm:cxn modelId="{327AAF85-3213-428C-858A-12D092A7E50C}" type="presParOf" srcId="{D36DBCFD-5683-48F7-A318-5919B4766BDF}" destId="{F68195F7-5F61-4FF3-84AD-DB2175C0DE5C}" srcOrd="1" destOrd="0" presId="urn:microsoft.com/office/officeart/2005/8/layout/orgChart1"/>
    <dgm:cxn modelId="{E314C5E1-CA87-4759-A8B6-BFE2122ED366}" type="presParOf" srcId="{F68195F7-5F61-4FF3-84AD-DB2175C0DE5C}" destId="{83F1C2BB-3FD3-4CC4-9712-03150EDFD366}" srcOrd="0" destOrd="0" presId="urn:microsoft.com/office/officeart/2005/8/layout/orgChart1"/>
    <dgm:cxn modelId="{2CC82B29-0797-4698-B0D5-3181FDF96FC9}" type="presParOf" srcId="{F68195F7-5F61-4FF3-84AD-DB2175C0DE5C}" destId="{A0D3D68C-E802-48E2-A2C3-5938D4F34449}" srcOrd="1" destOrd="0" presId="urn:microsoft.com/office/officeart/2005/8/layout/orgChart1"/>
    <dgm:cxn modelId="{0F5849D9-D5E1-4C22-8A8F-DB7FA44B2EF5}" type="presParOf" srcId="{A0D3D68C-E802-48E2-A2C3-5938D4F34449}" destId="{D1D398F9-BCEC-4CE7-AEE3-D106DE145F95}" srcOrd="0" destOrd="0" presId="urn:microsoft.com/office/officeart/2005/8/layout/orgChart1"/>
    <dgm:cxn modelId="{1DC19F75-187C-437B-BD9E-60A886601041}" type="presParOf" srcId="{D1D398F9-BCEC-4CE7-AEE3-D106DE145F95}" destId="{553631B5-CBD2-4A84-8241-4CFEDA684922}" srcOrd="0" destOrd="0" presId="urn:microsoft.com/office/officeart/2005/8/layout/orgChart1"/>
    <dgm:cxn modelId="{6AAE829E-B4D3-4FE3-A579-064CF9567C2D}" type="presParOf" srcId="{D1D398F9-BCEC-4CE7-AEE3-D106DE145F95}" destId="{D081F199-C51D-4286-AE79-B9CA09B24249}" srcOrd="1" destOrd="0" presId="urn:microsoft.com/office/officeart/2005/8/layout/orgChart1"/>
    <dgm:cxn modelId="{8F6F8766-8005-4B11-8441-4A9C3E52B009}" type="presParOf" srcId="{A0D3D68C-E802-48E2-A2C3-5938D4F34449}" destId="{FC20E947-AF59-4357-9823-49AAF5E6DD81}" srcOrd="1" destOrd="0" presId="urn:microsoft.com/office/officeart/2005/8/layout/orgChart1"/>
    <dgm:cxn modelId="{CEB82FB5-C471-4286-9306-8AD161D4E1B4}" type="presParOf" srcId="{A0D3D68C-E802-48E2-A2C3-5938D4F34449}" destId="{CCF33E07-5145-47F6-9D6C-CD26B20FF880}" srcOrd="2" destOrd="0" presId="urn:microsoft.com/office/officeart/2005/8/layout/orgChart1"/>
    <dgm:cxn modelId="{1CA15395-C091-4837-9571-47803AC4D6D4}" type="presParOf" srcId="{F68195F7-5F61-4FF3-84AD-DB2175C0DE5C}" destId="{5FA58794-42C6-47D6-B783-B6B4DB58EAAC}" srcOrd="2" destOrd="0" presId="urn:microsoft.com/office/officeart/2005/8/layout/orgChart1"/>
    <dgm:cxn modelId="{F4BA8010-7225-4756-AFF0-7812739AF288}" type="presParOf" srcId="{F68195F7-5F61-4FF3-84AD-DB2175C0DE5C}" destId="{E9D6CCEF-B8A0-4520-BC5D-CC91E3203B8C}" srcOrd="3" destOrd="0" presId="urn:microsoft.com/office/officeart/2005/8/layout/orgChart1"/>
    <dgm:cxn modelId="{5158E63B-E70B-4C68-B8CC-358F67645D08}" type="presParOf" srcId="{E9D6CCEF-B8A0-4520-BC5D-CC91E3203B8C}" destId="{2E5D80D1-38C5-4931-B879-99F36696858A}" srcOrd="0" destOrd="0" presId="urn:microsoft.com/office/officeart/2005/8/layout/orgChart1"/>
    <dgm:cxn modelId="{E2B6C18D-00C1-4C4E-899B-7A9F360A98A6}" type="presParOf" srcId="{2E5D80D1-38C5-4931-B879-99F36696858A}" destId="{F13E7E48-981B-43A9-9979-E605E6B970F9}" srcOrd="0" destOrd="0" presId="urn:microsoft.com/office/officeart/2005/8/layout/orgChart1"/>
    <dgm:cxn modelId="{94E4DAA5-CCE1-4ACE-909A-16E66AE261C8}" type="presParOf" srcId="{2E5D80D1-38C5-4931-B879-99F36696858A}" destId="{6F0A6178-D3C6-4969-A72F-E0B3F5536A65}" srcOrd="1" destOrd="0" presId="urn:microsoft.com/office/officeart/2005/8/layout/orgChart1"/>
    <dgm:cxn modelId="{B96A76C1-F792-4DAC-BEAE-A52790E678F9}" type="presParOf" srcId="{E9D6CCEF-B8A0-4520-BC5D-CC91E3203B8C}" destId="{C62B1325-2860-4BBB-9B8E-52E197A8EC5F}" srcOrd="1" destOrd="0" presId="urn:microsoft.com/office/officeart/2005/8/layout/orgChart1"/>
    <dgm:cxn modelId="{E166949A-0D08-47F0-8A83-03A51C036D6F}" type="presParOf" srcId="{E9D6CCEF-B8A0-4520-BC5D-CC91E3203B8C}" destId="{DA1B0158-5636-40A5-95AE-270D127BD220}" srcOrd="2" destOrd="0" presId="urn:microsoft.com/office/officeart/2005/8/layout/orgChart1"/>
    <dgm:cxn modelId="{ACB5708A-E6EC-495A-B0E4-3971BFB388C7}" type="presParOf" srcId="{F68195F7-5F61-4FF3-84AD-DB2175C0DE5C}" destId="{5F6EB147-1DD8-4327-8878-CEDCB30BE517}" srcOrd="4" destOrd="0" presId="urn:microsoft.com/office/officeart/2005/8/layout/orgChart1"/>
    <dgm:cxn modelId="{9437A219-66EA-4B38-BD3D-477664AB3E49}" type="presParOf" srcId="{F68195F7-5F61-4FF3-84AD-DB2175C0DE5C}" destId="{FB6A465C-9A24-47BA-BE80-F171242FC4B3}" srcOrd="5" destOrd="0" presId="urn:microsoft.com/office/officeart/2005/8/layout/orgChart1"/>
    <dgm:cxn modelId="{27BBB0FD-668A-45E9-84B9-343931F969FB}" type="presParOf" srcId="{FB6A465C-9A24-47BA-BE80-F171242FC4B3}" destId="{F67674EC-E617-40AA-8855-2DF82D431497}" srcOrd="0" destOrd="0" presId="urn:microsoft.com/office/officeart/2005/8/layout/orgChart1"/>
    <dgm:cxn modelId="{FD2A4ABD-E5D5-4683-9845-19A988198083}" type="presParOf" srcId="{F67674EC-E617-40AA-8855-2DF82D431497}" destId="{838C790D-277C-4318-B19C-4E18F5216499}" srcOrd="0" destOrd="0" presId="urn:microsoft.com/office/officeart/2005/8/layout/orgChart1"/>
    <dgm:cxn modelId="{303D75B8-55F7-430F-ABA3-F343A94CEFB7}" type="presParOf" srcId="{F67674EC-E617-40AA-8855-2DF82D431497}" destId="{03D7907E-B3FC-4860-BDFF-CBE51089CF17}" srcOrd="1" destOrd="0" presId="urn:microsoft.com/office/officeart/2005/8/layout/orgChart1"/>
    <dgm:cxn modelId="{F14239C1-6B4C-472A-9FC7-B3B205234472}" type="presParOf" srcId="{FB6A465C-9A24-47BA-BE80-F171242FC4B3}" destId="{2A9A4F41-D2DE-426C-8FC3-D783143BA2F3}" srcOrd="1" destOrd="0" presId="urn:microsoft.com/office/officeart/2005/8/layout/orgChart1"/>
    <dgm:cxn modelId="{0B37D8BD-43D1-43E4-8E65-2E432D419C0C}" type="presParOf" srcId="{FB6A465C-9A24-47BA-BE80-F171242FC4B3}" destId="{F2F232A1-F3D4-40B1-84B4-22FB96231C73}" srcOrd="2" destOrd="0" presId="urn:microsoft.com/office/officeart/2005/8/layout/orgChart1"/>
    <dgm:cxn modelId="{4931D5FB-03B0-4F2D-8C94-C9EDED9A0628}" type="presParOf" srcId="{F68195F7-5F61-4FF3-84AD-DB2175C0DE5C}" destId="{06272699-FF4F-4744-8319-2540627A1474}" srcOrd="6" destOrd="0" presId="urn:microsoft.com/office/officeart/2005/8/layout/orgChart1"/>
    <dgm:cxn modelId="{7FE65D88-E06F-4CE8-AF2E-3E76212E9041}" type="presParOf" srcId="{F68195F7-5F61-4FF3-84AD-DB2175C0DE5C}" destId="{BFB618F8-0400-433A-8CD4-FFCEB22FC96C}" srcOrd="7" destOrd="0" presId="urn:microsoft.com/office/officeart/2005/8/layout/orgChart1"/>
    <dgm:cxn modelId="{63A851EB-CA50-4033-89DB-A877BD854ABC}" type="presParOf" srcId="{BFB618F8-0400-433A-8CD4-FFCEB22FC96C}" destId="{50E5994F-CDA5-402F-89B7-348628C3B3D1}" srcOrd="0" destOrd="0" presId="urn:microsoft.com/office/officeart/2005/8/layout/orgChart1"/>
    <dgm:cxn modelId="{95095CA7-7A6A-437C-9E1C-EAD3CFEAB964}" type="presParOf" srcId="{50E5994F-CDA5-402F-89B7-348628C3B3D1}" destId="{3B134F16-F973-42D5-AE06-11E401390740}" srcOrd="0" destOrd="0" presId="urn:microsoft.com/office/officeart/2005/8/layout/orgChart1"/>
    <dgm:cxn modelId="{89CCB803-9D4B-405A-A424-1F6F418488B7}" type="presParOf" srcId="{50E5994F-CDA5-402F-89B7-348628C3B3D1}" destId="{6A607EDD-4517-4400-8A52-2C75FE988E94}" srcOrd="1" destOrd="0" presId="urn:microsoft.com/office/officeart/2005/8/layout/orgChart1"/>
    <dgm:cxn modelId="{3CE820F5-5D73-467C-87E0-AD0E9E9DD167}" type="presParOf" srcId="{BFB618F8-0400-433A-8CD4-FFCEB22FC96C}" destId="{966E5734-114A-4C65-B9C9-A9C525F0B85A}" srcOrd="1" destOrd="0" presId="urn:microsoft.com/office/officeart/2005/8/layout/orgChart1"/>
    <dgm:cxn modelId="{C37F84F6-BC5A-4C24-9BB9-31B49F2F29FA}" type="presParOf" srcId="{BFB618F8-0400-433A-8CD4-FFCEB22FC96C}" destId="{510F76B3-E980-45AD-85FC-D35EB66DCC26}" srcOrd="2" destOrd="0" presId="urn:microsoft.com/office/officeart/2005/8/layout/orgChart1"/>
    <dgm:cxn modelId="{E609DB7D-C482-44EA-84A5-90DFD2F2E885}" type="presParOf" srcId="{D36DBCFD-5683-48F7-A318-5919B4766BDF}" destId="{891ADEE0-7E88-4807-B2F2-F8F263D04E4C}" srcOrd="2" destOrd="0" presId="urn:microsoft.com/office/officeart/2005/8/layout/orgChart1"/>
    <dgm:cxn modelId="{ED28B036-3D66-424F-9DE7-87D7EB39F930}" type="presParOf" srcId="{3EA867F1-AC1B-459B-80F7-AEB6AB13D79D}" destId="{8F425968-B942-43F4-A543-704E39F772DB}" srcOrd="2" destOrd="0" presId="urn:microsoft.com/office/officeart/2005/8/layout/orgChart1"/>
    <dgm:cxn modelId="{989F3556-BCCA-4FF6-BA2A-58784140DE37}" type="presParOf" srcId="{3EA867F1-AC1B-459B-80F7-AEB6AB13D79D}" destId="{13CD0F20-8247-4ABA-8498-83920108F9EC}" srcOrd="3" destOrd="0" presId="urn:microsoft.com/office/officeart/2005/8/layout/orgChart1"/>
    <dgm:cxn modelId="{63FAEFC6-941D-4A8A-BEF3-607D2651C877}" type="presParOf" srcId="{13CD0F20-8247-4ABA-8498-83920108F9EC}" destId="{EDED72D4-53A4-483E-B74A-DFE3360C7561}" srcOrd="0" destOrd="0" presId="urn:microsoft.com/office/officeart/2005/8/layout/orgChart1"/>
    <dgm:cxn modelId="{9FC848B3-9686-4FCC-AA1E-8E35B5973BB7}" type="presParOf" srcId="{EDED72D4-53A4-483E-B74A-DFE3360C7561}" destId="{CDDA0DEA-00AB-4476-B1F6-F3D5C4F5B05A}" srcOrd="0" destOrd="0" presId="urn:microsoft.com/office/officeart/2005/8/layout/orgChart1"/>
    <dgm:cxn modelId="{EEE55774-82D4-4FBE-8808-6159AFA6BF87}" type="presParOf" srcId="{EDED72D4-53A4-483E-B74A-DFE3360C7561}" destId="{7A59863C-2861-4554-B51D-123C8AA5A637}" srcOrd="1" destOrd="0" presId="urn:microsoft.com/office/officeart/2005/8/layout/orgChart1"/>
    <dgm:cxn modelId="{97FD526A-80A4-44E5-85EF-2E0DFB34A2CF}" type="presParOf" srcId="{13CD0F20-8247-4ABA-8498-83920108F9EC}" destId="{FF001A87-F164-47F4-983B-1BC94792FCE0}" srcOrd="1" destOrd="0" presId="urn:microsoft.com/office/officeart/2005/8/layout/orgChart1"/>
    <dgm:cxn modelId="{3A339B18-54B9-4728-B29C-9126C5093303}" type="presParOf" srcId="{FF001A87-F164-47F4-983B-1BC94792FCE0}" destId="{FB082140-D1BA-4FB2-8CF4-BF2166A2BB71}" srcOrd="0" destOrd="0" presId="urn:microsoft.com/office/officeart/2005/8/layout/orgChart1"/>
    <dgm:cxn modelId="{F2B006AC-A7A2-420C-9E40-97DD350040B9}" type="presParOf" srcId="{FF001A87-F164-47F4-983B-1BC94792FCE0}" destId="{9A048E1B-93F7-4575-80F0-32C0E2F5AFC8}" srcOrd="1" destOrd="0" presId="urn:microsoft.com/office/officeart/2005/8/layout/orgChart1"/>
    <dgm:cxn modelId="{C01CB43C-9F13-469A-A9B7-25101DD1B1FB}" type="presParOf" srcId="{9A048E1B-93F7-4575-80F0-32C0E2F5AFC8}" destId="{006823F7-A764-4AAC-B112-76FA221AF44D}" srcOrd="0" destOrd="0" presId="urn:microsoft.com/office/officeart/2005/8/layout/orgChart1"/>
    <dgm:cxn modelId="{66B06156-CDD6-445A-93CA-B50FC4BF3548}" type="presParOf" srcId="{006823F7-A764-4AAC-B112-76FA221AF44D}" destId="{FF9BC0BE-EDB8-40F1-8B24-627FF34A5A2F}" srcOrd="0" destOrd="0" presId="urn:microsoft.com/office/officeart/2005/8/layout/orgChart1"/>
    <dgm:cxn modelId="{A8F9D181-8ED9-476D-A7C9-DD385D115C0D}" type="presParOf" srcId="{006823F7-A764-4AAC-B112-76FA221AF44D}" destId="{2CB855CF-56DE-4CA2-B4F1-2022331691CB}" srcOrd="1" destOrd="0" presId="urn:microsoft.com/office/officeart/2005/8/layout/orgChart1"/>
    <dgm:cxn modelId="{CF09C975-6B27-42C0-A021-3A9AB5BDA75F}" type="presParOf" srcId="{9A048E1B-93F7-4575-80F0-32C0E2F5AFC8}" destId="{3B96C482-58DA-4514-A0DD-672350039A38}" srcOrd="1" destOrd="0" presId="urn:microsoft.com/office/officeart/2005/8/layout/orgChart1"/>
    <dgm:cxn modelId="{7EA3D0C7-E685-42FA-A1D1-995358E61745}" type="presParOf" srcId="{9A048E1B-93F7-4575-80F0-32C0E2F5AFC8}" destId="{37BD4219-1A13-4288-B692-24A30B59E812}" srcOrd="2" destOrd="0" presId="urn:microsoft.com/office/officeart/2005/8/layout/orgChart1"/>
    <dgm:cxn modelId="{004C3FB0-1254-47BB-B3E7-4531492CFE87}" type="presParOf" srcId="{FF001A87-F164-47F4-983B-1BC94792FCE0}" destId="{A827BD6F-D553-46F4-9772-B96E1C19EA4D}" srcOrd="2" destOrd="0" presId="urn:microsoft.com/office/officeart/2005/8/layout/orgChart1"/>
    <dgm:cxn modelId="{D858779E-D041-4993-A5F9-A74000709E9D}" type="presParOf" srcId="{FF001A87-F164-47F4-983B-1BC94792FCE0}" destId="{A36EC881-B8BD-4151-B91E-8A2C64F010F8}" srcOrd="3" destOrd="0" presId="urn:microsoft.com/office/officeart/2005/8/layout/orgChart1"/>
    <dgm:cxn modelId="{62526E5E-BC38-4075-AEF6-79327DF108AF}" type="presParOf" srcId="{A36EC881-B8BD-4151-B91E-8A2C64F010F8}" destId="{564B6B07-E2F9-47F8-9FC2-A7D8FBD973AF}" srcOrd="0" destOrd="0" presId="urn:microsoft.com/office/officeart/2005/8/layout/orgChart1"/>
    <dgm:cxn modelId="{A554D7C3-CBA0-486B-9776-4F54687F220B}" type="presParOf" srcId="{564B6B07-E2F9-47F8-9FC2-A7D8FBD973AF}" destId="{A31324D4-E64F-4E57-96FD-598ACBBACD19}" srcOrd="0" destOrd="0" presId="urn:microsoft.com/office/officeart/2005/8/layout/orgChart1"/>
    <dgm:cxn modelId="{6E877C16-8E37-4122-9D62-AA201EAC29A6}" type="presParOf" srcId="{564B6B07-E2F9-47F8-9FC2-A7D8FBD973AF}" destId="{452CB0CB-CC04-4811-AB62-A3CB8C0061D7}" srcOrd="1" destOrd="0" presId="urn:microsoft.com/office/officeart/2005/8/layout/orgChart1"/>
    <dgm:cxn modelId="{1E891FF3-2F80-45B7-9C2B-4BEE27FF889B}" type="presParOf" srcId="{A36EC881-B8BD-4151-B91E-8A2C64F010F8}" destId="{E748E94E-5D48-4D8E-A775-5B7D8297B5BE}" srcOrd="1" destOrd="0" presId="urn:microsoft.com/office/officeart/2005/8/layout/orgChart1"/>
    <dgm:cxn modelId="{8D62A2F6-1B24-4388-B006-76EA5911CE22}" type="presParOf" srcId="{A36EC881-B8BD-4151-B91E-8A2C64F010F8}" destId="{F9CF94D4-858E-4154-9760-AB86F9373BF0}" srcOrd="2" destOrd="0" presId="urn:microsoft.com/office/officeart/2005/8/layout/orgChart1"/>
    <dgm:cxn modelId="{B876BE68-BB30-4E27-87C2-D8885B279B69}" type="presParOf" srcId="{FF001A87-F164-47F4-983B-1BC94792FCE0}" destId="{06B4E443-2D90-4B31-98AC-0E9FF95E82AB}" srcOrd="4" destOrd="0" presId="urn:microsoft.com/office/officeart/2005/8/layout/orgChart1"/>
    <dgm:cxn modelId="{49FDA946-A90F-40D0-9694-2E7784962CC4}" type="presParOf" srcId="{FF001A87-F164-47F4-983B-1BC94792FCE0}" destId="{97AC11AD-BB52-49D6-97E3-30B463E22E7D}" srcOrd="5" destOrd="0" presId="urn:microsoft.com/office/officeart/2005/8/layout/orgChart1"/>
    <dgm:cxn modelId="{413A8323-86BE-4226-9AFF-84839C9C8812}" type="presParOf" srcId="{97AC11AD-BB52-49D6-97E3-30B463E22E7D}" destId="{5A67C551-092C-4DD6-B8B0-07495430EBE9}" srcOrd="0" destOrd="0" presId="urn:microsoft.com/office/officeart/2005/8/layout/orgChart1"/>
    <dgm:cxn modelId="{2A14CD07-C466-4091-8035-59B2688E782B}" type="presParOf" srcId="{5A67C551-092C-4DD6-B8B0-07495430EBE9}" destId="{87DBCEA4-0A31-47D1-8DE3-8EE2DAA4E0BC}" srcOrd="0" destOrd="0" presId="urn:microsoft.com/office/officeart/2005/8/layout/orgChart1"/>
    <dgm:cxn modelId="{F456DE3B-E849-49C2-B2E0-D18EDCFE9BDA}" type="presParOf" srcId="{5A67C551-092C-4DD6-B8B0-07495430EBE9}" destId="{C8F3D424-B1C0-4A1C-9B68-2DA62890CA0F}" srcOrd="1" destOrd="0" presId="urn:microsoft.com/office/officeart/2005/8/layout/orgChart1"/>
    <dgm:cxn modelId="{E7FED49A-0268-4A36-BDB2-191FF80B0C72}" type="presParOf" srcId="{97AC11AD-BB52-49D6-97E3-30B463E22E7D}" destId="{EA4D4B3F-1565-4543-A433-8F663E483091}" srcOrd="1" destOrd="0" presId="urn:microsoft.com/office/officeart/2005/8/layout/orgChart1"/>
    <dgm:cxn modelId="{E4CA0630-C944-43CE-B529-3683F43E1E3B}" type="presParOf" srcId="{97AC11AD-BB52-49D6-97E3-30B463E22E7D}" destId="{F600D021-1345-46A6-B173-404D95C5D449}" srcOrd="2" destOrd="0" presId="urn:microsoft.com/office/officeart/2005/8/layout/orgChart1"/>
    <dgm:cxn modelId="{7B49FD53-CD50-487B-BFC5-DC1FA30ECE6D}" type="presParOf" srcId="{FF001A87-F164-47F4-983B-1BC94792FCE0}" destId="{CE62C234-87AF-4752-8440-71F43EE457C8}" srcOrd="6" destOrd="0" presId="urn:microsoft.com/office/officeart/2005/8/layout/orgChart1"/>
    <dgm:cxn modelId="{D88C3018-94C5-48D5-B780-2E816D3E93C3}" type="presParOf" srcId="{FF001A87-F164-47F4-983B-1BC94792FCE0}" destId="{6A278182-5CC2-45B2-8E61-87AB956E0E23}" srcOrd="7" destOrd="0" presId="urn:microsoft.com/office/officeart/2005/8/layout/orgChart1"/>
    <dgm:cxn modelId="{9F01628F-46D7-4370-8DB6-D8F23B0A1C90}" type="presParOf" srcId="{6A278182-5CC2-45B2-8E61-87AB956E0E23}" destId="{1C8EE591-7F7C-487A-A456-8E60AE97FAA9}" srcOrd="0" destOrd="0" presId="urn:microsoft.com/office/officeart/2005/8/layout/orgChart1"/>
    <dgm:cxn modelId="{20502BB9-B8F8-49D3-8934-45D350DABE7A}" type="presParOf" srcId="{1C8EE591-7F7C-487A-A456-8E60AE97FAA9}" destId="{073E3671-04EC-49D9-9F34-03B08B211090}" srcOrd="0" destOrd="0" presId="urn:microsoft.com/office/officeart/2005/8/layout/orgChart1"/>
    <dgm:cxn modelId="{56EAE611-5674-4D85-A192-B845A28AA509}" type="presParOf" srcId="{1C8EE591-7F7C-487A-A456-8E60AE97FAA9}" destId="{3586EEF3-6E55-452B-84C2-EF246FC5D9CF}" srcOrd="1" destOrd="0" presId="urn:microsoft.com/office/officeart/2005/8/layout/orgChart1"/>
    <dgm:cxn modelId="{73B3289F-07A5-486E-9DA8-C3838BE984A0}" type="presParOf" srcId="{6A278182-5CC2-45B2-8E61-87AB956E0E23}" destId="{408D7E6B-EF68-4789-9F3F-F529074CDA97}" srcOrd="1" destOrd="0" presId="urn:microsoft.com/office/officeart/2005/8/layout/orgChart1"/>
    <dgm:cxn modelId="{DEBB5BE4-DA5E-4701-93C2-0A34E2313062}" type="presParOf" srcId="{6A278182-5CC2-45B2-8E61-87AB956E0E23}" destId="{BB6B40A8-8DB0-4250-A334-A9311E7B82A6}" srcOrd="2" destOrd="0" presId="urn:microsoft.com/office/officeart/2005/8/layout/orgChart1"/>
    <dgm:cxn modelId="{10BB2FB7-9FAD-43A8-8FFB-A076FC99317E}" type="presParOf" srcId="{FF001A87-F164-47F4-983B-1BC94792FCE0}" destId="{3378565C-5A4A-49D2-AC18-9C034B9F53E4}" srcOrd="8" destOrd="0" presId="urn:microsoft.com/office/officeart/2005/8/layout/orgChart1"/>
    <dgm:cxn modelId="{FABD89E2-06B9-4FEE-B251-6038C92550BC}" type="presParOf" srcId="{FF001A87-F164-47F4-983B-1BC94792FCE0}" destId="{1FC710B8-A7BB-486E-BD4C-1525B2D7FB50}" srcOrd="9" destOrd="0" presId="urn:microsoft.com/office/officeart/2005/8/layout/orgChart1"/>
    <dgm:cxn modelId="{8D7CC51A-6452-436A-B074-84E2CE63BFE5}" type="presParOf" srcId="{1FC710B8-A7BB-486E-BD4C-1525B2D7FB50}" destId="{3816374E-A92E-4F32-A806-D3DB6C6CC2A3}" srcOrd="0" destOrd="0" presId="urn:microsoft.com/office/officeart/2005/8/layout/orgChart1"/>
    <dgm:cxn modelId="{45AE9D7A-0033-446F-90D0-BBABBAF8437C}" type="presParOf" srcId="{3816374E-A92E-4F32-A806-D3DB6C6CC2A3}" destId="{58EDB196-02E9-492E-ADE6-6CEDA205EEE9}" srcOrd="0" destOrd="0" presId="urn:microsoft.com/office/officeart/2005/8/layout/orgChart1"/>
    <dgm:cxn modelId="{C2FA7218-6152-497E-A0FF-7DD8B2198281}" type="presParOf" srcId="{3816374E-A92E-4F32-A806-D3DB6C6CC2A3}" destId="{6E45E4C9-E7E5-4797-8D40-F29450D67401}" srcOrd="1" destOrd="0" presId="urn:microsoft.com/office/officeart/2005/8/layout/orgChart1"/>
    <dgm:cxn modelId="{08B3E370-6F11-4215-914C-324D5B67B2B6}" type="presParOf" srcId="{1FC710B8-A7BB-486E-BD4C-1525B2D7FB50}" destId="{A3095B42-E297-40F6-80FF-FA7ACE6099E5}" srcOrd="1" destOrd="0" presId="urn:microsoft.com/office/officeart/2005/8/layout/orgChart1"/>
    <dgm:cxn modelId="{99337B4C-C720-4B95-9CC5-0EFA247AC2DB}" type="presParOf" srcId="{1FC710B8-A7BB-486E-BD4C-1525B2D7FB50}" destId="{576C5ECC-6D42-4A89-91EA-BA00B673266D}" srcOrd="2" destOrd="0" presId="urn:microsoft.com/office/officeart/2005/8/layout/orgChart1"/>
    <dgm:cxn modelId="{7EEDC187-90BD-4B84-8B3C-CCA45ECF651C}" type="presParOf" srcId="{13CD0F20-8247-4ABA-8498-83920108F9EC}" destId="{EDF5DEF2-CEAB-4E1C-926E-B5C4B2E3A01E}" srcOrd="2" destOrd="0" presId="urn:microsoft.com/office/officeart/2005/8/layout/orgChart1"/>
    <dgm:cxn modelId="{0B3560F2-D6D0-43BD-B91B-9BB0F7F45CD8}" type="presParOf" srcId="{3EA867F1-AC1B-459B-80F7-AEB6AB13D79D}" destId="{A4D2AA33-7E72-42B5-BA88-4C152AA9643A}" srcOrd="4" destOrd="0" presId="urn:microsoft.com/office/officeart/2005/8/layout/orgChart1"/>
    <dgm:cxn modelId="{A2D2DF75-B38C-478B-933A-ECB3F311C47B}" type="presParOf" srcId="{3EA867F1-AC1B-459B-80F7-AEB6AB13D79D}" destId="{0DDC8D17-33FB-40B6-B1F4-2826978B0B74}" srcOrd="5" destOrd="0" presId="urn:microsoft.com/office/officeart/2005/8/layout/orgChart1"/>
    <dgm:cxn modelId="{8EF6EA2D-0F89-4653-8DED-41841D92FC72}" type="presParOf" srcId="{0DDC8D17-33FB-40B6-B1F4-2826978B0B74}" destId="{E70B74BB-CD08-4EFB-811F-57313412163C}" srcOrd="0" destOrd="0" presId="urn:microsoft.com/office/officeart/2005/8/layout/orgChart1"/>
    <dgm:cxn modelId="{447EFA2A-DD77-46FC-A2D0-04CD4572B38E}" type="presParOf" srcId="{E70B74BB-CD08-4EFB-811F-57313412163C}" destId="{111B72F2-6D3E-4A9C-A953-9ECE5CECD5F6}" srcOrd="0" destOrd="0" presId="urn:microsoft.com/office/officeart/2005/8/layout/orgChart1"/>
    <dgm:cxn modelId="{261C71BD-BA3A-45C0-9572-C9CF0A5CFA47}" type="presParOf" srcId="{E70B74BB-CD08-4EFB-811F-57313412163C}" destId="{B0F3984F-6014-4942-85E2-FDA6A38EFAE1}" srcOrd="1" destOrd="0" presId="urn:microsoft.com/office/officeart/2005/8/layout/orgChart1"/>
    <dgm:cxn modelId="{D4986351-332C-4A89-AD4F-E9404D1DFA8C}" type="presParOf" srcId="{0DDC8D17-33FB-40B6-B1F4-2826978B0B74}" destId="{089CF33F-B4E6-4691-A461-4775C17C5091}" srcOrd="1" destOrd="0" presId="urn:microsoft.com/office/officeart/2005/8/layout/orgChart1"/>
    <dgm:cxn modelId="{C7B9CF5D-B73A-474D-8DAC-D4489BE11303}" type="presParOf" srcId="{089CF33F-B4E6-4691-A461-4775C17C5091}" destId="{542805B6-DB5A-46FB-830B-8EBDC7DABBD0}" srcOrd="0" destOrd="0" presId="urn:microsoft.com/office/officeart/2005/8/layout/orgChart1"/>
    <dgm:cxn modelId="{C4E3C0D5-B28C-4B5E-8C69-054132880655}" type="presParOf" srcId="{089CF33F-B4E6-4691-A461-4775C17C5091}" destId="{A0F759F1-0CEA-4502-847D-82C3D952DB6F}" srcOrd="1" destOrd="0" presId="urn:microsoft.com/office/officeart/2005/8/layout/orgChart1"/>
    <dgm:cxn modelId="{E2D4E077-98D5-4021-B764-8D0E6B464F3C}" type="presParOf" srcId="{A0F759F1-0CEA-4502-847D-82C3D952DB6F}" destId="{7B8ADD53-3686-42A8-BE36-08DC43451199}" srcOrd="0" destOrd="0" presId="urn:microsoft.com/office/officeart/2005/8/layout/orgChart1"/>
    <dgm:cxn modelId="{A0A35FBD-18AF-4C1A-B5F8-77B2C5874BB9}" type="presParOf" srcId="{7B8ADD53-3686-42A8-BE36-08DC43451199}" destId="{ECADBA38-16A9-407D-8A5F-D6DE9BF43E1B}" srcOrd="0" destOrd="0" presId="urn:microsoft.com/office/officeart/2005/8/layout/orgChart1"/>
    <dgm:cxn modelId="{4FB71CE0-FF6E-41ED-93C1-EAD164FA7FFA}" type="presParOf" srcId="{7B8ADD53-3686-42A8-BE36-08DC43451199}" destId="{E86F0161-CEE8-48E7-94E0-234520B35ED8}" srcOrd="1" destOrd="0" presId="urn:microsoft.com/office/officeart/2005/8/layout/orgChart1"/>
    <dgm:cxn modelId="{6C8E2873-0BF5-4538-AE06-207F8267C8B8}" type="presParOf" srcId="{A0F759F1-0CEA-4502-847D-82C3D952DB6F}" destId="{8F7FE0A4-FD47-4A53-8E6C-152729FE3D8C}" srcOrd="1" destOrd="0" presId="urn:microsoft.com/office/officeart/2005/8/layout/orgChart1"/>
    <dgm:cxn modelId="{BE1856FC-BF56-496D-8453-1AC1BDA0ABBA}" type="presParOf" srcId="{A0F759F1-0CEA-4502-847D-82C3D952DB6F}" destId="{D6EFA701-1169-4100-83B1-26D028E97CD5}" srcOrd="2" destOrd="0" presId="urn:microsoft.com/office/officeart/2005/8/layout/orgChart1"/>
    <dgm:cxn modelId="{C6763CFE-F403-4C0F-B312-0B8DAA336627}" type="presParOf" srcId="{089CF33F-B4E6-4691-A461-4775C17C5091}" destId="{6CE4BE4B-A1BA-4233-8A37-0D2F8F05C676}" srcOrd="2" destOrd="0" presId="urn:microsoft.com/office/officeart/2005/8/layout/orgChart1"/>
    <dgm:cxn modelId="{93CE3CC2-32CA-40D5-AB57-57B81CE564F4}" type="presParOf" srcId="{089CF33F-B4E6-4691-A461-4775C17C5091}" destId="{757A5ED4-FBEF-497A-A6DA-065CAAD7840B}" srcOrd="3" destOrd="0" presId="urn:microsoft.com/office/officeart/2005/8/layout/orgChart1"/>
    <dgm:cxn modelId="{28C21E98-9345-4203-922D-BF8F0F4418C6}" type="presParOf" srcId="{757A5ED4-FBEF-497A-A6DA-065CAAD7840B}" destId="{33410336-F0B5-42AB-A262-CC92698828FE}" srcOrd="0" destOrd="0" presId="urn:microsoft.com/office/officeart/2005/8/layout/orgChart1"/>
    <dgm:cxn modelId="{C9A81131-27A7-4619-B8BE-A9E9FCB7BFB0}" type="presParOf" srcId="{33410336-F0B5-42AB-A262-CC92698828FE}" destId="{666E077F-97D3-4355-9F84-AD1816C49B12}" srcOrd="0" destOrd="0" presId="urn:microsoft.com/office/officeart/2005/8/layout/orgChart1"/>
    <dgm:cxn modelId="{75FCEE2B-BDB7-41B9-9F39-C4AD1872E990}" type="presParOf" srcId="{33410336-F0B5-42AB-A262-CC92698828FE}" destId="{A251A243-D777-4290-85F9-ACCD0F09FCC7}" srcOrd="1" destOrd="0" presId="urn:microsoft.com/office/officeart/2005/8/layout/orgChart1"/>
    <dgm:cxn modelId="{FC1806D9-4E8E-47B7-83B7-A28C4C6D6969}" type="presParOf" srcId="{757A5ED4-FBEF-497A-A6DA-065CAAD7840B}" destId="{39BD48AE-A4B0-4945-A1F6-F604653F0B59}" srcOrd="1" destOrd="0" presId="urn:microsoft.com/office/officeart/2005/8/layout/orgChart1"/>
    <dgm:cxn modelId="{F133CBE4-950D-41E5-92FC-8D5941BCBC50}" type="presParOf" srcId="{757A5ED4-FBEF-497A-A6DA-065CAAD7840B}" destId="{922C7C30-0D95-45B0-A528-FD08F8E14D45}" srcOrd="2" destOrd="0" presId="urn:microsoft.com/office/officeart/2005/8/layout/orgChart1"/>
    <dgm:cxn modelId="{0F317523-C058-4BD5-AFAE-CD2318CAD3CA}" type="presParOf" srcId="{089CF33F-B4E6-4691-A461-4775C17C5091}" destId="{8C7150A1-00E7-4A5E-89C4-D654F2B38B15}" srcOrd="4" destOrd="0" presId="urn:microsoft.com/office/officeart/2005/8/layout/orgChart1"/>
    <dgm:cxn modelId="{BB27290E-7A2A-4AC7-80C8-0EC30B6E8A4C}" type="presParOf" srcId="{089CF33F-B4E6-4691-A461-4775C17C5091}" destId="{C56C9F73-F581-426D-BD21-7D92EBC27883}" srcOrd="5" destOrd="0" presId="urn:microsoft.com/office/officeart/2005/8/layout/orgChart1"/>
    <dgm:cxn modelId="{4AAF419E-92B8-4448-AAC8-98B6DC5A3574}" type="presParOf" srcId="{C56C9F73-F581-426D-BD21-7D92EBC27883}" destId="{79A96015-BBFA-4161-B669-A0650E015746}" srcOrd="0" destOrd="0" presId="urn:microsoft.com/office/officeart/2005/8/layout/orgChart1"/>
    <dgm:cxn modelId="{4F5838B1-887A-4829-8CF0-FACD6E751B41}" type="presParOf" srcId="{79A96015-BBFA-4161-B669-A0650E015746}" destId="{B8289C61-4606-4F43-91FF-7C0EDDCA438B}" srcOrd="0" destOrd="0" presId="urn:microsoft.com/office/officeart/2005/8/layout/orgChart1"/>
    <dgm:cxn modelId="{9E70E38B-3A0C-44F4-A7FE-666E3626E74C}" type="presParOf" srcId="{79A96015-BBFA-4161-B669-A0650E015746}" destId="{995D3D0C-3AFD-422D-9617-1CBE9F115B50}" srcOrd="1" destOrd="0" presId="urn:microsoft.com/office/officeart/2005/8/layout/orgChart1"/>
    <dgm:cxn modelId="{25659455-1EE2-45F3-83A6-821B8583EF52}" type="presParOf" srcId="{C56C9F73-F581-426D-BD21-7D92EBC27883}" destId="{8ED93F79-3319-4A9D-A23E-6AE30300E781}" srcOrd="1" destOrd="0" presId="urn:microsoft.com/office/officeart/2005/8/layout/orgChart1"/>
    <dgm:cxn modelId="{B63F190B-0E34-466D-8EDD-AC7F855808F9}" type="presParOf" srcId="{C56C9F73-F581-426D-BD21-7D92EBC27883}" destId="{3C6862A6-ADA3-47EB-B23D-A0D9CBEC22DD}" srcOrd="2" destOrd="0" presId="urn:microsoft.com/office/officeart/2005/8/layout/orgChart1"/>
    <dgm:cxn modelId="{FBEAF5BD-4ABF-432B-9D04-2C4804DB4519}" type="presParOf" srcId="{089CF33F-B4E6-4691-A461-4775C17C5091}" destId="{00FE3EA7-0FB5-4D24-A600-466BA35D6E4F}" srcOrd="6" destOrd="0" presId="urn:microsoft.com/office/officeart/2005/8/layout/orgChart1"/>
    <dgm:cxn modelId="{A38296DF-448E-4A08-B2F2-A688CC5A66CA}" type="presParOf" srcId="{089CF33F-B4E6-4691-A461-4775C17C5091}" destId="{7874E2E4-1F8F-4C7D-8491-34CB0C270C1C}" srcOrd="7" destOrd="0" presId="urn:microsoft.com/office/officeart/2005/8/layout/orgChart1"/>
    <dgm:cxn modelId="{5472389F-E169-4613-8423-8DA81900142A}" type="presParOf" srcId="{7874E2E4-1F8F-4C7D-8491-34CB0C270C1C}" destId="{C764FE50-B38D-4205-9421-4C9B7195EC23}" srcOrd="0" destOrd="0" presId="urn:microsoft.com/office/officeart/2005/8/layout/orgChart1"/>
    <dgm:cxn modelId="{524D9EB8-6D7B-4577-B8A9-7FB1146B6641}" type="presParOf" srcId="{C764FE50-B38D-4205-9421-4C9B7195EC23}" destId="{B8AE307A-4F10-4474-BF31-4E67E539D541}" srcOrd="0" destOrd="0" presId="urn:microsoft.com/office/officeart/2005/8/layout/orgChart1"/>
    <dgm:cxn modelId="{A427B893-CA50-4432-B03C-7F24924C6933}" type="presParOf" srcId="{C764FE50-B38D-4205-9421-4C9B7195EC23}" destId="{0E17AFF5-E9A6-44F2-9A67-D5EE63961445}" srcOrd="1" destOrd="0" presId="urn:microsoft.com/office/officeart/2005/8/layout/orgChart1"/>
    <dgm:cxn modelId="{552D0881-A116-4A32-8FA3-F9F2A9BDF652}" type="presParOf" srcId="{7874E2E4-1F8F-4C7D-8491-34CB0C270C1C}" destId="{BC8FC423-58C4-4EA7-8474-D341F6BD5FD3}" srcOrd="1" destOrd="0" presId="urn:microsoft.com/office/officeart/2005/8/layout/orgChart1"/>
    <dgm:cxn modelId="{A70694E8-AE0C-4A66-A389-642091042ED2}" type="presParOf" srcId="{7874E2E4-1F8F-4C7D-8491-34CB0C270C1C}" destId="{A38079EA-55A8-4D45-870B-D9AD5EB80770}" srcOrd="2" destOrd="0" presId="urn:microsoft.com/office/officeart/2005/8/layout/orgChart1"/>
    <dgm:cxn modelId="{5013D3D3-C82B-4F6B-A206-6896953665D9}" type="presParOf" srcId="{0DDC8D17-33FB-40B6-B1F4-2826978B0B74}" destId="{6FC0899E-FD0A-4605-A5B8-4E6EC9982DBE}" srcOrd="2" destOrd="0" presId="urn:microsoft.com/office/officeart/2005/8/layout/orgChart1"/>
    <dgm:cxn modelId="{26DD725F-B8EE-4D7B-8F80-7FAE7D180EC8}" type="presParOf" srcId="{3EA867F1-AC1B-459B-80F7-AEB6AB13D79D}" destId="{4FB51C5A-593C-4139-847D-4859BD95A570}" srcOrd="6" destOrd="0" presId="urn:microsoft.com/office/officeart/2005/8/layout/orgChart1"/>
    <dgm:cxn modelId="{E3E09096-36D8-409E-9A5B-8A4772EC01A9}" type="presParOf" srcId="{3EA867F1-AC1B-459B-80F7-AEB6AB13D79D}" destId="{702B7946-E4EC-4F8B-8AF1-ABF50E4FB5A9}" srcOrd="7" destOrd="0" presId="urn:microsoft.com/office/officeart/2005/8/layout/orgChart1"/>
    <dgm:cxn modelId="{D972BA0D-E325-4389-86A8-6EE690466C00}" type="presParOf" srcId="{702B7946-E4EC-4F8B-8AF1-ABF50E4FB5A9}" destId="{01A242B2-8350-4358-A277-E5523D509CA4}" srcOrd="0" destOrd="0" presId="urn:microsoft.com/office/officeart/2005/8/layout/orgChart1"/>
    <dgm:cxn modelId="{89A925AB-BBF3-47E2-8F2F-BFC94714BFEA}" type="presParOf" srcId="{01A242B2-8350-4358-A277-E5523D509CA4}" destId="{659292F3-2B21-4827-9546-D01800201700}" srcOrd="0" destOrd="0" presId="urn:microsoft.com/office/officeart/2005/8/layout/orgChart1"/>
    <dgm:cxn modelId="{3F3C5CD5-AF36-4765-A023-06E24009E18F}" type="presParOf" srcId="{01A242B2-8350-4358-A277-E5523D509CA4}" destId="{7DC5A37F-945F-478E-874B-4E751415A05D}" srcOrd="1" destOrd="0" presId="urn:microsoft.com/office/officeart/2005/8/layout/orgChart1"/>
    <dgm:cxn modelId="{065052F2-C893-4CD4-8CBF-0854D9873157}" type="presParOf" srcId="{702B7946-E4EC-4F8B-8AF1-ABF50E4FB5A9}" destId="{F94F0064-9D7E-4453-8DBA-355B414DC0C4}" srcOrd="1" destOrd="0" presId="urn:microsoft.com/office/officeart/2005/8/layout/orgChart1"/>
    <dgm:cxn modelId="{4579DFCC-BEAD-44B9-8BC4-66344AE91300}" type="presParOf" srcId="{F94F0064-9D7E-4453-8DBA-355B414DC0C4}" destId="{975418A9-EF74-4F25-B1CB-6683F4E773B6}" srcOrd="0" destOrd="0" presId="urn:microsoft.com/office/officeart/2005/8/layout/orgChart1"/>
    <dgm:cxn modelId="{7FBCA841-2D4B-4DB3-B0F0-8ACD0651B570}" type="presParOf" srcId="{F94F0064-9D7E-4453-8DBA-355B414DC0C4}" destId="{1299DE2E-5BF0-4532-B086-5B652E686CC7}" srcOrd="1" destOrd="0" presId="urn:microsoft.com/office/officeart/2005/8/layout/orgChart1"/>
    <dgm:cxn modelId="{1D8E6377-8B7C-45C8-84D7-51CC4A02AB39}" type="presParOf" srcId="{1299DE2E-5BF0-4532-B086-5B652E686CC7}" destId="{D6D58BC0-1E56-4F34-A097-4CA622EC0678}" srcOrd="0" destOrd="0" presId="urn:microsoft.com/office/officeart/2005/8/layout/orgChart1"/>
    <dgm:cxn modelId="{CE12076C-C2AC-4A64-A927-60693040EEAA}" type="presParOf" srcId="{D6D58BC0-1E56-4F34-A097-4CA622EC0678}" destId="{61819400-3ED5-499D-95E6-64ECC88F62D3}" srcOrd="0" destOrd="0" presId="urn:microsoft.com/office/officeart/2005/8/layout/orgChart1"/>
    <dgm:cxn modelId="{72129A48-101B-485C-BE26-ACBF468BF168}" type="presParOf" srcId="{D6D58BC0-1E56-4F34-A097-4CA622EC0678}" destId="{8157BD5F-A0BD-458C-87B0-EF0DB0C34D9F}" srcOrd="1" destOrd="0" presId="urn:microsoft.com/office/officeart/2005/8/layout/orgChart1"/>
    <dgm:cxn modelId="{119660C8-F9AA-437A-AD4C-CC89BE49C306}" type="presParOf" srcId="{1299DE2E-5BF0-4532-B086-5B652E686CC7}" destId="{A1F10945-D159-4483-AA97-A60156AFBEE8}" srcOrd="1" destOrd="0" presId="urn:microsoft.com/office/officeart/2005/8/layout/orgChart1"/>
    <dgm:cxn modelId="{F36D79A6-D235-4F5F-A7F5-001091D8A841}" type="presParOf" srcId="{1299DE2E-5BF0-4532-B086-5B652E686CC7}" destId="{AD047436-214B-4258-9426-76BA1F270CE6}" srcOrd="2" destOrd="0" presId="urn:microsoft.com/office/officeart/2005/8/layout/orgChart1"/>
    <dgm:cxn modelId="{BFD1BB6A-96A0-424C-A1FF-66307561875A}" type="presParOf" srcId="{F94F0064-9D7E-4453-8DBA-355B414DC0C4}" destId="{BD41D9B9-25A0-4E5D-9B6E-ECFF8CA85C56}" srcOrd="2" destOrd="0" presId="urn:microsoft.com/office/officeart/2005/8/layout/orgChart1"/>
    <dgm:cxn modelId="{7C17FDBE-5B19-470D-A8B2-EA0751D23F44}" type="presParOf" srcId="{F94F0064-9D7E-4453-8DBA-355B414DC0C4}" destId="{68D83435-84E7-42C1-A52A-BA13700B9DAE}" srcOrd="3" destOrd="0" presId="urn:microsoft.com/office/officeart/2005/8/layout/orgChart1"/>
    <dgm:cxn modelId="{D321E509-D1B4-406E-8397-FD2710A0D6D9}" type="presParOf" srcId="{68D83435-84E7-42C1-A52A-BA13700B9DAE}" destId="{1D9ED7A0-7C54-4D65-89BF-A3A333E69B78}" srcOrd="0" destOrd="0" presId="urn:microsoft.com/office/officeart/2005/8/layout/orgChart1"/>
    <dgm:cxn modelId="{F7489548-7227-4695-BBC5-B646C233A1A4}" type="presParOf" srcId="{1D9ED7A0-7C54-4D65-89BF-A3A333E69B78}" destId="{904DE4B9-5AFB-4A5D-BEB0-39D5D1B6F5E4}" srcOrd="0" destOrd="0" presId="urn:microsoft.com/office/officeart/2005/8/layout/orgChart1"/>
    <dgm:cxn modelId="{7B9E8C2A-5C19-41A2-8E26-04222E654BAB}" type="presParOf" srcId="{1D9ED7A0-7C54-4D65-89BF-A3A333E69B78}" destId="{257116C2-A7AC-4CEE-9EAC-FB7E33AB6955}" srcOrd="1" destOrd="0" presId="urn:microsoft.com/office/officeart/2005/8/layout/orgChart1"/>
    <dgm:cxn modelId="{D4C3B535-45B9-4ECB-831C-77267CAAAF3C}" type="presParOf" srcId="{68D83435-84E7-42C1-A52A-BA13700B9DAE}" destId="{1E3BEC5E-C476-4857-9CEA-3A4ECEFB8004}" srcOrd="1" destOrd="0" presId="urn:microsoft.com/office/officeart/2005/8/layout/orgChart1"/>
    <dgm:cxn modelId="{4429E0C9-D27A-4A06-BC52-07D5483C1681}" type="presParOf" srcId="{68D83435-84E7-42C1-A52A-BA13700B9DAE}" destId="{E3A5EE5C-CC19-4C69-90C9-6D62A5A80014}" srcOrd="2" destOrd="0" presId="urn:microsoft.com/office/officeart/2005/8/layout/orgChart1"/>
    <dgm:cxn modelId="{46946B9C-0863-4FFE-917B-DBA818577394}" type="presParOf" srcId="{702B7946-E4EC-4F8B-8AF1-ABF50E4FB5A9}" destId="{A4BE0B9C-5C77-4B3B-8EDC-A0DC1EBC10EA}" srcOrd="2" destOrd="0" presId="urn:microsoft.com/office/officeart/2005/8/layout/orgChart1"/>
    <dgm:cxn modelId="{AACD9592-3E8A-490A-8BF5-DD6AD91E7AD5}" type="presParOf" srcId="{FD0963BC-344E-4AFA-B977-2DA25A174079}" destId="{0D12B508-1CD4-4C9C-8EEA-0560C19CD9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51C5A-593C-4139-847D-4859BD95A570}">
      <dsp:nvSpPr>
        <dsp:cNvPr id="0" name=""/>
        <dsp:cNvSpPr/>
      </dsp:nvSpPr>
      <dsp:spPr>
        <a:xfrm>
          <a:off x="5039093" y="2097553"/>
          <a:ext cx="3946648" cy="456637"/>
        </a:xfrm>
        <a:custGeom>
          <a:avLst/>
          <a:gdLst/>
          <a:ahLst/>
          <a:cxnLst/>
          <a:rect l="0" t="0" r="0" b="0"/>
          <a:pathLst>
            <a:path>
              <a:moveTo>
                <a:pt x="0" y="0"/>
              </a:moveTo>
              <a:lnTo>
                <a:pt x="0" y="228318"/>
              </a:lnTo>
              <a:lnTo>
                <a:pt x="3946648" y="228318"/>
              </a:lnTo>
              <a:lnTo>
                <a:pt x="3946648"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5039093" y="2097553"/>
          <a:ext cx="1315549" cy="456637"/>
        </a:xfrm>
        <a:custGeom>
          <a:avLst/>
          <a:gdLst/>
          <a:ahLst/>
          <a:cxnLst/>
          <a:rect l="0" t="0" r="0" b="0"/>
          <a:pathLst>
            <a:path>
              <a:moveTo>
                <a:pt x="0" y="0"/>
              </a:moveTo>
              <a:lnTo>
                <a:pt x="0" y="228318"/>
              </a:lnTo>
              <a:lnTo>
                <a:pt x="1315549" y="228318"/>
              </a:lnTo>
              <a:lnTo>
                <a:pt x="1315549"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723543" y="2097553"/>
          <a:ext cx="1315549" cy="456637"/>
        </a:xfrm>
        <a:custGeom>
          <a:avLst/>
          <a:gdLst/>
          <a:ahLst/>
          <a:cxnLst/>
          <a:rect l="0" t="0" r="0" b="0"/>
          <a:pathLst>
            <a:path>
              <a:moveTo>
                <a:pt x="1315549" y="0"/>
              </a:moveTo>
              <a:lnTo>
                <a:pt x="1315549"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092444" y="2097553"/>
          <a:ext cx="3946648" cy="456637"/>
        </a:xfrm>
        <a:custGeom>
          <a:avLst/>
          <a:gdLst/>
          <a:ahLst/>
          <a:cxnLst/>
          <a:rect l="0" t="0" r="0" b="0"/>
          <a:pathLst>
            <a:path>
              <a:moveTo>
                <a:pt x="3946648" y="0"/>
              </a:moveTo>
              <a:lnTo>
                <a:pt x="3946648" y="228318"/>
              </a:lnTo>
              <a:lnTo>
                <a:pt x="0" y="228318"/>
              </a:lnTo>
              <a:lnTo>
                <a:pt x="0" y="45663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08569" y="1377458"/>
          <a:ext cx="3461047" cy="720094"/>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08569" y="1377458"/>
        <a:ext cx="3461047" cy="720094"/>
      </dsp:txXfrm>
    </dsp:sp>
    <dsp:sp modelId="{909C95B6-E601-4D07-A8B9-4253AA4B192F}">
      <dsp:nvSpPr>
        <dsp:cNvPr id="0" name=""/>
        <dsp:cNvSpPr/>
      </dsp:nvSpPr>
      <dsp:spPr>
        <a:xfrm>
          <a:off x="5213"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1</a:t>
          </a:r>
        </a:p>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5213" y="2554190"/>
        <a:ext cx="2174462" cy="1087231"/>
      </dsp:txXfrm>
    </dsp:sp>
    <dsp:sp modelId="{CDDA0DEA-00AB-4476-B1F6-F3D5C4F5B05A}">
      <dsp:nvSpPr>
        <dsp:cNvPr id="0" name=""/>
        <dsp:cNvSpPr/>
      </dsp:nvSpPr>
      <dsp:spPr>
        <a:xfrm>
          <a:off x="2636312"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2</a:t>
          </a:r>
        </a:p>
        <a:p>
          <a:pPr marL="0" lvl="0" indent="0" algn="ctr" defTabSz="466725">
            <a:lnSpc>
              <a:spcPct val="90000"/>
            </a:lnSpc>
            <a:spcBef>
              <a:spcPct val="0"/>
            </a:spcBef>
            <a:spcAft>
              <a:spcPct val="35000"/>
            </a:spcAft>
            <a:buNone/>
          </a:pPr>
          <a:r>
            <a:rPr lang="nb-NO" sz="1050" kern="1200" dirty="0"/>
            <a:t>miljøvern, landbruk og næringsutvikling</a:t>
          </a:r>
        </a:p>
      </dsp:txBody>
      <dsp:txXfrm>
        <a:off x="2636312" y="2554190"/>
        <a:ext cx="2174462" cy="1087231"/>
      </dsp:txXfrm>
    </dsp:sp>
    <dsp:sp modelId="{111B72F2-6D3E-4A9C-A953-9ECE5CECD5F6}">
      <dsp:nvSpPr>
        <dsp:cNvPr id="0" name=""/>
        <dsp:cNvSpPr/>
      </dsp:nvSpPr>
      <dsp:spPr>
        <a:xfrm>
          <a:off x="5267411"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VIRKSOMHETSOMRÅDE 3</a:t>
          </a:r>
        </a:p>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5267411" y="2554190"/>
        <a:ext cx="2174462" cy="1087231"/>
      </dsp:txXfrm>
    </dsp:sp>
    <dsp:sp modelId="{659292F3-2B21-4827-9546-D01800201700}">
      <dsp:nvSpPr>
        <dsp:cNvPr id="0" name=""/>
        <dsp:cNvSpPr/>
      </dsp:nvSpPr>
      <dsp:spPr>
        <a:xfrm>
          <a:off x="7898510" y="2554190"/>
          <a:ext cx="2174462" cy="1087231"/>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VIRKSOMHETSOMRÅDE 4</a:t>
          </a:r>
        </a:p>
        <a:p>
          <a:pPr marL="0" lvl="0" indent="0" algn="ctr" defTabSz="466725">
            <a:lnSpc>
              <a:spcPct val="90000"/>
            </a:lnSpc>
            <a:spcBef>
              <a:spcPct val="0"/>
            </a:spcBef>
            <a:spcAft>
              <a:spcPct val="35000"/>
            </a:spcAft>
            <a:buNone/>
          </a:pPr>
          <a:r>
            <a:rPr lang="nb-NO" sz="1050" kern="1200" dirty="0"/>
            <a:t>virksomhetsstyring og kommunikasjon</a:t>
          </a:r>
        </a:p>
      </dsp:txBody>
      <dsp:txXfrm>
        <a:off x="7898510" y="2554190"/>
        <a:ext cx="2174462" cy="1087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1D9B9-25A0-4E5D-9B6E-ECFF8CA85C56}">
      <dsp:nvSpPr>
        <dsp:cNvPr id="0" name=""/>
        <dsp:cNvSpPr/>
      </dsp:nvSpPr>
      <dsp:spPr>
        <a:xfrm>
          <a:off x="6497901"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418A9-EF74-4F25-B1CB-6683F4E773B6}">
      <dsp:nvSpPr>
        <dsp:cNvPr id="0" name=""/>
        <dsp:cNvSpPr/>
      </dsp:nvSpPr>
      <dsp:spPr>
        <a:xfrm>
          <a:off x="6497901"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51C5A-593C-4139-847D-4859BD95A570}">
      <dsp:nvSpPr>
        <dsp:cNvPr id="0" name=""/>
        <dsp:cNvSpPr/>
      </dsp:nvSpPr>
      <dsp:spPr>
        <a:xfrm>
          <a:off x="4496142" y="468978"/>
          <a:ext cx="2567627" cy="297080"/>
        </a:xfrm>
        <a:custGeom>
          <a:avLst/>
          <a:gdLst/>
          <a:ahLst/>
          <a:cxnLst/>
          <a:rect l="0" t="0" r="0" b="0"/>
          <a:pathLst>
            <a:path>
              <a:moveTo>
                <a:pt x="0" y="0"/>
              </a:moveTo>
              <a:lnTo>
                <a:pt x="0" y="148540"/>
              </a:lnTo>
              <a:lnTo>
                <a:pt x="2567627" y="148540"/>
              </a:lnTo>
              <a:lnTo>
                <a:pt x="2567627"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FE3EA7-0FB5-4D24-A600-466BA35D6E4F}">
      <dsp:nvSpPr>
        <dsp:cNvPr id="0" name=""/>
        <dsp:cNvSpPr/>
      </dsp:nvSpPr>
      <dsp:spPr>
        <a:xfrm>
          <a:off x="4786150"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150A1-00E7-4A5E-89C4-D654F2B38B15}">
      <dsp:nvSpPr>
        <dsp:cNvPr id="0" name=""/>
        <dsp:cNvSpPr/>
      </dsp:nvSpPr>
      <dsp:spPr>
        <a:xfrm>
          <a:off x="4786150"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BE4B-A1BA-4233-8A37-0D2F8F05C676}">
      <dsp:nvSpPr>
        <dsp:cNvPr id="0" name=""/>
        <dsp:cNvSpPr/>
      </dsp:nvSpPr>
      <dsp:spPr>
        <a:xfrm>
          <a:off x="4786150"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805B6-DB5A-46FB-830B-8EBDC7DABBD0}">
      <dsp:nvSpPr>
        <dsp:cNvPr id="0" name=""/>
        <dsp:cNvSpPr/>
      </dsp:nvSpPr>
      <dsp:spPr>
        <a:xfrm>
          <a:off x="4786150"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D2AA33-7E72-42B5-BA88-4C152AA9643A}">
      <dsp:nvSpPr>
        <dsp:cNvPr id="0" name=""/>
        <dsp:cNvSpPr/>
      </dsp:nvSpPr>
      <dsp:spPr>
        <a:xfrm>
          <a:off x="4496142" y="468978"/>
          <a:ext cx="855875" cy="297080"/>
        </a:xfrm>
        <a:custGeom>
          <a:avLst/>
          <a:gdLst/>
          <a:ahLst/>
          <a:cxnLst/>
          <a:rect l="0" t="0" r="0" b="0"/>
          <a:pathLst>
            <a:path>
              <a:moveTo>
                <a:pt x="0" y="0"/>
              </a:moveTo>
              <a:lnTo>
                <a:pt x="0" y="148540"/>
              </a:lnTo>
              <a:lnTo>
                <a:pt x="855875" y="148540"/>
              </a:lnTo>
              <a:lnTo>
                <a:pt x="855875"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8565C-5A4A-49D2-AC18-9C034B9F53E4}">
      <dsp:nvSpPr>
        <dsp:cNvPr id="0" name=""/>
        <dsp:cNvSpPr/>
      </dsp:nvSpPr>
      <dsp:spPr>
        <a:xfrm>
          <a:off x="3074398" y="1473394"/>
          <a:ext cx="212200" cy="3593574"/>
        </a:xfrm>
        <a:custGeom>
          <a:avLst/>
          <a:gdLst/>
          <a:ahLst/>
          <a:cxnLst/>
          <a:rect l="0" t="0" r="0" b="0"/>
          <a:pathLst>
            <a:path>
              <a:moveTo>
                <a:pt x="0" y="0"/>
              </a:moveTo>
              <a:lnTo>
                <a:pt x="0" y="3593574"/>
              </a:lnTo>
              <a:lnTo>
                <a:pt x="212200" y="3593574"/>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2C234-87AF-4752-8440-71F43EE457C8}">
      <dsp:nvSpPr>
        <dsp:cNvPr id="0" name=""/>
        <dsp:cNvSpPr/>
      </dsp:nvSpPr>
      <dsp:spPr>
        <a:xfrm>
          <a:off x="3074398"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B4E443-2D90-4B31-98AC-0E9FF95E82AB}">
      <dsp:nvSpPr>
        <dsp:cNvPr id="0" name=""/>
        <dsp:cNvSpPr/>
      </dsp:nvSpPr>
      <dsp:spPr>
        <a:xfrm>
          <a:off x="3074398"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27BD6F-D553-46F4-9772-B96E1C19EA4D}">
      <dsp:nvSpPr>
        <dsp:cNvPr id="0" name=""/>
        <dsp:cNvSpPr/>
      </dsp:nvSpPr>
      <dsp:spPr>
        <a:xfrm>
          <a:off x="3074398"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082140-D1BA-4FB2-8CF4-BF2166A2BB71}">
      <dsp:nvSpPr>
        <dsp:cNvPr id="0" name=""/>
        <dsp:cNvSpPr/>
      </dsp:nvSpPr>
      <dsp:spPr>
        <a:xfrm>
          <a:off x="3074398"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5968-B942-43F4-A543-704E39F772DB}">
      <dsp:nvSpPr>
        <dsp:cNvPr id="0" name=""/>
        <dsp:cNvSpPr/>
      </dsp:nvSpPr>
      <dsp:spPr>
        <a:xfrm>
          <a:off x="3640266" y="468978"/>
          <a:ext cx="855875" cy="297080"/>
        </a:xfrm>
        <a:custGeom>
          <a:avLst/>
          <a:gdLst/>
          <a:ahLst/>
          <a:cxnLst/>
          <a:rect l="0" t="0" r="0" b="0"/>
          <a:pathLst>
            <a:path>
              <a:moveTo>
                <a:pt x="855875" y="0"/>
              </a:moveTo>
              <a:lnTo>
                <a:pt x="855875"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72699-FF4F-4744-8319-2540627A1474}">
      <dsp:nvSpPr>
        <dsp:cNvPr id="0" name=""/>
        <dsp:cNvSpPr/>
      </dsp:nvSpPr>
      <dsp:spPr>
        <a:xfrm>
          <a:off x="1362647" y="1473394"/>
          <a:ext cx="212200" cy="2828011"/>
        </a:xfrm>
        <a:custGeom>
          <a:avLst/>
          <a:gdLst/>
          <a:ahLst/>
          <a:cxnLst/>
          <a:rect l="0" t="0" r="0" b="0"/>
          <a:pathLst>
            <a:path>
              <a:moveTo>
                <a:pt x="0" y="0"/>
              </a:moveTo>
              <a:lnTo>
                <a:pt x="0" y="2828011"/>
              </a:lnTo>
              <a:lnTo>
                <a:pt x="212200" y="282801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6EB147-1DD8-4327-8878-CEDCB30BE517}">
      <dsp:nvSpPr>
        <dsp:cNvPr id="0" name=""/>
        <dsp:cNvSpPr/>
      </dsp:nvSpPr>
      <dsp:spPr>
        <a:xfrm>
          <a:off x="1362647" y="1473394"/>
          <a:ext cx="212200" cy="2062448"/>
        </a:xfrm>
        <a:custGeom>
          <a:avLst/>
          <a:gdLst/>
          <a:ahLst/>
          <a:cxnLst/>
          <a:rect l="0" t="0" r="0" b="0"/>
          <a:pathLst>
            <a:path>
              <a:moveTo>
                <a:pt x="0" y="0"/>
              </a:moveTo>
              <a:lnTo>
                <a:pt x="0" y="2062448"/>
              </a:lnTo>
              <a:lnTo>
                <a:pt x="212200" y="2062448"/>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58794-42C6-47D6-B783-B6B4DB58EAAC}">
      <dsp:nvSpPr>
        <dsp:cNvPr id="0" name=""/>
        <dsp:cNvSpPr/>
      </dsp:nvSpPr>
      <dsp:spPr>
        <a:xfrm>
          <a:off x="1362647" y="1473394"/>
          <a:ext cx="212200" cy="1296885"/>
        </a:xfrm>
        <a:custGeom>
          <a:avLst/>
          <a:gdLst/>
          <a:ahLst/>
          <a:cxnLst/>
          <a:rect l="0" t="0" r="0" b="0"/>
          <a:pathLst>
            <a:path>
              <a:moveTo>
                <a:pt x="0" y="0"/>
              </a:moveTo>
              <a:lnTo>
                <a:pt x="0" y="1296885"/>
              </a:lnTo>
              <a:lnTo>
                <a:pt x="212200" y="1296885"/>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C2BB-3FD3-4CC4-9712-03150EDFD366}">
      <dsp:nvSpPr>
        <dsp:cNvPr id="0" name=""/>
        <dsp:cNvSpPr/>
      </dsp:nvSpPr>
      <dsp:spPr>
        <a:xfrm>
          <a:off x="1362647" y="1473394"/>
          <a:ext cx="212200" cy="531321"/>
        </a:xfrm>
        <a:custGeom>
          <a:avLst/>
          <a:gdLst/>
          <a:ahLst/>
          <a:cxnLst/>
          <a:rect l="0" t="0" r="0" b="0"/>
          <a:pathLst>
            <a:path>
              <a:moveTo>
                <a:pt x="0" y="0"/>
              </a:moveTo>
              <a:lnTo>
                <a:pt x="0" y="531321"/>
              </a:lnTo>
              <a:lnTo>
                <a:pt x="212200" y="531321"/>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A9A81-E724-450C-A319-67A2806CFCDB}">
      <dsp:nvSpPr>
        <dsp:cNvPr id="0" name=""/>
        <dsp:cNvSpPr/>
      </dsp:nvSpPr>
      <dsp:spPr>
        <a:xfrm>
          <a:off x="1928515" y="468978"/>
          <a:ext cx="2567627" cy="297080"/>
        </a:xfrm>
        <a:custGeom>
          <a:avLst/>
          <a:gdLst/>
          <a:ahLst/>
          <a:cxnLst/>
          <a:rect l="0" t="0" r="0" b="0"/>
          <a:pathLst>
            <a:path>
              <a:moveTo>
                <a:pt x="2567627" y="0"/>
              </a:moveTo>
              <a:lnTo>
                <a:pt x="2567627" y="148540"/>
              </a:lnTo>
              <a:lnTo>
                <a:pt x="0" y="148540"/>
              </a:lnTo>
              <a:lnTo>
                <a:pt x="0" y="297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20FDF0-98E2-445C-A058-C1E52CB4FE8C}">
      <dsp:nvSpPr>
        <dsp:cNvPr id="0" name=""/>
        <dsp:cNvSpPr/>
      </dsp:nvSpPr>
      <dsp:spPr>
        <a:xfrm>
          <a:off x="3370291" y="496"/>
          <a:ext cx="2251702" cy="468482"/>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latin typeface="+mn-lt"/>
              <a:ea typeface="Open Sans SemiBold" panose="020B0706030804020204" pitchFamily="34" charset="0"/>
              <a:cs typeface="Open Sans SemiBold" panose="020B0706030804020204" pitchFamily="34" charset="0"/>
            </a:rPr>
            <a:t>EMBETSLEDELSE</a:t>
          </a:r>
        </a:p>
      </dsp:txBody>
      <dsp:txXfrm>
        <a:off x="3370291" y="496"/>
        <a:ext cx="2251702" cy="468482"/>
      </dsp:txXfrm>
    </dsp:sp>
    <dsp:sp modelId="{909C95B6-E601-4D07-A8B9-4253AA4B192F}">
      <dsp:nvSpPr>
        <dsp:cNvPr id="0" name=""/>
        <dsp:cNvSpPr/>
      </dsp:nvSpPr>
      <dsp:spPr>
        <a:xfrm>
          <a:off x="1221180"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sosial, barnehage, opplæring, barnevern og familie</a:t>
          </a:r>
        </a:p>
      </dsp:txBody>
      <dsp:txXfrm>
        <a:off x="1221180" y="766059"/>
        <a:ext cx="1414670" cy="707335"/>
      </dsp:txXfrm>
    </dsp:sp>
    <dsp:sp modelId="{553631B5-CBD2-4A84-8241-4CFEDA684922}">
      <dsp:nvSpPr>
        <dsp:cNvPr id="0" name=""/>
        <dsp:cNvSpPr/>
      </dsp:nvSpPr>
      <dsp:spPr>
        <a:xfrm>
          <a:off x="1574847"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Barnehage og opplæring</a:t>
          </a:r>
        </a:p>
      </dsp:txBody>
      <dsp:txXfrm>
        <a:off x="1574847" y="1770475"/>
        <a:ext cx="1414670" cy="468482"/>
      </dsp:txXfrm>
    </dsp:sp>
    <dsp:sp modelId="{F13E7E48-981B-43A9-9979-E605E6B970F9}">
      <dsp:nvSpPr>
        <dsp:cNvPr id="0" name=""/>
        <dsp:cNvSpPr/>
      </dsp:nvSpPr>
      <dsp:spPr>
        <a:xfrm>
          <a:off x="1574847"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Helse og omsorg</a:t>
          </a:r>
        </a:p>
      </dsp:txBody>
      <dsp:txXfrm>
        <a:off x="1574847" y="2536038"/>
        <a:ext cx="1414670" cy="468482"/>
      </dsp:txXfrm>
    </dsp:sp>
    <dsp:sp modelId="{838C790D-277C-4318-B19C-4E18F5216499}">
      <dsp:nvSpPr>
        <dsp:cNvPr id="0" name=""/>
        <dsp:cNvSpPr/>
      </dsp:nvSpPr>
      <dsp:spPr>
        <a:xfrm>
          <a:off x="1574847"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Barnevern og familie</a:t>
          </a:r>
        </a:p>
      </dsp:txBody>
      <dsp:txXfrm>
        <a:off x="1574847" y="3301601"/>
        <a:ext cx="1414670" cy="468482"/>
      </dsp:txXfrm>
    </dsp:sp>
    <dsp:sp modelId="{3B134F16-F973-42D5-AE06-11E401390740}">
      <dsp:nvSpPr>
        <dsp:cNvPr id="0" name=""/>
        <dsp:cNvSpPr/>
      </dsp:nvSpPr>
      <dsp:spPr>
        <a:xfrm>
          <a:off x="1574847"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Sosial</a:t>
          </a:r>
        </a:p>
      </dsp:txBody>
      <dsp:txXfrm>
        <a:off x="1574847" y="4067165"/>
        <a:ext cx="1414670" cy="468482"/>
      </dsp:txXfrm>
    </dsp:sp>
    <dsp:sp modelId="{CDDA0DEA-00AB-4476-B1F6-F3D5C4F5B05A}">
      <dsp:nvSpPr>
        <dsp:cNvPr id="0" name=""/>
        <dsp:cNvSpPr/>
      </dsp:nvSpPr>
      <dsp:spPr>
        <a:xfrm>
          <a:off x="2932931"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Miljøvern, landbruk og næringsutvikling</a:t>
          </a:r>
        </a:p>
      </dsp:txBody>
      <dsp:txXfrm>
        <a:off x="2932931" y="766059"/>
        <a:ext cx="1414670" cy="707335"/>
      </dsp:txXfrm>
    </dsp:sp>
    <dsp:sp modelId="{FF9BC0BE-EDB8-40F1-8B24-627FF34A5A2F}">
      <dsp:nvSpPr>
        <dsp:cNvPr id="0" name=""/>
        <dsp:cNvSpPr/>
      </dsp:nvSpPr>
      <dsp:spPr>
        <a:xfrm>
          <a:off x="3286599"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Jord og mat</a:t>
          </a:r>
        </a:p>
      </dsp:txBody>
      <dsp:txXfrm>
        <a:off x="3286599" y="1770475"/>
        <a:ext cx="1414670" cy="468482"/>
      </dsp:txXfrm>
    </dsp:sp>
    <dsp:sp modelId="{A31324D4-E64F-4E57-96FD-598ACBBACD19}">
      <dsp:nvSpPr>
        <dsp:cNvPr id="0" name=""/>
        <dsp:cNvSpPr/>
      </dsp:nvSpPr>
      <dsp:spPr>
        <a:xfrm>
          <a:off x="3286599"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Skog- og </a:t>
          </a:r>
          <a:r>
            <a:rPr lang="nb-NO" sz="900" kern="1200" dirty="0" err="1"/>
            <a:t>trebruk</a:t>
          </a:r>
          <a:endParaRPr lang="nb-NO" sz="900" kern="1200" dirty="0"/>
        </a:p>
      </dsp:txBody>
      <dsp:txXfrm>
        <a:off x="3286599" y="2536038"/>
        <a:ext cx="1414670" cy="468482"/>
      </dsp:txXfrm>
    </dsp:sp>
    <dsp:sp modelId="{87DBCEA4-0A31-47D1-8DE3-8EE2DAA4E0BC}">
      <dsp:nvSpPr>
        <dsp:cNvPr id="0" name=""/>
        <dsp:cNvSpPr/>
      </dsp:nvSpPr>
      <dsp:spPr>
        <a:xfrm>
          <a:off x="3286599"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Vannforvaltning og forurensning</a:t>
          </a:r>
        </a:p>
      </dsp:txBody>
      <dsp:txXfrm>
        <a:off x="3286599" y="3301601"/>
        <a:ext cx="1414670" cy="468482"/>
      </dsp:txXfrm>
    </dsp:sp>
    <dsp:sp modelId="{073E3671-04EC-49D9-9F34-03B08B211090}">
      <dsp:nvSpPr>
        <dsp:cNvPr id="0" name=""/>
        <dsp:cNvSpPr/>
      </dsp:nvSpPr>
      <dsp:spPr>
        <a:xfrm>
          <a:off x="3286599"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Naturmangfold og verneområder</a:t>
          </a:r>
        </a:p>
      </dsp:txBody>
      <dsp:txXfrm>
        <a:off x="3286599" y="4067165"/>
        <a:ext cx="1414670" cy="468482"/>
      </dsp:txXfrm>
    </dsp:sp>
    <dsp:sp modelId="{58EDB196-02E9-492E-ADE6-6CEDA205EEE9}">
      <dsp:nvSpPr>
        <dsp:cNvPr id="0" name=""/>
        <dsp:cNvSpPr/>
      </dsp:nvSpPr>
      <dsp:spPr>
        <a:xfrm>
          <a:off x="3286599" y="483272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Areal og klima</a:t>
          </a:r>
        </a:p>
      </dsp:txBody>
      <dsp:txXfrm>
        <a:off x="3286599" y="4832728"/>
        <a:ext cx="1414670" cy="468482"/>
      </dsp:txXfrm>
    </dsp:sp>
    <dsp:sp modelId="{111B72F2-6D3E-4A9C-A953-9ECE5CECD5F6}">
      <dsp:nvSpPr>
        <dsp:cNvPr id="0" name=""/>
        <dsp:cNvSpPr/>
      </dsp:nvSpPr>
      <dsp:spPr>
        <a:xfrm>
          <a:off x="4644683"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Beredskap, vergemål, justis, kommunal og regional samordning</a:t>
          </a:r>
        </a:p>
      </dsp:txBody>
      <dsp:txXfrm>
        <a:off x="4644683" y="766059"/>
        <a:ext cx="1414670" cy="707335"/>
      </dsp:txXfrm>
    </dsp:sp>
    <dsp:sp modelId="{ECADBA38-16A9-407D-8A5F-D6DE9BF43E1B}">
      <dsp:nvSpPr>
        <dsp:cNvPr id="0" name=""/>
        <dsp:cNvSpPr/>
      </dsp:nvSpPr>
      <dsp:spPr>
        <a:xfrm>
          <a:off x="4998350"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Samfunnssikkerhet og beredskap</a:t>
          </a:r>
        </a:p>
      </dsp:txBody>
      <dsp:txXfrm>
        <a:off x="4998350" y="1770475"/>
        <a:ext cx="1414670" cy="468482"/>
      </dsp:txXfrm>
    </dsp:sp>
    <dsp:sp modelId="{666E077F-97D3-4355-9F84-AD1816C49B12}">
      <dsp:nvSpPr>
        <dsp:cNvPr id="0" name=""/>
        <dsp:cNvSpPr/>
      </dsp:nvSpPr>
      <dsp:spPr>
        <a:xfrm>
          <a:off x="4998350"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Vergemål</a:t>
          </a:r>
        </a:p>
      </dsp:txBody>
      <dsp:txXfrm>
        <a:off x="4998350" y="2536038"/>
        <a:ext cx="1414670" cy="468482"/>
      </dsp:txXfrm>
    </dsp:sp>
    <dsp:sp modelId="{B8289C61-4606-4F43-91FF-7C0EDDCA438B}">
      <dsp:nvSpPr>
        <dsp:cNvPr id="0" name=""/>
        <dsp:cNvSpPr/>
      </dsp:nvSpPr>
      <dsp:spPr>
        <a:xfrm>
          <a:off x="4998350" y="3301601"/>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Juridisk enhet</a:t>
          </a:r>
        </a:p>
      </dsp:txBody>
      <dsp:txXfrm>
        <a:off x="4998350" y="3301601"/>
        <a:ext cx="1414670" cy="468482"/>
      </dsp:txXfrm>
    </dsp:sp>
    <dsp:sp modelId="{B8AE307A-4F10-4474-BF31-4E67E539D541}">
      <dsp:nvSpPr>
        <dsp:cNvPr id="0" name=""/>
        <dsp:cNvSpPr/>
      </dsp:nvSpPr>
      <dsp:spPr>
        <a:xfrm>
          <a:off x="4998350" y="406716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Kommunal og regional samordning</a:t>
          </a:r>
        </a:p>
      </dsp:txBody>
      <dsp:txXfrm>
        <a:off x="4998350" y="4067165"/>
        <a:ext cx="1414670" cy="468482"/>
      </dsp:txXfrm>
    </dsp:sp>
    <dsp:sp modelId="{659292F3-2B21-4827-9546-D01800201700}">
      <dsp:nvSpPr>
        <dsp:cNvPr id="0" name=""/>
        <dsp:cNvSpPr/>
      </dsp:nvSpPr>
      <dsp:spPr>
        <a:xfrm>
          <a:off x="6356434" y="766059"/>
          <a:ext cx="1414670" cy="707335"/>
        </a:xfrm>
        <a:prstGeom prst="rect">
          <a:avLst/>
        </a:prstGeom>
        <a:solidFill>
          <a:schemeClr val="tx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nb-NO" sz="1050" kern="1200" dirty="0"/>
            <a:t>Virksomhetsstyring og kommunikasjon</a:t>
          </a:r>
        </a:p>
      </dsp:txBody>
      <dsp:txXfrm>
        <a:off x="6356434" y="766059"/>
        <a:ext cx="1414670" cy="707335"/>
      </dsp:txXfrm>
    </dsp:sp>
    <dsp:sp modelId="{61819400-3ED5-499D-95E6-64ECC88F62D3}">
      <dsp:nvSpPr>
        <dsp:cNvPr id="0" name=""/>
        <dsp:cNvSpPr/>
      </dsp:nvSpPr>
      <dsp:spPr>
        <a:xfrm>
          <a:off x="6710102" y="1770475"/>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Virksomhetsutvikling, styring og kommunikasjon</a:t>
          </a:r>
        </a:p>
      </dsp:txBody>
      <dsp:txXfrm>
        <a:off x="6710102" y="1770475"/>
        <a:ext cx="1414670" cy="468482"/>
      </dsp:txXfrm>
    </dsp:sp>
    <dsp:sp modelId="{904DE4B9-5AFB-4A5D-BEB0-39D5D1B6F5E4}">
      <dsp:nvSpPr>
        <dsp:cNvPr id="0" name=""/>
        <dsp:cNvSpPr/>
      </dsp:nvSpPr>
      <dsp:spPr>
        <a:xfrm>
          <a:off x="6710102" y="2536038"/>
          <a:ext cx="1414670" cy="4684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t>Felles tjenester og drift</a:t>
          </a:r>
        </a:p>
      </dsp:txBody>
      <dsp:txXfrm>
        <a:off x="6710102" y="2536038"/>
        <a:ext cx="1414670" cy="4684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84B0CA8-D4C0-4EDF-983C-013F20071413}" type="datetimeFigureOut">
              <a:rPr lang="nb-NO" smtClean="0"/>
              <a:t>22. jan 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1</a:t>
            </a:fld>
            <a:endParaRPr lang="nb-NO"/>
          </a:p>
        </p:txBody>
      </p:sp>
    </p:spTree>
    <p:extLst>
      <p:ext uri="{BB962C8B-B14F-4D97-AF65-F5344CB8AC3E}">
        <p14:creationId xmlns:p14="http://schemas.microsoft.com/office/powerpoint/2010/main" val="405225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Fylkesmannen har ansvaret for årlig å fordele skjønnsmidler mellom kommunene i fylket basert på fylkesmannens kjennskap til forholdene i den enkelte kommune.</a:t>
            </a:r>
          </a:p>
          <a:p>
            <a:pPr marL="171450" indent="-171450">
              <a:buFontTx/>
              <a:buChar char="-"/>
            </a:pPr>
            <a:r>
              <a:rPr lang="nb-NO" sz="1200" kern="1200" dirty="0">
                <a:solidFill>
                  <a:schemeClr val="tx1"/>
                </a:solidFill>
                <a:effectLst/>
                <a:latin typeface="+mn-lt"/>
                <a:ea typeface="+mn-ea"/>
                <a:cs typeface="+mn-cs"/>
              </a:rPr>
              <a:t>Skjønnsmidlene er en del av statens inntektsrammer til kommunene. Ifb. med behandlingen av kommuneproposisjonen vedtar Stortinget årlig den totale rammen for skjønnsmidler. </a:t>
            </a:r>
          </a:p>
          <a:p>
            <a:pPr marL="171450" indent="-171450">
              <a:buFontTx/>
              <a:buChar char="-"/>
            </a:pPr>
            <a:r>
              <a:rPr lang="nb-NO" sz="1200" kern="1200" dirty="0">
                <a:solidFill>
                  <a:schemeClr val="tx1"/>
                </a:solidFill>
                <a:effectLst/>
                <a:latin typeface="+mn-lt"/>
                <a:ea typeface="+mn-ea"/>
                <a:cs typeface="+mn-cs"/>
              </a:rPr>
              <a:t>Kommunal- og moderniseringsdepartementet (KMD) fordeler en del av skjønnsmidlene fylkesvis og gir retningslinjer for Fylkesmannen som skal fordele midlene mellom kommunene i sitt fylke. </a:t>
            </a:r>
          </a:p>
          <a:p>
            <a:pPr marL="171450" indent="-171450">
              <a:buFontTx/>
              <a:buChar char="-"/>
            </a:pPr>
            <a:endParaRPr lang="nb-NO" sz="1200" kern="1200" dirty="0">
              <a:solidFill>
                <a:schemeClr val="tx1"/>
              </a:solidFill>
              <a:effectLst/>
              <a:latin typeface="+mn-lt"/>
              <a:ea typeface="+mn-ea"/>
              <a:cs typeface="+mn-cs"/>
            </a:endParaRPr>
          </a:p>
          <a:p>
            <a:pPr marL="171450" indent="-171450">
              <a:buFontTx/>
              <a:buChar char="-"/>
            </a:pPr>
            <a:endParaRPr lang="nb-NO" sz="1200" kern="1200" dirty="0">
              <a:solidFill>
                <a:schemeClr val="tx1"/>
              </a:solidFill>
              <a:effectLst/>
              <a:latin typeface="+mn-lt"/>
              <a:ea typeface="+mn-ea"/>
              <a:cs typeface="+mn-cs"/>
            </a:endParaRPr>
          </a:p>
          <a:p>
            <a:pPr marL="171450" indent="-171450">
              <a:buFontTx/>
              <a:buChar char="-"/>
            </a:pPr>
            <a:endParaRPr lang="nb-NO" sz="1200" kern="1200" dirty="0">
              <a:solidFill>
                <a:schemeClr val="tx1"/>
              </a:solidFill>
              <a:effectLst/>
              <a:latin typeface="+mn-lt"/>
              <a:ea typeface="+mn-ea"/>
              <a:cs typeface="+mn-cs"/>
            </a:endParaRPr>
          </a:p>
          <a:p>
            <a:pPr marL="171450" indent="-171450">
              <a:buFontTx/>
              <a:buChar char="-"/>
            </a:pP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154004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Formålet med skjønnsmidlene er å fange opp forhold som ikke blir godt nok ivaretatt gjennom inntektssystemet eller gjennom andre ordninger, samt å bidra til fornying og utvikling av kommunene</a:t>
            </a:r>
          </a:p>
          <a:p>
            <a:pPr marL="171450" indent="-171450">
              <a:buFontTx/>
              <a:buChar char="-"/>
            </a:pPr>
            <a:r>
              <a:rPr lang="nb-NO" sz="1200" u="sng" kern="1200" dirty="0">
                <a:solidFill>
                  <a:schemeClr val="tx1"/>
                </a:solidFill>
                <a:effectLst/>
                <a:latin typeface="+mn-lt"/>
                <a:ea typeface="+mn-ea"/>
                <a:cs typeface="+mn-cs"/>
              </a:rPr>
              <a:t>Tre kategorier:</a:t>
            </a:r>
          </a:p>
          <a:p>
            <a:pPr marL="628650" lvl="1" indent="-171450">
              <a:buFontTx/>
              <a:buChar char="-"/>
            </a:pPr>
            <a:r>
              <a:rPr lang="nb-NO" sz="1200" kern="1200" dirty="0">
                <a:solidFill>
                  <a:schemeClr val="tx1"/>
                </a:solidFill>
                <a:effectLst/>
                <a:latin typeface="+mn-lt"/>
                <a:ea typeface="+mn-ea"/>
                <a:cs typeface="+mn-cs"/>
              </a:rPr>
              <a:t>En del av den fylkesvise rammen skal fordeles som «ordinære skjønnsmidler» hvor formålet er å fange opp lokale forhold som ikke ivaretas godt nok i inntektssystemet eller gjennom andre tilskuddsordninger. Disse midlene fordeles i september året før budsjettåret og inngår i Statsbudsjettet</a:t>
            </a:r>
          </a:p>
          <a:p>
            <a:pPr marL="628650" lvl="1" indent="-171450">
              <a:buFontTx/>
              <a:buChar char="-"/>
            </a:pPr>
            <a:r>
              <a:rPr lang="nb-NO" sz="1200" kern="1200" dirty="0">
                <a:solidFill>
                  <a:schemeClr val="tx1"/>
                </a:solidFill>
                <a:effectLst/>
                <a:latin typeface="+mn-lt"/>
                <a:ea typeface="+mn-ea"/>
                <a:cs typeface="+mn-cs"/>
              </a:rPr>
              <a:t>Retningslinjene fra KMD sier at Fylkesmannen bør sette av midler til fornyings- og innovasjonsprosjekter.</a:t>
            </a:r>
          </a:p>
          <a:p>
            <a:pPr marL="628650" lvl="1" indent="-171450">
              <a:buFontTx/>
              <a:buChar char="-"/>
            </a:pPr>
            <a:r>
              <a:rPr lang="nb-NO" sz="1200" kern="1200" dirty="0">
                <a:solidFill>
                  <a:schemeClr val="tx1"/>
                </a:solidFill>
                <a:effectLst/>
                <a:latin typeface="+mn-lt"/>
                <a:ea typeface="+mn-ea"/>
                <a:cs typeface="+mn-cs"/>
              </a:rPr>
              <a:t>I tillegg skal alle embeter holde tilbake minst fem pst. av skjønnsmidlene til fordeling gjennom året ved uforutsette hendelser. </a:t>
            </a:r>
          </a:p>
          <a:p>
            <a:pPr marL="171450" indent="-171450">
              <a:buFontTx/>
              <a:buChar char="-"/>
            </a:pPr>
            <a:r>
              <a:rPr lang="nb-NO" sz="1200" b="1" kern="1200" dirty="0">
                <a:solidFill>
                  <a:schemeClr val="tx1"/>
                </a:solidFill>
                <a:effectLst/>
                <a:latin typeface="+mn-lt"/>
                <a:ea typeface="+mn-ea"/>
                <a:cs typeface="+mn-cs"/>
              </a:rPr>
              <a:t>Kommer nærmere inn på de tre kategoriene etter hvert</a:t>
            </a: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3</a:t>
            </a:fld>
            <a:endParaRPr lang="nb-NO"/>
          </a:p>
        </p:txBody>
      </p:sp>
    </p:spTree>
    <p:extLst>
      <p:ext uri="{BB962C8B-B14F-4D97-AF65-F5344CB8AC3E}">
        <p14:creationId xmlns:p14="http://schemas.microsoft.com/office/powerpoint/2010/main" val="25863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retningslinjene står det: «</a:t>
            </a:r>
            <a:r>
              <a:rPr lang="nb-NO" sz="1200" i="1" kern="1200" dirty="0">
                <a:solidFill>
                  <a:schemeClr val="tx1"/>
                </a:solidFill>
                <a:effectLst/>
                <a:latin typeface="+mn-lt"/>
                <a:ea typeface="+mn-ea"/>
                <a:cs typeface="+mn-cs"/>
              </a:rPr>
              <a:t>Fylkesmannen bør i skjønnstildelingen ta hensyn til utgiftskrevende forhold av betydning som kommunene ikke kan påvirke selv, og som ikke er fanget opp i inntektssystemet eller andre faste tilskuddsordninger. Dette kan være forhold av uforutsett, midlertidig eller mer langvarig karakter. Ved vurdering av tildeling av skjønnsmidler skal fylkesmannen gjøre en helhetlig vurdering av kommunens økonomi».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166769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a:t>Fristen for 2020: 20. januar</a:t>
            </a:r>
          </a:p>
          <a:p>
            <a:pPr marL="171450" indent="-171450">
              <a:buFontTx/>
              <a:buChar char="-"/>
            </a:pPr>
            <a:r>
              <a:rPr lang="nb-NO" dirty="0"/>
              <a:t>Populær ordning - </a:t>
            </a:r>
            <a:r>
              <a:rPr lang="nb-NO" sz="1200" kern="1200" dirty="0">
                <a:solidFill>
                  <a:schemeClr val="tx1"/>
                </a:solidFill>
                <a:effectLst/>
                <a:latin typeface="+mn-lt"/>
                <a:ea typeface="+mn-ea"/>
                <a:cs typeface="+mn-cs"/>
              </a:rPr>
              <a:t>Det ble i 2019 tildelt prosjektmidler på 21,9 mill. kroner (22 % av den totale tildelingen). Det ble da gitt midler til 37 prosjekter, mens det kom inn til sammen 71 søknader med en samlet søknadssum på 58,1 mill. kroner.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191680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Det er stor variasjon på søknadene fra kommunene, og mange av søknadene har ikke god nok kvalitet. </a:t>
            </a:r>
          </a:p>
          <a:p>
            <a:pPr marL="171450" indent="-171450">
              <a:buFontTx/>
              <a:buChar char="-"/>
            </a:pPr>
            <a:r>
              <a:rPr lang="nb-NO" sz="1200" kern="1200" dirty="0">
                <a:solidFill>
                  <a:schemeClr val="tx1"/>
                </a:solidFill>
                <a:effectLst/>
                <a:latin typeface="+mn-lt"/>
                <a:ea typeface="+mn-ea"/>
                <a:cs typeface="+mn-cs"/>
              </a:rPr>
              <a:t>FM har for 2020 gitt noe mer tydelige føringer for innretning og tema</a:t>
            </a:r>
          </a:p>
          <a:p>
            <a:pPr marL="171450" indent="-171450">
              <a:buFontTx/>
              <a:buChar char="-"/>
            </a:pPr>
            <a:r>
              <a:rPr lang="nb-NO" sz="1200" kern="1200" dirty="0">
                <a:solidFill>
                  <a:schemeClr val="tx1"/>
                </a:solidFill>
                <a:effectLst/>
                <a:latin typeface="+mn-lt"/>
                <a:ea typeface="+mn-ea"/>
                <a:cs typeface="+mn-cs"/>
              </a:rPr>
              <a:t>FM ønsker også å prioritere bedre å følge opp resultat og rapportering av prosjektene i ettertid. Fylkesmannen vil prioritere å tilrettelegge bedre for erfaringsdeling av vellykkede prosjekter. </a:t>
            </a:r>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6</a:t>
            </a:fld>
            <a:endParaRPr lang="nb-NO"/>
          </a:p>
        </p:txBody>
      </p:sp>
    </p:spTree>
    <p:extLst>
      <p:ext uri="{BB962C8B-B14F-4D97-AF65-F5344CB8AC3E}">
        <p14:creationId xmlns:p14="http://schemas.microsoft.com/office/powerpoint/2010/main" val="49453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Igangsatte prosjekter som går over flere år og som kan vise til god fremdrift/gjennomføring vil bli prioritert i 2020 og frem til de er avsluttet. </a:t>
            </a:r>
          </a:p>
          <a:p>
            <a:pPr marL="171450" indent="-171450">
              <a:buFontTx/>
              <a:buChar char="-"/>
            </a:pPr>
            <a:r>
              <a:rPr lang="nb-NO" dirty="0"/>
              <a:t>Det må søkes om videreføring av støtten hvert år i prosjektperioden. </a:t>
            </a:r>
          </a:p>
          <a:p>
            <a:pPr marL="171450" indent="-171450">
              <a:buFontTx/>
              <a:buChar char="-"/>
            </a:pPr>
            <a:r>
              <a:rPr lang="nb-NO" dirty="0"/>
              <a:t>Det anslås at ca. 10 mill. kroner vil gå til videreføring av pågående prosjekter.</a:t>
            </a:r>
          </a:p>
        </p:txBody>
      </p:sp>
      <p:sp>
        <p:nvSpPr>
          <p:cNvPr id="4" name="Plassholder for lysbildenummer 3"/>
          <p:cNvSpPr>
            <a:spLocks noGrp="1"/>
          </p:cNvSpPr>
          <p:nvPr>
            <p:ph type="sldNum" sz="quarter" idx="5"/>
          </p:nvPr>
        </p:nvSpPr>
        <p:spPr/>
        <p:txBody>
          <a:bodyPr/>
          <a:lstStyle/>
          <a:p>
            <a:fld id="{07E4FB80-D5CD-4F8B-B310-9170DDB90797}" type="slidenum">
              <a:rPr lang="nb-NO" smtClean="0"/>
              <a:t>7</a:t>
            </a:fld>
            <a:endParaRPr lang="nb-NO"/>
          </a:p>
        </p:txBody>
      </p:sp>
    </p:spTree>
    <p:extLst>
      <p:ext uri="{BB962C8B-B14F-4D97-AF65-F5344CB8AC3E}">
        <p14:creationId xmlns:p14="http://schemas.microsoft.com/office/powerpoint/2010/main" val="408515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Midlene kan betales ut til andre formål mot slutten av året om de ikke blir benyttet til uforutsette hendelser. </a:t>
            </a:r>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247668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1009747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51E78249-DB02-4599-A164-720E2361BC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mørk topp 2 spalter">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TekstSylinder 12">
            <a:extLst>
              <a:ext uri="{FF2B5EF4-FFF2-40B4-BE49-F238E27FC236}">
                <a16:creationId xmlns:a16="http://schemas.microsoft.com/office/drawing/2014/main" id="{2C780A5D-1FA7-4A34-891C-559C28E3D5B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14671448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C133B2FE-778A-4594-9409-22AD96B9DD5A}"/>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406661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tid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1" name="TekstSylinder 10">
            <a:extLst>
              <a:ext uri="{FF2B5EF4-FFF2-40B4-BE49-F238E27FC236}">
                <a16:creationId xmlns:a16="http://schemas.microsoft.com/office/drawing/2014/main" id="{B4E70D63-6C44-4C09-9DD6-09E7D105EE8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6AA7A049-874C-487A-B24E-59FCC67928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0" name="TekstSylinder 9">
            <a:extLst>
              <a:ext uri="{FF2B5EF4-FFF2-40B4-BE49-F238E27FC236}">
                <a16:creationId xmlns:a16="http://schemas.microsoft.com/office/drawing/2014/main" id="{7DD5B273-5202-4875-9B6B-6C9059F751B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F1195C1D-5167-4DB5-AB73-07066882EA75}"/>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TekstSylinder 16">
            <a:extLst>
              <a:ext uri="{FF2B5EF4-FFF2-40B4-BE49-F238E27FC236}">
                <a16:creationId xmlns:a16="http://schemas.microsoft.com/office/drawing/2014/main" id="{9DEC28B6-C716-4267-8126-83C9BEBE9B8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076656501"/>
      </p:ext>
    </p:extLst>
  </p:cSld>
  <p:clrMapOvr>
    <a:masterClrMapping/>
  </p:clrMapOvr>
  <p:extLst mod="1">
    <p:ext uri="{DCECCB84-F9BA-43D5-87BE-67443E8EF086}">
      <p15:sldGuideLst xmlns:p15="http://schemas.microsoft.com/office/powerpoint/2012/main">
        <p15:guide id="1" orient="horz" pos="136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TekstSylinder 21">
            <a:extLst>
              <a:ext uri="{FF2B5EF4-FFF2-40B4-BE49-F238E27FC236}">
                <a16:creationId xmlns:a16="http://schemas.microsoft.com/office/drawing/2014/main" id="{237B8B85-2B39-4F93-BD1C-A06C520C2FB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187475627"/>
      </p:ext>
    </p:extLst>
  </p:cSld>
  <p:clrMapOvr>
    <a:masterClrMapping/>
  </p:clrMapOvr>
  <p:extLst mod="1">
    <p:ext uri="{DCECCB84-F9BA-43D5-87BE-67443E8EF086}">
      <p15:sldGuideLst xmlns:p15="http://schemas.microsoft.com/office/powerpoint/2012/main">
        <p15:guide id="1" orient="horz" pos="136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5" name="TekstSylinder 14">
            <a:extLst>
              <a:ext uri="{FF2B5EF4-FFF2-40B4-BE49-F238E27FC236}">
                <a16:creationId xmlns:a16="http://schemas.microsoft.com/office/drawing/2014/main" id="{72CD1A91-9138-486B-89C6-872C6937063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493747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1" name="TekstSylinder 20">
            <a:extLst>
              <a:ext uri="{FF2B5EF4-FFF2-40B4-BE49-F238E27FC236}">
                <a16:creationId xmlns:a16="http://schemas.microsoft.com/office/drawing/2014/main" id="{49A1A45A-2A69-4B28-A932-FAFEEABA4A5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33750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F3AE6C81-F72C-4DE5-A5F5-42895657E892}"/>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pic>
        <p:nvPicPr>
          <p:cNvPr id="13" name="Bilde 12">
            <a:extLst>
              <a:ext uri="{FF2B5EF4-FFF2-40B4-BE49-F238E27FC236}">
                <a16:creationId xmlns:a16="http://schemas.microsoft.com/office/drawing/2014/main" id="{B0A23E1F-BB91-4109-BAE5-D0F2DFBAC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0" name="TekstSylinder 9">
            <a:extLst>
              <a:ext uri="{FF2B5EF4-FFF2-40B4-BE49-F238E27FC236}">
                <a16:creationId xmlns:a16="http://schemas.microsoft.com/office/drawing/2014/main" id="{14FB6F2D-0DA7-4ED9-A1AC-D9D4FA46330E}"/>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CC9207C7-EB7F-4A78-B391-8A4DA46896D8}"/>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3" name="TekstSylinder 12">
            <a:extLst>
              <a:ext uri="{FF2B5EF4-FFF2-40B4-BE49-F238E27FC236}">
                <a16:creationId xmlns:a16="http://schemas.microsoft.com/office/drawing/2014/main" id="{DD1ADD3A-13AA-41AB-94CE-8EDA1EC9B474}"/>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TekstSylinder 10">
            <a:extLst>
              <a:ext uri="{FF2B5EF4-FFF2-40B4-BE49-F238E27FC236}">
                <a16:creationId xmlns:a16="http://schemas.microsoft.com/office/drawing/2014/main" id="{51985AF0-ED55-4370-8952-1FB9B394D283}"/>
              </a:ext>
            </a:extLst>
          </p:cNvPr>
          <p:cNvSpPr txBox="1"/>
          <p:nvPr userDrawn="1"/>
        </p:nvSpPr>
        <p:spPr>
          <a:xfrm>
            <a:off x="9885363" y="6638779"/>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
        <p:nvSpPr>
          <p:cNvPr id="3" name="TekstSylinder 2">
            <a:extLst>
              <a:ext uri="{FF2B5EF4-FFF2-40B4-BE49-F238E27FC236}">
                <a16:creationId xmlns:a16="http://schemas.microsoft.com/office/drawing/2014/main" id="{F3983DAD-DED5-43F4-B0A1-715E70E8F11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437787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sasjonskart uten enhet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2EF0751-2B5B-4284-833D-CA315BECB4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1605332013"/>
              </p:ext>
            </p:extLst>
          </p:nvPr>
        </p:nvGraphicFramePr>
        <p:xfrm>
          <a:off x="1058127" y="223755"/>
          <a:ext cx="10078186" cy="501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ssholder for lysbildenummer 5">
            <a:extLst>
              <a:ext uri="{FF2B5EF4-FFF2-40B4-BE49-F238E27FC236}">
                <a16:creationId xmlns:a16="http://schemas.microsoft.com/office/drawing/2014/main" id="{555B8594-3D12-4F0A-BC64-E01D0B48C44F}"/>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8" name="Bilde 7">
            <a:extLst>
              <a:ext uri="{FF2B5EF4-FFF2-40B4-BE49-F238E27FC236}">
                <a16:creationId xmlns:a16="http://schemas.microsoft.com/office/drawing/2014/main" id="{8DE97E4E-7214-4621-A6CE-34EFB48D56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2" name="TekstSylinder 11">
            <a:extLst>
              <a:ext uri="{FF2B5EF4-FFF2-40B4-BE49-F238E27FC236}">
                <a16:creationId xmlns:a16="http://schemas.microsoft.com/office/drawing/2014/main" id="{7A390813-8F57-44B5-BF8B-13C614DC046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050039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sasjonskart med enheter">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11FD0BF-FAAF-4897-93DF-D0B00ABD54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50" b="17283"/>
          <a:stretch/>
        </p:blipFill>
        <p:spPr>
          <a:xfrm>
            <a:off x="0" y="3615079"/>
            <a:ext cx="7425160" cy="3178737"/>
          </a:xfrm>
          <a:prstGeom prst="rect">
            <a:avLst/>
          </a:prstGeom>
        </p:spPr>
      </p:pic>
      <p:graphicFrame>
        <p:nvGraphicFramePr>
          <p:cNvPr id="4" name="Diagram 3">
            <a:extLst>
              <a:ext uri="{FF2B5EF4-FFF2-40B4-BE49-F238E27FC236}">
                <a16:creationId xmlns:a16="http://schemas.microsoft.com/office/drawing/2014/main" id="{882FEC05-4479-45BC-A75C-B01A23E4A281}"/>
              </a:ext>
            </a:extLst>
          </p:cNvPr>
          <p:cNvGraphicFramePr/>
          <p:nvPr userDrawn="1">
            <p:extLst>
              <p:ext uri="{D42A27DB-BD31-4B8C-83A1-F6EECF244321}">
                <p14:modId xmlns:p14="http://schemas.microsoft.com/office/powerpoint/2010/main" val="2269155075"/>
              </p:ext>
            </p:extLst>
          </p:nvPr>
        </p:nvGraphicFramePr>
        <p:xfrm>
          <a:off x="1434361" y="568413"/>
          <a:ext cx="9345953" cy="5301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755AF70-D81A-44C1-B559-6580F2980B49}"/>
              </a:ext>
            </a:extLst>
          </p:cNvPr>
          <p:cNvSpPr txBox="1"/>
          <p:nvPr userDrawn="1"/>
        </p:nvSpPr>
        <p:spPr>
          <a:xfrm>
            <a:off x="1664886" y="6038991"/>
            <a:ext cx="3813176" cy="230832"/>
          </a:xfrm>
          <a:prstGeom prst="rect">
            <a:avLst/>
          </a:prstGeom>
          <a:noFill/>
        </p:spPr>
        <p:txBody>
          <a:bodyPr wrap="square" rtlCol="0">
            <a:spAutoFit/>
          </a:bodyPr>
          <a:lstStyle/>
          <a:p>
            <a:r>
              <a:rPr lang="nb-NO" sz="90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 name="Rett pilkobling 7">
            <a:extLst>
              <a:ext uri="{FF2B5EF4-FFF2-40B4-BE49-F238E27FC236}">
                <a16:creationId xmlns:a16="http://schemas.microsoft.com/office/drawing/2014/main" id="{CC0D6E12-02C3-40A0-AC9B-5EAEE42C3120}"/>
              </a:ext>
            </a:extLst>
          </p:cNvPr>
          <p:cNvCxnSpPr>
            <a:cxnSpLocks/>
          </p:cNvCxnSpPr>
          <p:nvPr userDrawn="1"/>
        </p:nvCxnSpPr>
        <p:spPr>
          <a:xfrm>
            <a:off x="3911057" y="6169741"/>
            <a:ext cx="7242086"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9B40C56B-05BB-475F-8E5A-13149316FDA6}"/>
              </a:ext>
            </a:extLst>
          </p:cNvPr>
          <p:cNvCxnSpPr>
            <a:cxnSpLocks/>
          </p:cNvCxnSpPr>
          <p:nvPr userDrawn="1"/>
        </p:nvCxnSpPr>
        <p:spPr>
          <a:xfrm flipV="1">
            <a:off x="1072517" y="1363436"/>
            <a:ext cx="0" cy="479867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DC01CA18-7061-4A00-8DFB-F2D24EDE6DA1}"/>
              </a:ext>
            </a:extLst>
          </p:cNvPr>
          <p:cNvCxnSpPr>
            <a:cxnSpLocks/>
          </p:cNvCxnSpPr>
          <p:nvPr userDrawn="1"/>
        </p:nvCxnSpPr>
        <p:spPr>
          <a:xfrm flipV="1">
            <a:off x="1072517" y="6162047"/>
            <a:ext cx="609198" cy="7694"/>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sp>
        <p:nvSpPr>
          <p:cNvPr id="13" name="Plassholder for lysbildenummer 5">
            <a:extLst>
              <a:ext uri="{FF2B5EF4-FFF2-40B4-BE49-F238E27FC236}">
                <a16:creationId xmlns:a16="http://schemas.microsoft.com/office/drawing/2014/main" id="{A4417D52-51C9-4726-B690-F70EB9F6655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9" name="Rektangel 18">
            <a:extLst>
              <a:ext uri="{FF2B5EF4-FFF2-40B4-BE49-F238E27FC236}">
                <a16:creationId xmlns:a16="http://schemas.microsoft.com/office/drawing/2014/main" id="{065997F6-170A-4322-BCE3-1D9D100B314C}"/>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57E35CC-58BA-4E57-8A6D-63A1968BBF8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4" name="TekstSylinder 13">
            <a:extLst>
              <a:ext uri="{FF2B5EF4-FFF2-40B4-BE49-F238E27FC236}">
                <a16:creationId xmlns:a16="http://schemas.microsoft.com/office/drawing/2014/main" id="{CC4E2B53-7BFF-4A73-89FE-134B8E72D03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301776542"/>
      </p:ext>
    </p:extLst>
  </p:cSld>
  <p:clrMapOvr>
    <a:masterClrMapping/>
  </p:clrMapOvr>
  <p:extLst mod="1">
    <p:ext uri="{DCECCB84-F9BA-43D5-87BE-67443E8EF086}">
      <p15:sldGuideLst xmlns:p15="http://schemas.microsoft.com/office/powerpoint/2012/main">
        <p15:guide id="1" orient="horz" pos="68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sp>
        <p:nvSpPr>
          <p:cNvPr id="11" name="TekstSylinder 10">
            <a:extLst>
              <a:ext uri="{FF2B5EF4-FFF2-40B4-BE49-F238E27FC236}">
                <a16:creationId xmlns:a16="http://schemas.microsoft.com/office/drawing/2014/main" id="{28C3E3C8-7542-4C5D-8D45-BB10DE628C93}"/>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2" name="Bilde 11">
            <a:extLst>
              <a:ext uri="{FF2B5EF4-FFF2-40B4-BE49-F238E27FC236}">
                <a16:creationId xmlns:a16="http://schemas.microsoft.com/office/drawing/2014/main" id="{827E6E30-1E0D-45D4-A2BE-9F913190E1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2520276163"/>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1" name="TekstSylinder 10">
            <a:extLst>
              <a:ext uri="{FF2B5EF4-FFF2-40B4-BE49-F238E27FC236}">
                <a16:creationId xmlns:a16="http://schemas.microsoft.com/office/drawing/2014/main" id="{7C079A19-1294-49D5-B898-FD761C23A908}"/>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5" name="Bilde 14">
            <a:extLst>
              <a:ext uri="{FF2B5EF4-FFF2-40B4-BE49-F238E27FC236}">
                <a16:creationId xmlns:a16="http://schemas.microsoft.com/office/drawing/2014/main" id="{D4E53253-7AB5-4239-931A-E2B1E391D9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34998963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3" name="TekstSylinder 12">
            <a:extLst>
              <a:ext uri="{FF2B5EF4-FFF2-40B4-BE49-F238E27FC236}">
                <a16:creationId xmlns:a16="http://schemas.microsoft.com/office/drawing/2014/main" id="{5F0A1334-BDDA-4F98-9E3A-33D971267C92}"/>
              </a:ext>
            </a:extLst>
          </p:cNvPr>
          <p:cNvSpPr txBox="1"/>
          <p:nvPr userDrawn="1"/>
        </p:nvSpPr>
        <p:spPr>
          <a:xfrm>
            <a:off x="959829" y="585708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5" name="Bilde 4">
            <a:extLst>
              <a:ext uri="{FF2B5EF4-FFF2-40B4-BE49-F238E27FC236}">
                <a16:creationId xmlns:a16="http://schemas.microsoft.com/office/drawing/2014/main" id="{DC7B644A-5438-4493-B93D-6B45A9B17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786" y="5055888"/>
            <a:ext cx="3742299" cy="1133917"/>
          </a:xfrm>
          <a:prstGeom prst="rect">
            <a:avLst/>
          </a:prstGeom>
        </p:spPr>
      </p:pic>
    </p:spTree>
    <p:extLst>
      <p:ext uri="{BB962C8B-B14F-4D97-AF65-F5344CB8AC3E}">
        <p14:creationId xmlns:p14="http://schemas.microsoft.com/office/powerpoint/2010/main" val="2415414595"/>
      </p:ext>
    </p:extLst>
  </p:cSld>
  <p:clrMapOvr>
    <a:masterClrMapping/>
  </p:clrMapOvr>
  <p:extLst mod="1">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2D89FDB8-0BB4-4C70-A37A-69DE7385F9F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pic>
        <p:nvPicPr>
          <p:cNvPr id="13" name="Bilde 12">
            <a:extLst>
              <a:ext uri="{FF2B5EF4-FFF2-40B4-BE49-F238E27FC236}">
                <a16:creationId xmlns:a16="http://schemas.microsoft.com/office/drawing/2014/main" id="{0781A5EF-BFD9-4376-9ED6-86B31CC081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pic>
        <p:nvPicPr>
          <p:cNvPr id="17" name="Bilde 16">
            <a:extLst>
              <a:ext uri="{FF2B5EF4-FFF2-40B4-BE49-F238E27FC236}">
                <a16:creationId xmlns:a16="http://schemas.microsoft.com/office/drawing/2014/main" id="{C595A54F-0B86-472B-885E-E8FC61483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5899" y="5573878"/>
            <a:ext cx="3742299" cy="1133917"/>
          </a:xfrm>
          <a:prstGeom prst="rect">
            <a:avLst/>
          </a:prstGeom>
        </p:spPr>
      </p:pic>
      <p:sp>
        <p:nvSpPr>
          <p:cNvPr id="23" name="TekstSylinder 22">
            <a:extLst>
              <a:ext uri="{FF2B5EF4-FFF2-40B4-BE49-F238E27FC236}">
                <a16:creationId xmlns:a16="http://schemas.microsoft.com/office/drawing/2014/main" id="{2A8B41E1-CBF2-455D-9233-19808A399E73}"/>
              </a:ext>
            </a:extLst>
          </p:cNvPr>
          <p:cNvSpPr txBox="1"/>
          <p:nvPr userDrawn="1"/>
        </p:nvSpPr>
        <p:spPr>
          <a:xfrm>
            <a:off x="8915007" y="5788463"/>
            <a:ext cx="2571094" cy="707886"/>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Fylkesmannen i Innlandet</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www.fylkesmannen.no/in</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062275"/>
      </p:ext>
    </p:extLst>
  </p:cSld>
  <p:clrMapOvr>
    <a:masterClrMapping/>
  </p:clrMapOvr>
  <p:extLst mod="1">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TekstSylinder 6">
            <a:extLst>
              <a:ext uri="{FF2B5EF4-FFF2-40B4-BE49-F238E27FC236}">
                <a16:creationId xmlns:a16="http://schemas.microsoft.com/office/drawing/2014/main" id="{491A5378-76EA-466C-B3BF-95E2A75E1E87}"/>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ide">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5" name="TekstSylinder 4">
            <a:extLst>
              <a:ext uri="{FF2B5EF4-FFF2-40B4-BE49-F238E27FC236}">
                <a16:creationId xmlns:a16="http://schemas.microsoft.com/office/drawing/2014/main" id="{F14ED311-2BFC-4E7E-8FBE-C5C845346B4B}"/>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5" name="Plassholder for dato 3">
            <a:extLst>
              <a:ext uri="{FF2B5EF4-FFF2-40B4-BE49-F238E27FC236}">
                <a16:creationId xmlns:a16="http://schemas.microsoft.com/office/drawing/2014/main" id="{4C6E4E7D-79DD-4324-B82E-4D2C95463A2C}"/>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pic>
        <p:nvPicPr>
          <p:cNvPr id="16" name="Bilde 15">
            <a:extLst>
              <a:ext uri="{FF2B5EF4-FFF2-40B4-BE49-F238E27FC236}">
                <a16:creationId xmlns:a16="http://schemas.microsoft.com/office/drawing/2014/main" id="{B4BEB4EB-20EC-4657-82E2-6B4E6277D2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sp>
        <p:nvSpPr>
          <p:cNvPr id="19" name="Plassholder for dato 3">
            <a:extLst>
              <a:ext uri="{FF2B5EF4-FFF2-40B4-BE49-F238E27FC236}">
                <a16:creationId xmlns:a16="http://schemas.microsoft.com/office/drawing/2014/main" id="{7C1E1303-7E25-4912-BCEB-7D44C69367A4}"/>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pic>
        <p:nvPicPr>
          <p:cNvPr id="20" name="Bilde 19">
            <a:extLst>
              <a:ext uri="{FF2B5EF4-FFF2-40B4-BE49-F238E27FC236}">
                <a16:creationId xmlns:a16="http://schemas.microsoft.com/office/drawing/2014/main" id="{90E5257E-20F1-4207-AA88-60A4429DB4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1" name="Plassholder for dato 3">
            <a:extLst>
              <a:ext uri="{FF2B5EF4-FFF2-40B4-BE49-F238E27FC236}">
                <a16:creationId xmlns:a16="http://schemas.microsoft.com/office/drawing/2014/main" id="{6315973F-A371-4756-9A7A-5C7DB782A380}"/>
              </a:ext>
            </a:extLst>
          </p:cNvPr>
          <p:cNvSpPr>
            <a:spLocks noGrp="1"/>
          </p:cNvSpPr>
          <p:nvPr>
            <p:ph type="dt" sz="half" idx="2"/>
          </p:nvPr>
        </p:nvSpPr>
        <p:spPr>
          <a:xfrm>
            <a:off x="10442122" y="6261302"/>
            <a:ext cx="1444114"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22. jan 2020</a:t>
            </a:fld>
            <a:endParaRPr lang="nb-NO" dirty="0"/>
          </a:p>
        </p:txBody>
      </p:sp>
      <p:pic>
        <p:nvPicPr>
          <p:cNvPr id="12" name="Bilde 11">
            <a:extLst>
              <a:ext uri="{FF2B5EF4-FFF2-40B4-BE49-F238E27FC236}">
                <a16:creationId xmlns:a16="http://schemas.microsoft.com/office/drawing/2014/main" id="{DB8E3671-5D41-4516-B903-2262D5711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35777"/>
            <a:ext cx="4794730" cy="1452803"/>
          </a:xfrm>
          <a:prstGeom prst="rect">
            <a:avLst/>
          </a:prstGeom>
        </p:spPr>
      </p:pic>
    </p:spTree>
    <p:extLst>
      <p:ext uri="{BB962C8B-B14F-4D97-AF65-F5344CB8AC3E}">
        <p14:creationId xmlns:p14="http://schemas.microsoft.com/office/powerpoint/2010/main" val="13635736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lys topp 1 spalte">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57125616"/>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lys topp 2 spalter">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tid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mørk topp 1 spalt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
        <p:nvSpPr>
          <p:cNvPr id="13" name="TekstSylinder 12">
            <a:extLst>
              <a:ext uri="{FF2B5EF4-FFF2-40B4-BE49-F238E27FC236}">
                <a16:creationId xmlns:a16="http://schemas.microsoft.com/office/drawing/2014/main" id="{2C780A5D-1FA7-4A34-891C-559C28E3D5B4}"/>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Innlandet</a:t>
            </a:r>
          </a:p>
        </p:txBody>
      </p:sp>
      <p:sp>
        <p:nvSpPr>
          <p:cNvPr id="14" name="Plassholder for tekst 37">
            <a:extLst>
              <a:ext uri="{FF2B5EF4-FFF2-40B4-BE49-F238E27FC236}">
                <a16:creationId xmlns:a16="http://schemas.microsoft.com/office/drawing/2014/main" id="{01C2A02F-8AA9-41ED-90D6-90FEF9C9D8DB}"/>
              </a:ext>
            </a:extLst>
          </p:cNvPr>
          <p:cNvSpPr>
            <a:spLocks noGrp="1"/>
          </p:cNvSpPr>
          <p:nvPr>
            <p:ph type="body" sz="quarter" idx="13" hasCustomPrompt="1"/>
          </p:nvPr>
        </p:nvSpPr>
        <p:spPr>
          <a:xfrm>
            <a:off x="1057541" y="2164988"/>
            <a:ext cx="10078772" cy="4144259"/>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tid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1-spalte-versjonen bør brukes når du bare har noen få punkt</a:t>
            </a:r>
          </a:p>
        </p:txBody>
      </p:sp>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5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760" r:id="rId7"/>
    <p:sldLayoutId id="2147483664" r:id="rId8"/>
    <p:sldLayoutId id="2147483713" r:id="rId9"/>
    <p:sldLayoutId id="2147483761" r:id="rId10"/>
    <p:sldLayoutId id="2147483685" r:id="rId11"/>
    <p:sldLayoutId id="2147483714" r:id="rId12"/>
    <p:sldLayoutId id="2147483702" r:id="rId13"/>
    <p:sldLayoutId id="2147483736" r:id="rId14"/>
    <p:sldLayoutId id="2147483733" r:id="rId15"/>
    <p:sldLayoutId id="2147483716" r:id="rId16"/>
    <p:sldLayoutId id="2147483707" r:id="rId17"/>
    <p:sldLayoutId id="2147483675" r:id="rId18"/>
    <p:sldLayoutId id="2147483706" r:id="rId19"/>
    <p:sldLayoutId id="2147483709" r:id="rId20"/>
    <p:sldLayoutId id="2147483711" r:id="rId21"/>
    <p:sldLayoutId id="2147483710" r:id="rId22"/>
    <p:sldLayoutId id="2147483712" r:id="rId23"/>
    <p:sldLayoutId id="2147483655" r:id="rId24"/>
    <p:sldLayoutId id="2147483705" r:id="rId25"/>
    <p:sldLayoutId id="2147483690" r:id="rId26"/>
    <p:sldLayoutId id="2147483759" r:id="rId27"/>
    <p:sldLayoutId id="2147483758" r:id="rId28"/>
    <p:sldLayoutId id="2147483757" r:id="rId29"/>
    <p:sldLayoutId id="2147483746" r:id="rId30"/>
    <p:sldLayoutId id="2147483718" r:id="rId31"/>
    <p:sldLayoutId id="2147483719" r:id="rId32"/>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B53ACDEB-BF17-4F46-82CF-F9A399FF3569}"/>
              </a:ext>
            </a:extLst>
          </p:cNvPr>
          <p:cNvSpPr>
            <a:spLocks noGrp="1"/>
          </p:cNvSpPr>
          <p:nvPr>
            <p:ph type="body" sz="quarter" idx="10"/>
          </p:nvPr>
        </p:nvSpPr>
        <p:spPr/>
        <p:txBody>
          <a:bodyPr/>
          <a:lstStyle/>
          <a:p>
            <a:r>
              <a:rPr lang="nb-NO" dirty="0"/>
              <a:t>Skjønnsmidler </a:t>
            </a:r>
          </a:p>
        </p:txBody>
      </p:sp>
      <p:sp>
        <p:nvSpPr>
          <p:cNvPr id="6" name="Plassholder for tekst 5">
            <a:extLst>
              <a:ext uri="{FF2B5EF4-FFF2-40B4-BE49-F238E27FC236}">
                <a16:creationId xmlns:a16="http://schemas.microsoft.com/office/drawing/2014/main" id="{3F78CFB6-B923-4F8F-A46A-9C0AA89691EB}"/>
              </a:ext>
            </a:extLst>
          </p:cNvPr>
          <p:cNvSpPr>
            <a:spLocks noGrp="1"/>
          </p:cNvSpPr>
          <p:nvPr>
            <p:ph type="body" sz="quarter" idx="11"/>
          </p:nvPr>
        </p:nvSpPr>
        <p:spPr/>
        <p:txBody>
          <a:bodyPr/>
          <a:lstStyle/>
          <a:p>
            <a:r>
              <a:rPr lang="nb-NO" dirty="0"/>
              <a:t>Søknadsverksted 2020</a:t>
            </a:r>
          </a:p>
        </p:txBody>
      </p:sp>
      <p:sp>
        <p:nvSpPr>
          <p:cNvPr id="2" name="Plassholder for dato 1">
            <a:extLst>
              <a:ext uri="{FF2B5EF4-FFF2-40B4-BE49-F238E27FC236}">
                <a16:creationId xmlns:a16="http://schemas.microsoft.com/office/drawing/2014/main" id="{C774C039-F777-4D1B-9D1F-538DA4956BAC}"/>
              </a:ext>
            </a:extLst>
          </p:cNvPr>
          <p:cNvSpPr>
            <a:spLocks noGrp="1"/>
          </p:cNvSpPr>
          <p:nvPr>
            <p:ph type="dt" sz="half" idx="2"/>
          </p:nvPr>
        </p:nvSpPr>
        <p:spPr/>
        <p:txBody>
          <a:bodyPr/>
          <a:lstStyle/>
          <a:p>
            <a:fld id="{20CAE16B-463B-4D9A-B532-D4D0B4862104}" type="datetime1">
              <a:rPr lang="nb-NO" smtClean="0"/>
              <a:pPr/>
              <a:t>22. jan 2020</a:t>
            </a:fld>
            <a:endParaRPr lang="nb-NO" dirty="0"/>
          </a:p>
        </p:txBody>
      </p:sp>
    </p:spTree>
    <p:extLst>
      <p:ext uri="{BB962C8B-B14F-4D97-AF65-F5344CB8AC3E}">
        <p14:creationId xmlns:p14="http://schemas.microsoft.com/office/powerpoint/2010/main" val="144918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252F710-A270-41B4-8E1F-64E1C80EBB41}"/>
              </a:ext>
            </a:extLst>
          </p:cNvPr>
          <p:cNvSpPr>
            <a:spLocks noGrp="1"/>
          </p:cNvSpPr>
          <p:nvPr>
            <p:ph type="body" sz="quarter" idx="11"/>
          </p:nvPr>
        </p:nvSpPr>
        <p:spPr>
          <a:xfrm>
            <a:off x="1057541" y="2164988"/>
            <a:ext cx="5343259" cy="4144259"/>
          </a:xfrm>
        </p:spPr>
        <p:txBody>
          <a:bodyPr/>
          <a:lstStyle/>
          <a:p>
            <a:r>
              <a:rPr lang="nb-NO" dirty="0"/>
              <a:t>Kommunal- og moderniseringsdepartementet (KMD) fordeler skjønnsmidlene fylkesvis </a:t>
            </a:r>
          </a:p>
          <a:p>
            <a:r>
              <a:rPr lang="nb-NO" dirty="0"/>
              <a:t>Fylkesmannen fordeler midlene til kommunene på bakgrunn av retningslinjer fra KMD</a:t>
            </a:r>
          </a:p>
          <a:p>
            <a:r>
              <a:rPr lang="nb-NO" dirty="0"/>
              <a:t>I 2020 fikk Innlandet en total ramme på 98  mill. kroner til fordeling</a:t>
            </a:r>
          </a:p>
          <a:p>
            <a:endParaRPr lang="nb-NO" dirty="0"/>
          </a:p>
          <a:p>
            <a:endParaRPr lang="nb-NO" dirty="0"/>
          </a:p>
          <a:p>
            <a:endParaRPr lang="nb-NO" dirty="0"/>
          </a:p>
          <a:p>
            <a:endParaRPr lang="nb-NO" dirty="0"/>
          </a:p>
        </p:txBody>
      </p:sp>
      <p:sp>
        <p:nvSpPr>
          <p:cNvPr id="3" name="Tittel 2">
            <a:extLst>
              <a:ext uri="{FF2B5EF4-FFF2-40B4-BE49-F238E27FC236}">
                <a16:creationId xmlns:a16="http://schemas.microsoft.com/office/drawing/2014/main" id="{E5F4D7B8-E840-4948-8A5D-EB0FBBFFA1B0}"/>
              </a:ext>
            </a:extLst>
          </p:cNvPr>
          <p:cNvSpPr>
            <a:spLocks noGrp="1"/>
          </p:cNvSpPr>
          <p:nvPr>
            <p:ph type="title"/>
          </p:nvPr>
        </p:nvSpPr>
        <p:spPr/>
        <p:txBody>
          <a:bodyPr/>
          <a:lstStyle/>
          <a:p>
            <a:r>
              <a:rPr lang="nb-NO" dirty="0"/>
              <a:t>Skjønnsmidlene – del av statens inntektsrammer til kommunene</a:t>
            </a:r>
          </a:p>
        </p:txBody>
      </p:sp>
      <p:pic>
        <p:nvPicPr>
          <p:cNvPr id="4" name="Bilde 3">
            <a:extLst>
              <a:ext uri="{FF2B5EF4-FFF2-40B4-BE49-F238E27FC236}">
                <a16:creationId xmlns:a16="http://schemas.microsoft.com/office/drawing/2014/main" id="{55CA3EFD-3B02-4EC0-BBE9-AD55DE43D04C}"/>
              </a:ext>
            </a:extLst>
          </p:cNvPr>
          <p:cNvPicPr>
            <a:picLocks noChangeAspect="1"/>
          </p:cNvPicPr>
          <p:nvPr/>
        </p:nvPicPr>
        <p:blipFill>
          <a:blip r:embed="rId3"/>
          <a:stretch>
            <a:fillRect/>
          </a:stretch>
        </p:blipFill>
        <p:spPr>
          <a:xfrm>
            <a:off x="8162012" y="1338025"/>
            <a:ext cx="3693506" cy="497122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3032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09FA8533-68D3-461B-BBFA-37D49781ACD4}"/>
              </a:ext>
            </a:extLst>
          </p:cNvPr>
          <p:cNvSpPr>
            <a:spLocks noGrp="1"/>
          </p:cNvSpPr>
          <p:nvPr>
            <p:ph type="body" sz="quarter" idx="11"/>
          </p:nvPr>
        </p:nvSpPr>
        <p:spPr>
          <a:xfrm>
            <a:off x="1057541" y="3279913"/>
            <a:ext cx="10078772" cy="3029334"/>
          </a:xfrm>
        </p:spPr>
        <p:txBody>
          <a:bodyPr/>
          <a:lstStyle/>
          <a:p>
            <a:pPr marL="0" indent="0">
              <a:buNone/>
            </a:pPr>
            <a:endParaRPr lang="nb-NO" dirty="0"/>
          </a:p>
          <a:p>
            <a:pPr marL="0" indent="0">
              <a:buNone/>
            </a:pPr>
            <a:endParaRPr lang="nb-NO" dirty="0"/>
          </a:p>
          <a:p>
            <a:pPr marL="0" indent="0">
              <a:buNone/>
            </a:pPr>
            <a:r>
              <a:rPr lang="nb-NO" dirty="0"/>
              <a:t>Delt opp i tre kategorier:</a:t>
            </a:r>
          </a:p>
          <a:p>
            <a:pPr marL="457200" indent="-457200">
              <a:buFont typeface="+mj-lt"/>
              <a:buAutoNum type="arabicParenR"/>
            </a:pPr>
            <a:r>
              <a:rPr lang="nb-NO" b="1" dirty="0"/>
              <a:t>Ordinære skjønnsmidler </a:t>
            </a:r>
            <a:r>
              <a:rPr lang="nb-NO" dirty="0"/>
              <a:t>(fordeles av Fylkesmannen, inngår i rammetilskuddet til kommunene)</a:t>
            </a:r>
          </a:p>
          <a:p>
            <a:pPr marL="457200" indent="-457200">
              <a:buFont typeface="+mj-lt"/>
              <a:buAutoNum type="arabicParenR"/>
            </a:pPr>
            <a:r>
              <a:rPr lang="nb-NO" b="1" dirty="0"/>
              <a:t>Fornyings- og innovasjonsprosjekter </a:t>
            </a:r>
            <a:r>
              <a:rPr lang="nb-NO" dirty="0"/>
              <a:t>(lyses ut av Fylkesmannen, kommunene søker)</a:t>
            </a:r>
          </a:p>
          <a:p>
            <a:pPr marL="457200" indent="-457200">
              <a:buFont typeface="+mj-lt"/>
              <a:buAutoNum type="arabicParenR"/>
            </a:pPr>
            <a:r>
              <a:rPr lang="nb-NO" b="1" dirty="0"/>
              <a:t>Uforutsette hendelser </a:t>
            </a:r>
            <a:r>
              <a:rPr lang="nb-NO" dirty="0"/>
              <a:t>(fordeles av Fylkesmannen på slutten av året etter søknad fra kommuner)</a:t>
            </a:r>
          </a:p>
          <a:p>
            <a:endParaRPr lang="nb-NO" dirty="0"/>
          </a:p>
        </p:txBody>
      </p:sp>
      <p:sp>
        <p:nvSpPr>
          <p:cNvPr id="3" name="Tittel 2">
            <a:extLst>
              <a:ext uri="{FF2B5EF4-FFF2-40B4-BE49-F238E27FC236}">
                <a16:creationId xmlns:a16="http://schemas.microsoft.com/office/drawing/2014/main" id="{73CBE280-351A-405D-AA12-BE957F486CB6}"/>
              </a:ext>
            </a:extLst>
          </p:cNvPr>
          <p:cNvSpPr>
            <a:spLocks noGrp="1"/>
          </p:cNvSpPr>
          <p:nvPr>
            <p:ph type="title"/>
          </p:nvPr>
        </p:nvSpPr>
        <p:spPr>
          <a:xfrm>
            <a:off x="1055688" y="873125"/>
            <a:ext cx="10080625" cy="905979"/>
          </a:xfrm>
        </p:spPr>
        <p:txBody>
          <a:bodyPr/>
          <a:lstStyle/>
          <a:p>
            <a:pPr algn="ctr"/>
            <a:r>
              <a:rPr lang="nb-NO" dirty="0"/>
              <a:t>Formål</a:t>
            </a:r>
            <a:br>
              <a:rPr lang="nb-NO" dirty="0"/>
            </a:br>
            <a:endParaRPr lang="nb-NO" dirty="0"/>
          </a:p>
        </p:txBody>
      </p:sp>
      <p:sp>
        <p:nvSpPr>
          <p:cNvPr id="5" name="Ellipse 4">
            <a:extLst>
              <a:ext uri="{FF2B5EF4-FFF2-40B4-BE49-F238E27FC236}">
                <a16:creationId xmlns:a16="http://schemas.microsoft.com/office/drawing/2014/main" id="{DB1072A5-B923-44B0-AD2A-49CE46AA5875}"/>
              </a:ext>
            </a:extLst>
          </p:cNvPr>
          <p:cNvSpPr/>
          <p:nvPr/>
        </p:nvSpPr>
        <p:spPr>
          <a:xfrm>
            <a:off x="648676" y="228601"/>
            <a:ext cx="10485783" cy="336200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08313ACA-47BE-4007-A9AB-67D4F0F2A946}"/>
              </a:ext>
            </a:extLst>
          </p:cNvPr>
          <p:cNvSpPr/>
          <p:nvPr/>
        </p:nvSpPr>
        <p:spPr>
          <a:xfrm>
            <a:off x="1732041" y="1475201"/>
            <a:ext cx="8319052" cy="1569660"/>
          </a:xfrm>
          <a:prstGeom prst="rect">
            <a:avLst/>
          </a:prstGeom>
        </p:spPr>
        <p:txBody>
          <a:bodyPr wrap="square">
            <a:spAutoFit/>
          </a:bodyPr>
          <a:lstStyle/>
          <a:p>
            <a:pPr algn="ctr"/>
            <a:r>
              <a:rPr lang="nb-NO" sz="2400" dirty="0"/>
              <a:t>- fange opp </a:t>
            </a:r>
            <a:r>
              <a:rPr lang="nb-NO" sz="2400" b="1" dirty="0"/>
              <a:t>lokale forhold </a:t>
            </a:r>
            <a:r>
              <a:rPr lang="nb-NO" sz="2400" dirty="0"/>
              <a:t>som ikke ivaretas godt nok i inntektssystemet eller gjennom andre tilskuddsordninger, og </a:t>
            </a:r>
            <a:r>
              <a:rPr lang="nb-NO" sz="2400" b="1" dirty="0"/>
              <a:t>bidra til utvikling og fornying </a:t>
            </a:r>
            <a:r>
              <a:rPr lang="nb-NO" sz="2400" dirty="0"/>
              <a:t>i kommunene. </a:t>
            </a:r>
          </a:p>
        </p:txBody>
      </p:sp>
    </p:spTree>
    <p:extLst>
      <p:ext uri="{BB962C8B-B14F-4D97-AF65-F5344CB8AC3E}">
        <p14:creationId xmlns:p14="http://schemas.microsoft.com/office/powerpoint/2010/main" val="352821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5084392-8642-446F-8BC2-277799CA9C97}"/>
              </a:ext>
            </a:extLst>
          </p:cNvPr>
          <p:cNvSpPr>
            <a:spLocks noGrp="1"/>
          </p:cNvSpPr>
          <p:nvPr>
            <p:ph type="body" sz="quarter" idx="11"/>
          </p:nvPr>
        </p:nvSpPr>
        <p:spPr/>
        <p:txBody>
          <a:bodyPr/>
          <a:lstStyle/>
          <a:p>
            <a:r>
              <a:rPr lang="nb-NO" dirty="0"/>
              <a:t>Tildeling etter en </a:t>
            </a:r>
            <a:r>
              <a:rPr lang="nb-NO" b="1" dirty="0"/>
              <a:t>helhetlig vurdering av kommunens økonomi</a:t>
            </a:r>
          </a:p>
          <a:p>
            <a:r>
              <a:rPr lang="nb-NO" dirty="0"/>
              <a:t>Utgiftskrevende forhold som kommunene </a:t>
            </a:r>
            <a:r>
              <a:rPr lang="nb-NO" b="1" dirty="0"/>
              <a:t>ikke kan påvirke selv</a:t>
            </a:r>
            <a:r>
              <a:rPr lang="nb-NO" dirty="0"/>
              <a:t>, og som </a:t>
            </a:r>
            <a:r>
              <a:rPr lang="nb-NO" b="1" dirty="0"/>
              <a:t>ikke er fanget opp i inntektssystemet</a:t>
            </a:r>
            <a:r>
              <a:rPr lang="nb-NO" dirty="0"/>
              <a:t> eller andre faste tilskuddsordninger</a:t>
            </a:r>
          </a:p>
          <a:p>
            <a:pPr marL="0" indent="0">
              <a:buNone/>
            </a:pPr>
            <a:endParaRPr lang="nb-NO" dirty="0"/>
          </a:p>
          <a:p>
            <a:r>
              <a:rPr lang="nb-NO" dirty="0"/>
              <a:t>Prioriteringer i tildeling for 2020</a:t>
            </a:r>
          </a:p>
          <a:p>
            <a:pPr lvl="1"/>
            <a:r>
              <a:rPr lang="nb-NO" dirty="0"/>
              <a:t>kommuner med </a:t>
            </a:r>
            <a:r>
              <a:rPr lang="nb-NO" b="1" dirty="0"/>
              <a:t>store økonomiske utfordringer </a:t>
            </a:r>
            <a:r>
              <a:rPr lang="nb-NO" dirty="0"/>
              <a:t>og stort behov for </a:t>
            </a:r>
            <a:r>
              <a:rPr lang="nb-NO" b="1" dirty="0"/>
              <a:t>omstrukturering </a:t>
            </a:r>
            <a:r>
              <a:rPr lang="nb-NO" dirty="0"/>
              <a:t>som følge av nedgang i befolkningen </a:t>
            </a:r>
          </a:p>
          <a:p>
            <a:pPr lvl="1"/>
            <a:r>
              <a:rPr lang="nb-NO" dirty="0"/>
              <a:t>større kommuner som har utfordringer knyttet til </a:t>
            </a:r>
            <a:r>
              <a:rPr lang="nb-NO" b="1" dirty="0"/>
              <a:t>vekst og tilpasning av tjenester</a:t>
            </a:r>
          </a:p>
          <a:p>
            <a:pPr lvl="1"/>
            <a:r>
              <a:rPr lang="nb-NO" dirty="0"/>
              <a:t>Forventning om at kommunene i omstillingsarbeidet også vurderer </a:t>
            </a:r>
            <a:r>
              <a:rPr lang="nb-NO" b="1" dirty="0"/>
              <a:t>samhandling og samarbeid innad i og mellom kommuner</a:t>
            </a:r>
          </a:p>
        </p:txBody>
      </p:sp>
      <p:sp>
        <p:nvSpPr>
          <p:cNvPr id="3" name="Tittel 2">
            <a:extLst>
              <a:ext uri="{FF2B5EF4-FFF2-40B4-BE49-F238E27FC236}">
                <a16:creationId xmlns:a16="http://schemas.microsoft.com/office/drawing/2014/main" id="{8016AE3E-84B4-4C4D-9678-A6CC301FA881}"/>
              </a:ext>
            </a:extLst>
          </p:cNvPr>
          <p:cNvSpPr>
            <a:spLocks noGrp="1"/>
          </p:cNvSpPr>
          <p:nvPr>
            <p:ph type="title"/>
          </p:nvPr>
        </p:nvSpPr>
        <p:spPr/>
        <p:txBody>
          <a:bodyPr/>
          <a:lstStyle/>
          <a:p>
            <a:r>
              <a:rPr lang="nb-NO" dirty="0"/>
              <a:t>1) Ordinære skjønnsmidler – 60 mill. kroner </a:t>
            </a:r>
          </a:p>
        </p:txBody>
      </p:sp>
    </p:spTree>
    <p:extLst>
      <p:ext uri="{BB962C8B-B14F-4D97-AF65-F5344CB8AC3E}">
        <p14:creationId xmlns:p14="http://schemas.microsoft.com/office/powerpoint/2010/main" val="4671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3708B29-0514-49A0-8B89-3466C5E27D18}"/>
              </a:ext>
            </a:extLst>
          </p:cNvPr>
          <p:cNvSpPr>
            <a:spLocks noGrp="1"/>
          </p:cNvSpPr>
          <p:nvPr>
            <p:ph type="body" sz="quarter" idx="11"/>
          </p:nvPr>
        </p:nvSpPr>
        <p:spPr/>
        <p:txBody>
          <a:bodyPr/>
          <a:lstStyle/>
          <a:p>
            <a:r>
              <a:rPr lang="nb-NO" dirty="0"/>
              <a:t>Gi kommunene støtte til å </a:t>
            </a:r>
            <a:r>
              <a:rPr lang="nb-NO" b="1" dirty="0"/>
              <a:t>prøve ut nye løsninger </a:t>
            </a:r>
            <a:r>
              <a:rPr lang="nb-NO" dirty="0"/>
              <a:t>i sin virksomhet</a:t>
            </a:r>
          </a:p>
          <a:p>
            <a:r>
              <a:rPr lang="nb-NO" dirty="0"/>
              <a:t>Stimulere kommunene til å </a:t>
            </a:r>
            <a:r>
              <a:rPr lang="nb-NO" b="1" dirty="0"/>
              <a:t>kunne jobbe med fornying og innovasjon</a:t>
            </a:r>
          </a:p>
          <a:p>
            <a:r>
              <a:rPr lang="nb-NO" dirty="0"/>
              <a:t>Bidra til at </a:t>
            </a:r>
            <a:r>
              <a:rPr lang="nb-NO" b="1" dirty="0"/>
              <a:t>kommunenes oppgaver løses bedre </a:t>
            </a:r>
            <a:r>
              <a:rPr lang="nb-NO" dirty="0"/>
              <a:t>- i rollen som tjenesteprodusent, myndighetsorgan, lokaldemokratisk arena eller som samfunnsutvikler</a:t>
            </a:r>
          </a:p>
          <a:p>
            <a:endParaRPr lang="nb-NO" dirty="0"/>
          </a:p>
          <a:p>
            <a:r>
              <a:rPr lang="nb-NO" dirty="0"/>
              <a:t>Ikke rene næringsutviklingsprosjekt</a:t>
            </a:r>
          </a:p>
          <a:p>
            <a:r>
              <a:rPr lang="nb-NO" dirty="0"/>
              <a:t>Kun kommuner som kan motta midler, men gjerne samarbeid med eksterne aktører</a:t>
            </a:r>
          </a:p>
          <a:p>
            <a:endParaRPr lang="nb-NO" dirty="0"/>
          </a:p>
          <a:p>
            <a:r>
              <a:rPr lang="nb-NO" dirty="0"/>
              <a:t>I tillegg krav til form og innhold til søknaden gjennom </a:t>
            </a:r>
            <a:r>
              <a:rPr lang="nb-NO" dirty="0" err="1"/>
              <a:t>søknadsbasen</a:t>
            </a:r>
            <a:r>
              <a:rPr lang="nb-NO" dirty="0"/>
              <a:t> (egenfinansiering, forankring m.m.)</a:t>
            </a:r>
          </a:p>
          <a:p>
            <a:endParaRPr lang="nb-NO" dirty="0"/>
          </a:p>
        </p:txBody>
      </p:sp>
      <p:sp>
        <p:nvSpPr>
          <p:cNvPr id="3" name="Tittel 2">
            <a:extLst>
              <a:ext uri="{FF2B5EF4-FFF2-40B4-BE49-F238E27FC236}">
                <a16:creationId xmlns:a16="http://schemas.microsoft.com/office/drawing/2014/main" id="{AD7BB03C-82BE-4847-BFE3-5FAD5CEF8337}"/>
              </a:ext>
            </a:extLst>
          </p:cNvPr>
          <p:cNvSpPr>
            <a:spLocks noGrp="1"/>
          </p:cNvSpPr>
          <p:nvPr>
            <p:ph type="title"/>
          </p:nvPr>
        </p:nvSpPr>
        <p:spPr/>
        <p:txBody>
          <a:bodyPr/>
          <a:lstStyle/>
          <a:p>
            <a:r>
              <a:rPr lang="nb-NO" dirty="0"/>
              <a:t>2) Fornyings og innovasjonsprosjekter – inntil 28 mill. kroner</a:t>
            </a:r>
          </a:p>
        </p:txBody>
      </p:sp>
    </p:spTree>
    <p:extLst>
      <p:ext uri="{BB962C8B-B14F-4D97-AF65-F5344CB8AC3E}">
        <p14:creationId xmlns:p14="http://schemas.microsoft.com/office/powerpoint/2010/main" val="139866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1409F24-DF04-4049-AC2E-0C4F8DE59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351" y="1411729"/>
            <a:ext cx="4205649" cy="3975652"/>
          </a:xfrm>
          <a:prstGeom prst="rect">
            <a:avLst/>
          </a:prstGeom>
        </p:spPr>
      </p:pic>
      <p:sp>
        <p:nvSpPr>
          <p:cNvPr id="2" name="Plassholder for tekst 1">
            <a:extLst>
              <a:ext uri="{FF2B5EF4-FFF2-40B4-BE49-F238E27FC236}">
                <a16:creationId xmlns:a16="http://schemas.microsoft.com/office/drawing/2014/main" id="{5F2CA255-F5F5-44D5-B5F7-59110EC60513}"/>
              </a:ext>
            </a:extLst>
          </p:cNvPr>
          <p:cNvSpPr>
            <a:spLocks noGrp="1"/>
          </p:cNvSpPr>
          <p:nvPr>
            <p:ph type="body" sz="quarter" idx="11"/>
          </p:nvPr>
        </p:nvSpPr>
        <p:spPr>
          <a:xfrm>
            <a:off x="1057541" y="2164988"/>
            <a:ext cx="7062729" cy="4144259"/>
          </a:xfrm>
        </p:spPr>
        <p:txBody>
          <a:bodyPr/>
          <a:lstStyle/>
          <a:p>
            <a:r>
              <a:rPr lang="nb-NO" dirty="0"/>
              <a:t>Prosjekter som skaper </a:t>
            </a:r>
            <a:r>
              <a:rPr lang="nb-NO" b="1" dirty="0"/>
              <a:t>tettere samarbeid </a:t>
            </a:r>
            <a:r>
              <a:rPr lang="nb-NO" dirty="0"/>
              <a:t>mellom sektorer innad i kommunen eller mellom kommuner</a:t>
            </a:r>
          </a:p>
          <a:p>
            <a:pPr marL="0" indent="0">
              <a:buNone/>
            </a:pPr>
            <a:endParaRPr lang="nb-NO" dirty="0"/>
          </a:p>
          <a:p>
            <a:r>
              <a:rPr lang="nb-NO" dirty="0"/>
              <a:t>Tre hovedområder:</a:t>
            </a:r>
          </a:p>
          <a:p>
            <a:pPr marL="914400" lvl="1" indent="-457200">
              <a:buFont typeface="+mj-lt"/>
              <a:buAutoNum type="arabicPeriod"/>
            </a:pPr>
            <a:r>
              <a:rPr lang="nb-NO" b="1" dirty="0"/>
              <a:t>Kommunestruktur</a:t>
            </a:r>
          </a:p>
          <a:p>
            <a:pPr marL="914400" lvl="1" indent="-457200">
              <a:buFont typeface="+mj-lt"/>
              <a:buAutoNum type="arabicPeriod"/>
            </a:pPr>
            <a:r>
              <a:rPr lang="nb-NO" b="1" dirty="0"/>
              <a:t>Velferd</a:t>
            </a:r>
          </a:p>
          <a:p>
            <a:pPr marL="914400" lvl="1" indent="-457200">
              <a:buFont typeface="+mj-lt"/>
              <a:buAutoNum type="arabicPeriod"/>
            </a:pPr>
            <a:r>
              <a:rPr lang="nb-NO" b="1" dirty="0"/>
              <a:t>Miljø og klima</a:t>
            </a:r>
          </a:p>
          <a:p>
            <a:pPr marL="457200" lvl="1" indent="0">
              <a:buNone/>
            </a:pPr>
            <a:endParaRPr lang="nb-NO" b="1" dirty="0"/>
          </a:p>
          <a:p>
            <a:r>
              <a:rPr lang="nb-NO" dirty="0"/>
              <a:t>Færre og større prosjekter, - oppfordrer kommunene til å gå sammen om å tenke fornying og innovasjon</a:t>
            </a:r>
          </a:p>
        </p:txBody>
      </p:sp>
      <p:sp>
        <p:nvSpPr>
          <p:cNvPr id="3" name="Tittel 2">
            <a:extLst>
              <a:ext uri="{FF2B5EF4-FFF2-40B4-BE49-F238E27FC236}">
                <a16:creationId xmlns:a16="http://schemas.microsoft.com/office/drawing/2014/main" id="{C08C2C2A-6EBD-468E-9A1C-0A69FC38BA2D}"/>
              </a:ext>
            </a:extLst>
          </p:cNvPr>
          <p:cNvSpPr>
            <a:spLocks noGrp="1"/>
          </p:cNvSpPr>
          <p:nvPr>
            <p:ph type="title"/>
          </p:nvPr>
        </p:nvSpPr>
        <p:spPr/>
        <p:txBody>
          <a:bodyPr/>
          <a:lstStyle/>
          <a:p>
            <a:r>
              <a:rPr lang="nb-NO" dirty="0"/>
              <a:t>2) Fornyings og innovasjonsprosjekter – prioriteringer 2020</a:t>
            </a:r>
          </a:p>
        </p:txBody>
      </p:sp>
    </p:spTree>
    <p:extLst>
      <p:ext uri="{BB962C8B-B14F-4D97-AF65-F5344CB8AC3E}">
        <p14:creationId xmlns:p14="http://schemas.microsoft.com/office/powerpoint/2010/main" val="230292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AA2D635-D9F6-42B0-BB13-1D07201F42F1}"/>
              </a:ext>
            </a:extLst>
          </p:cNvPr>
          <p:cNvSpPr>
            <a:spLocks noGrp="1"/>
          </p:cNvSpPr>
          <p:nvPr>
            <p:ph type="body" sz="quarter" idx="11"/>
          </p:nvPr>
        </p:nvSpPr>
        <p:spPr>
          <a:xfrm>
            <a:off x="1057541" y="2164988"/>
            <a:ext cx="6868372" cy="4144259"/>
          </a:xfrm>
        </p:spPr>
        <p:txBody>
          <a:bodyPr/>
          <a:lstStyle/>
          <a:p>
            <a:r>
              <a:rPr lang="nb-NO" dirty="0"/>
              <a:t>Stor andel av prosjektmidlene til </a:t>
            </a:r>
            <a:r>
              <a:rPr lang="nb-NO" b="1" dirty="0"/>
              <a:t>digitalisering og teknologiutvikling i helse- og omsorgssektoren</a:t>
            </a:r>
          </a:p>
          <a:p>
            <a:pPr marL="0" indent="0">
              <a:buNone/>
            </a:pPr>
            <a:endParaRPr lang="nb-NO" dirty="0"/>
          </a:p>
          <a:p>
            <a:pPr lvl="1"/>
            <a:r>
              <a:rPr lang="nb-NO" b="1" dirty="0"/>
              <a:t>Velferdsteknologi</a:t>
            </a:r>
            <a:r>
              <a:rPr lang="nb-NO" dirty="0"/>
              <a:t> – koordinert satsing knyttet til nasjonalt velferdsteknologiprogram</a:t>
            </a:r>
          </a:p>
          <a:p>
            <a:pPr marL="457200" lvl="1" indent="0">
              <a:buNone/>
            </a:pPr>
            <a:endParaRPr lang="nb-NO" dirty="0"/>
          </a:p>
          <a:p>
            <a:pPr lvl="1"/>
            <a:r>
              <a:rPr lang="nb-NO" dirty="0"/>
              <a:t>Deltakelse på </a:t>
            </a:r>
            <a:r>
              <a:rPr lang="nb-NO" b="1" dirty="0"/>
              <a:t>innovasjonsskolen</a:t>
            </a:r>
          </a:p>
        </p:txBody>
      </p:sp>
      <p:sp>
        <p:nvSpPr>
          <p:cNvPr id="3" name="Tittel 2">
            <a:extLst>
              <a:ext uri="{FF2B5EF4-FFF2-40B4-BE49-F238E27FC236}">
                <a16:creationId xmlns:a16="http://schemas.microsoft.com/office/drawing/2014/main" id="{6D7779B9-D09C-4A24-AB0A-9B302880275F}"/>
              </a:ext>
            </a:extLst>
          </p:cNvPr>
          <p:cNvSpPr>
            <a:spLocks noGrp="1"/>
          </p:cNvSpPr>
          <p:nvPr>
            <p:ph type="title"/>
          </p:nvPr>
        </p:nvSpPr>
        <p:spPr/>
        <p:txBody>
          <a:bodyPr/>
          <a:lstStyle/>
          <a:p>
            <a:r>
              <a:rPr lang="nb-NO" dirty="0"/>
              <a:t>2) Fornyings- og innovasjonsprosjekter – tidligere satsinger</a:t>
            </a:r>
          </a:p>
        </p:txBody>
      </p:sp>
      <p:pic>
        <p:nvPicPr>
          <p:cNvPr id="6" name="Bilde 5">
            <a:extLst>
              <a:ext uri="{FF2B5EF4-FFF2-40B4-BE49-F238E27FC236}">
                <a16:creationId xmlns:a16="http://schemas.microsoft.com/office/drawing/2014/main" id="{9460567B-46AC-47C3-BF3A-7168394BF927}"/>
              </a:ext>
            </a:extLst>
          </p:cNvPr>
          <p:cNvPicPr>
            <a:picLocks noChangeAspect="1"/>
          </p:cNvPicPr>
          <p:nvPr/>
        </p:nvPicPr>
        <p:blipFill>
          <a:blip r:embed="rId3"/>
          <a:stretch>
            <a:fillRect/>
          </a:stretch>
        </p:blipFill>
        <p:spPr>
          <a:xfrm>
            <a:off x="7925913" y="2254440"/>
            <a:ext cx="3849057" cy="2566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429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55B7789-5D6F-40DF-A9B6-F3DCD9CA1DE9}"/>
              </a:ext>
            </a:extLst>
          </p:cNvPr>
          <p:cNvSpPr>
            <a:spLocks noGrp="1"/>
          </p:cNvSpPr>
          <p:nvPr>
            <p:ph type="body" sz="quarter" idx="11"/>
          </p:nvPr>
        </p:nvSpPr>
        <p:spPr>
          <a:xfrm>
            <a:off x="1057542" y="2164988"/>
            <a:ext cx="6794372" cy="4144259"/>
          </a:xfrm>
        </p:spPr>
        <p:txBody>
          <a:bodyPr/>
          <a:lstStyle/>
          <a:p>
            <a:r>
              <a:rPr lang="nb-NO" b="1" dirty="0"/>
              <a:t>Fem pst. </a:t>
            </a:r>
            <a:r>
              <a:rPr lang="nb-NO" dirty="0"/>
              <a:t>av skjønnsmidlene</a:t>
            </a:r>
            <a:r>
              <a:rPr lang="nb-NO" b="1" dirty="0"/>
              <a:t> (</a:t>
            </a:r>
            <a:r>
              <a:rPr lang="nb-NO" b="1" dirty="0" err="1"/>
              <a:t>ca</a:t>
            </a:r>
            <a:r>
              <a:rPr lang="nb-NO" b="1" dirty="0"/>
              <a:t> 5 mill. kr) </a:t>
            </a:r>
            <a:r>
              <a:rPr lang="nb-NO" dirty="0"/>
              <a:t>skal settes av til uforutsette hendelser gjennom året</a:t>
            </a:r>
          </a:p>
          <a:p>
            <a:endParaRPr lang="nb-NO" dirty="0"/>
          </a:p>
          <a:p>
            <a:r>
              <a:rPr lang="nb-NO" dirty="0"/>
              <a:t>Kommuner som får </a:t>
            </a:r>
            <a:r>
              <a:rPr lang="nb-NO" b="1" dirty="0"/>
              <a:t>utforutsette økonomiske utfordringer</a:t>
            </a:r>
            <a:r>
              <a:rPr lang="nb-NO" dirty="0"/>
              <a:t> i løpet av året, inkludert </a:t>
            </a:r>
            <a:r>
              <a:rPr lang="nb-NO" b="1" dirty="0"/>
              <a:t>naturskade</a:t>
            </a:r>
            <a:r>
              <a:rPr lang="nb-NO" dirty="0"/>
              <a:t> eller ekstraordinære hendelser, kan søke om midler</a:t>
            </a:r>
          </a:p>
          <a:p>
            <a:endParaRPr lang="nb-NO" dirty="0"/>
          </a:p>
          <a:p>
            <a:r>
              <a:rPr lang="nb-NO" dirty="0"/>
              <a:t>For store uforutsette hendelser kan det også søkes om midler fra potten som KMD disponerer (i hovedsak naturskader)</a:t>
            </a:r>
          </a:p>
        </p:txBody>
      </p:sp>
      <p:sp>
        <p:nvSpPr>
          <p:cNvPr id="3" name="Tittel 2">
            <a:extLst>
              <a:ext uri="{FF2B5EF4-FFF2-40B4-BE49-F238E27FC236}">
                <a16:creationId xmlns:a16="http://schemas.microsoft.com/office/drawing/2014/main" id="{9B46B720-37CC-42CA-ABA5-41C8A854A4BF}"/>
              </a:ext>
            </a:extLst>
          </p:cNvPr>
          <p:cNvSpPr>
            <a:spLocks noGrp="1"/>
          </p:cNvSpPr>
          <p:nvPr>
            <p:ph type="title"/>
          </p:nvPr>
        </p:nvSpPr>
        <p:spPr/>
        <p:txBody>
          <a:bodyPr/>
          <a:lstStyle/>
          <a:p>
            <a:r>
              <a:rPr lang="nb-NO" dirty="0"/>
              <a:t>3) Tilbakeholdte midler - uforutsette hendelser </a:t>
            </a:r>
          </a:p>
        </p:txBody>
      </p:sp>
      <p:pic>
        <p:nvPicPr>
          <p:cNvPr id="5" name="Bilde 4">
            <a:extLst>
              <a:ext uri="{FF2B5EF4-FFF2-40B4-BE49-F238E27FC236}">
                <a16:creationId xmlns:a16="http://schemas.microsoft.com/office/drawing/2014/main" id="{E875D372-D745-4193-8602-CB1E3295FBD9}"/>
              </a:ext>
            </a:extLst>
          </p:cNvPr>
          <p:cNvPicPr>
            <a:picLocks noChangeAspect="1"/>
          </p:cNvPicPr>
          <p:nvPr/>
        </p:nvPicPr>
        <p:blipFill>
          <a:blip r:embed="rId3"/>
          <a:stretch>
            <a:fillRect/>
          </a:stretch>
        </p:blipFill>
        <p:spPr>
          <a:xfrm>
            <a:off x="8527510" y="2111665"/>
            <a:ext cx="2846168" cy="1855939"/>
          </a:xfrm>
          <a:prstGeom prst="rect">
            <a:avLst/>
          </a:prstGeom>
          <a:effectLst>
            <a:softEdge rad="31750"/>
          </a:effectLst>
        </p:spPr>
      </p:pic>
      <p:pic>
        <p:nvPicPr>
          <p:cNvPr id="6" name="Bilde 5">
            <a:extLst>
              <a:ext uri="{FF2B5EF4-FFF2-40B4-BE49-F238E27FC236}">
                <a16:creationId xmlns:a16="http://schemas.microsoft.com/office/drawing/2014/main" id="{1A1FB3A3-6242-4DB8-90F2-E380196080BD}"/>
              </a:ext>
            </a:extLst>
          </p:cNvPr>
          <p:cNvPicPr>
            <a:picLocks noChangeAspect="1"/>
          </p:cNvPicPr>
          <p:nvPr/>
        </p:nvPicPr>
        <p:blipFill>
          <a:blip r:embed="rId4"/>
          <a:stretch>
            <a:fillRect/>
          </a:stretch>
        </p:blipFill>
        <p:spPr>
          <a:xfrm>
            <a:off x="8527510" y="4128936"/>
            <a:ext cx="2846168" cy="1855939"/>
          </a:xfrm>
          <a:prstGeom prst="rect">
            <a:avLst/>
          </a:prstGeom>
          <a:effectLst>
            <a:softEdge rad="31750"/>
          </a:effectLst>
        </p:spPr>
      </p:pic>
    </p:spTree>
    <p:extLst>
      <p:ext uri="{BB962C8B-B14F-4D97-AF65-F5344CB8AC3E}">
        <p14:creationId xmlns:p14="http://schemas.microsoft.com/office/powerpoint/2010/main" val="302334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6F3622A-2AA2-431B-B9F1-F4BCE36FFFBC}"/>
              </a:ext>
            </a:extLst>
          </p:cNvPr>
          <p:cNvSpPr>
            <a:spLocks noGrp="1"/>
          </p:cNvSpPr>
          <p:nvPr>
            <p:ph type="body" sz="quarter" idx="11"/>
          </p:nvPr>
        </p:nvSpPr>
        <p:spPr>
          <a:xfrm>
            <a:off x="1057541" y="2164988"/>
            <a:ext cx="6744676" cy="4144259"/>
          </a:xfrm>
        </p:spPr>
        <p:txBody>
          <a:bodyPr/>
          <a:lstStyle/>
          <a:p>
            <a:r>
              <a:rPr lang="nb-NO" dirty="0"/>
              <a:t>Se til samarbeidskommuner </a:t>
            </a:r>
          </a:p>
          <a:p>
            <a:pPr lvl="1">
              <a:buFontTx/>
              <a:buChar char="-"/>
            </a:pPr>
            <a:r>
              <a:rPr lang="nb-NO" dirty="0"/>
              <a:t>gå sammen om å tenke fornying og innovasjon</a:t>
            </a:r>
          </a:p>
          <a:p>
            <a:pPr lvl="1">
              <a:buFontTx/>
              <a:buChar char="-"/>
            </a:pPr>
            <a:r>
              <a:rPr lang="nb-NO" dirty="0"/>
              <a:t>andre kommuner og Fylkesmannen kan gi tips om allerede gjennomførte prosjekter som kan være aktuelt å ta lærdom av</a:t>
            </a:r>
          </a:p>
          <a:p>
            <a:r>
              <a:rPr lang="nb-NO" dirty="0"/>
              <a:t>Ny utlysning av midler til fornyings- og innovasjonsprosjekter – i brev til kommunen senhøsten 2020</a:t>
            </a:r>
          </a:p>
          <a:p>
            <a:r>
              <a:rPr lang="nb-NO" dirty="0"/>
              <a:t>Frister</a:t>
            </a:r>
          </a:p>
          <a:p>
            <a:pPr lvl="1"/>
            <a:r>
              <a:rPr lang="nb-NO" sz="1800" dirty="0"/>
              <a:t>Fornyings og innovasjonsprosjekter: </a:t>
            </a:r>
            <a:r>
              <a:rPr lang="nb-NO" sz="1800" b="1" dirty="0"/>
              <a:t>medio januar 2021</a:t>
            </a:r>
          </a:p>
          <a:p>
            <a:pPr lvl="1"/>
            <a:r>
              <a:rPr lang="nb-NO" sz="1800" dirty="0"/>
              <a:t>Tilbakeholdte midler: </a:t>
            </a:r>
            <a:r>
              <a:rPr lang="nb-NO" sz="1800" b="1" dirty="0"/>
              <a:t>medio september 2020</a:t>
            </a:r>
          </a:p>
        </p:txBody>
      </p:sp>
      <p:sp>
        <p:nvSpPr>
          <p:cNvPr id="3" name="Tittel 2">
            <a:extLst>
              <a:ext uri="{FF2B5EF4-FFF2-40B4-BE49-F238E27FC236}">
                <a16:creationId xmlns:a16="http://schemas.microsoft.com/office/drawing/2014/main" id="{61CD05C1-C57A-4B39-8EBB-D1E9866D57B4}"/>
              </a:ext>
            </a:extLst>
          </p:cNvPr>
          <p:cNvSpPr>
            <a:spLocks noGrp="1"/>
          </p:cNvSpPr>
          <p:nvPr>
            <p:ph type="title"/>
          </p:nvPr>
        </p:nvSpPr>
        <p:spPr/>
        <p:txBody>
          <a:bodyPr/>
          <a:lstStyle/>
          <a:p>
            <a:r>
              <a:rPr lang="nb-NO" dirty="0"/>
              <a:t>Fornyings- og innovasjonsarbeid fremover</a:t>
            </a:r>
          </a:p>
        </p:txBody>
      </p:sp>
      <p:pic>
        <p:nvPicPr>
          <p:cNvPr id="5" name="Bilde 4">
            <a:extLst>
              <a:ext uri="{FF2B5EF4-FFF2-40B4-BE49-F238E27FC236}">
                <a16:creationId xmlns:a16="http://schemas.microsoft.com/office/drawing/2014/main" id="{4C909F56-9B3E-415B-9811-CCB137BA3563}"/>
              </a:ext>
            </a:extLst>
          </p:cNvPr>
          <p:cNvPicPr>
            <a:picLocks noChangeAspect="1"/>
          </p:cNvPicPr>
          <p:nvPr/>
        </p:nvPicPr>
        <p:blipFill>
          <a:blip r:embed="rId3"/>
          <a:stretch>
            <a:fillRect/>
          </a:stretch>
        </p:blipFill>
        <p:spPr>
          <a:xfrm>
            <a:off x="7951304" y="2417473"/>
            <a:ext cx="3575188" cy="2383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6870039"/>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_powerpointmal_2019_FMAG.potx" id="{9DF63284-12AA-4C2E-B6C2-962C2C91BE38}" vid="{A8876082-B9E9-4B1A-B529-88BFAAC9E1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FMIN_powerpointmal</Template>
  <TotalTime>541</TotalTime>
  <Words>971</Words>
  <Application>Microsoft Office PowerPoint</Application>
  <PresentationFormat>Widescreen</PresentationFormat>
  <Paragraphs>93</Paragraphs>
  <Slides>9</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Open Sans</vt:lpstr>
      <vt:lpstr>Open Sans Light</vt:lpstr>
      <vt:lpstr>Open Sans SemiBold</vt:lpstr>
      <vt:lpstr>Office-tema</vt:lpstr>
      <vt:lpstr>PowerPoint-presentasjon</vt:lpstr>
      <vt:lpstr>Skjønnsmidlene – del av statens inntektsrammer til kommunene</vt:lpstr>
      <vt:lpstr>Formål </vt:lpstr>
      <vt:lpstr>1) Ordinære skjønnsmidler – 60 mill. kroner </vt:lpstr>
      <vt:lpstr>2) Fornyings og innovasjonsprosjekter – inntil 28 mill. kroner</vt:lpstr>
      <vt:lpstr>2) Fornyings og innovasjonsprosjekter – prioriteringer 2020</vt:lpstr>
      <vt:lpstr>2) Fornyings- og innovasjonsprosjekter – tidligere satsinger</vt:lpstr>
      <vt:lpstr>3) Tilbakeholdte midler - uforutsette hendelser </vt:lpstr>
      <vt:lpstr>Fornyings- og innovasjonsarbeid fremover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Huse, Marte Kari</dc:creator>
  <cp:lastModifiedBy>Ness, Christen</cp:lastModifiedBy>
  <cp:revision>40</cp:revision>
  <cp:lastPrinted>2019-10-23T10:52:34Z</cp:lastPrinted>
  <dcterms:created xsi:type="dcterms:W3CDTF">2019-10-21T07:46:35Z</dcterms:created>
  <dcterms:modified xsi:type="dcterms:W3CDTF">2020-01-22T07:48:30Z</dcterms:modified>
</cp:coreProperties>
</file>