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5" r:id="rId2"/>
  </p:sldMasterIdLst>
  <p:notesMasterIdLst>
    <p:notesMasterId r:id="rId37"/>
  </p:notesMasterIdLst>
  <p:sldIdLst>
    <p:sldId id="256" r:id="rId3"/>
    <p:sldId id="574" r:id="rId4"/>
    <p:sldId id="265" r:id="rId5"/>
    <p:sldId id="576" r:id="rId6"/>
    <p:sldId id="266" r:id="rId7"/>
    <p:sldId id="267" r:id="rId8"/>
    <p:sldId id="575" r:id="rId9"/>
    <p:sldId id="269" r:id="rId10"/>
    <p:sldId id="270" r:id="rId11"/>
    <p:sldId id="577" r:id="rId12"/>
    <p:sldId id="563" r:id="rId13"/>
    <p:sldId id="271" r:id="rId14"/>
    <p:sldId id="564" r:id="rId15"/>
    <p:sldId id="565" r:id="rId16"/>
    <p:sldId id="566" r:id="rId17"/>
    <p:sldId id="567" r:id="rId18"/>
    <p:sldId id="578" r:id="rId19"/>
    <p:sldId id="568" r:id="rId20"/>
    <p:sldId id="569" r:id="rId21"/>
    <p:sldId id="570" r:id="rId22"/>
    <p:sldId id="571" r:id="rId23"/>
    <p:sldId id="572" r:id="rId24"/>
    <p:sldId id="573" r:id="rId25"/>
    <p:sldId id="579" r:id="rId26"/>
    <p:sldId id="363" r:id="rId27"/>
    <p:sldId id="368" r:id="rId28"/>
    <p:sldId id="364" r:id="rId29"/>
    <p:sldId id="365" r:id="rId30"/>
    <p:sldId id="366" r:id="rId31"/>
    <p:sldId id="369" r:id="rId32"/>
    <p:sldId id="371" r:id="rId33"/>
    <p:sldId id="372" r:id="rId34"/>
    <p:sldId id="373" r:id="rId35"/>
    <p:sldId id="361" r:id="rId3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4E"/>
    <a:srgbClr val="000000"/>
    <a:srgbClr val="7A942F"/>
    <a:srgbClr val="00ADBA"/>
    <a:srgbClr val="D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92ABFF-2B9D-44E6-8F09-1EFDB2E951FA}" v="2" dt="2022-10-18T12:49:05.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0" autoAdjust="0"/>
    <p:restoredTop sz="89442" autoAdjust="0"/>
  </p:normalViewPr>
  <p:slideViewPr>
    <p:cSldViewPr snapToGrid="0">
      <p:cViewPr varScale="1">
        <p:scale>
          <a:sx n="96" d="100"/>
          <a:sy n="96" d="100"/>
        </p:scale>
        <p:origin x="2700" y="111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EMBETSLEDELSE</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AF9041BD-C952-4B86-A894-89148F6C266A}">
      <dgm:prSet phldrT="[Tekst]" custT="1"/>
      <dgm:spPr>
        <a:solidFill>
          <a:schemeClr val="accent1"/>
        </a:solidFill>
      </dgm:spPr>
      <dgm:t>
        <a:bodyPr/>
        <a:lstStyle/>
        <a:p>
          <a:r>
            <a:rPr lang="nb-NO" sz="1000" dirty="0"/>
            <a:t>VIRKSOMHETSOMRÅDE 1</a:t>
          </a:r>
        </a:p>
        <a:p>
          <a:r>
            <a:rPr lang="nb-NO" sz="1000" dirty="0"/>
            <a:t>helse, sosial, barnehage, opplæring, barnevern og familie</a:t>
          </a:r>
        </a:p>
      </dgm:t>
    </dgm:pt>
    <dgm:pt modelId="{414D6496-57F0-4C69-9D0A-7BCAF1F387C5}" type="sibTrans" cxnId="{A4D874BF-96C6-4A0A-A2CB-17ABAC0E1FBA}">
      <dgm:prSet custT="1"/>
      <dgm:spPr>
        <a:ln>
          <a:prstDash val="sysDot"/>
        </a:ln>
      </dgm:spPr>
      <dgm:t>
        <a:bodyPr/>
        <a:lstStyle/>
        <a:p>
          <a:endParaRPr lang="nb-NO"/>
        </a:p>
      </dgm:t>
    </dgm:pt>
    <dgm:pt modelId="{36C0BA03-B3F1-4EFA-A62F-84B733E6686C}" type="parTrans" cxnId="{A4D874BF-96C6-4A0A-A2CB-17ABAC0E1FBA}">
      <dgm:prSet/>
      <dgm:spPr/>
      <dgm:t>
        <a:bodyPr/>
        <a:lstStyle/>
        <a:p>
          <a:endParaRPr lang="nb-NO"/>
        </a:p>
      </dgm:t>
    </dgm:pt>
    <dgm:pt modelId="{F249FCF1-CCE9-4FA2-88E8-C45F2F78328C}">
      <dgm:prSet phldrT="[Tekst]" custT="1"/>
      <dgm:spPr>
        <a:solidFill>
          <a:schemeClr val="accent1"/>
        </a:solidFill>
      </dgm:spPr>
      <dgm:t>
        <a:bodyPr/>
        <a:lstStyle/>
        <a:p>
          <a:r>
            <a:rPr lang="nb-NO" sz="1050" dirty="0"/>
            <a:t>VIRKSOMHETSOMRÅDE 2</a:t>
          </a:r>
        </a:p>
        <a:p>
          <a:r>
            <a:rPr lang="nb-NO" sz="1050" dirty="0"/>
            <a:t>miljøvern, landbruk og næringsutvikling</a:t>
          </a:r>
        </a:p>
      </dgm:t>
    </dgm:pt>
    <dgm:pt modelId="{3042B69E-6359-486B-8621-FEE603BF1B9C}" type="sibTrans" cxnId="{24E74616-6731-4DDD-8C02-723EAF961BC8}">
      <dgm:prSet custT="1"/>
      <dgm:spPr>
        <a:ln>
          <a:prstDash val="sysDot"/>
        </a:ln>
      </dgm:spPr>
      <dgm:t>
        <a:bodyPr/>
        <a:lstStyle/>
        <a:p>
          <a:endParaRPr lang="nb-NO"/>
        </a:p>
      </dgm:t>
    </dgm:pt>
    <dgm:pt modelId="{73C78F6B-6131-4677-93E5-E8A94F0D52F0}" type="parTrans" cxnId="{24E74616-6731-4DDD-8C02-723EAF961BC8}">
      <dgm:prSet/>
      <dgm:spPr/>
      <dgm:t>
        <a:bodyPr/>
        <a:lstStyle/>
        <a:p>
          <a:endParaRPr lang="nb-NO"/>
        </a:p>
      </dgm:t>
    </dgm:pt>
    <dgm:pt modelId="{D0344DDC-8F55-4033-A6F4-FD81D681618A}">
      <dgm:prSet phldrT="[Tekst]" custT="1"/>
      <dgm:spPr>
        <a:solidFill>
          <a:schemeClr val="accent1"/>
        </a:solidFill>
      </dgm:spPr>
      <dgm:t>
        <a:bodyPr/>
        <a:lstStyle/>
        <a:p>
          <a:r>
            <a:rPr lang="nb-NO" sz="1000" dirty="0"/>
            <a:t>VIRKSOMHETSOMRÅDE 3</a:t>
          </a:r>
        </a:p>
        <a:p>
          <a:r>
            <a:rPr lang="nb-NO" sz="1000" dirty="0"/>
            <a:t>beredskap, vergemål, justis, kommunal og regional samordning</a:t>
          </a:r>
        </a:p>
      </dgm:t>
    </dgm:pt>
    <dgm:pt modelId="{016316BA-4626-478F-B619-4F74B90C64FF}" type="sibTrans" cxnId="{C83345F7-C9D7-4582-AF81-5E52F4A2143B}">
      <dgm:prSet custT="1"/>
      <dgm:spPr>
        <a:ln>
          <a:prstDash val="sysDot"/>
        </a:ln>
      </dgm:spPr>
      <dgm:t>
        <a:bodyPr/>
        <a:lstStyle/>
        <a:p>
          <a:endParaRPr lang="nb-NO"/>
        </a:p>
      </dgm:t>
    </dgm:pt>
    <dgm:pt modelId="{C629C5F7-014C-465C-9F44-7F7ED9C0D3AC}" type="parTrans" cxnId="{C83345F7-C9D7-4582-AF81-5E52F4A2143B}">
      <dgm:prSet/>
      <dgm:spPr/>
      <dgm:t>
        <a:bodyPr/>
        <a:lstStyle/>
        <a:p>
          <a:endParaRPr lang="nb-NO"/>
        </a:p>
      </dgm:t>
    </dgm:pt>
    <dgm:pt modelId="{72C476B0-F20A-4EF5-BE1E-2645092B995D}">
      <dgm:prSet custT="1"/>
      <dgm:spPr>
        <a:solidFill>
          <a:schemeClr val="accent1"/>
        </a:solidFill>
      </dgm:spPr>
      <dgm:t>
        <a:bodyPr/>
        <a:lstStyle/>
        <a:p>
          <a:r>
            <a:rPr lang="nb-NO" sz="1050" dirty="0"/>
            <a:t>VIRKSOMHETSOMRÅDE 4</a:t>
          </a:r>
        </a:p>
        <a:p>
          <a:r>
            <a:rPr lang="nb-NO" sz="1050" dirty="0"/>
            <a:t>virksomhetsstyring og kommunikasjon</a:t>
          </a:r>
        </a:p>
      </dgm:t>
    </dgm:pt>
    <dgm:pt modelId="{328CCD12-1967-44E8-ADD3-6F0E8339E938}" type="sibTrans" cxnId="{2651820C-F4E9-4CC4-99A6-F14A52D89E3E}">
      <dgm:prSet custT="1"/>
      <dgm:spPr>
        <a:ln>
          <a:prstDash val="sysDot"/>
        </a:ln>
      </dgm:spPr>
      <dgm:t>
        <a:bodyPr/>
        <a:lstStyle/>
        <a:p>
          <a:endParaRPr lang="nb-NO"/>
        </a:p>
      </dgm:t>
    </dgm:pt>
    <dgm:pt modelId="{502E90F9-E424-48C6-8D41-00118DE56928}" type="parTrans" cxnId="{2651820C-F4E9-4CC4-99A6-F14A52D89E3E}">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4"/>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4">
        <dgm:presLayoutVars>
          <dgm:chPref val="3"/>
        </dgm:presLayoutVars>
      </dgm:prSet>
      <dgm:spPr/>
    </dgm:pt>
    <dgm:pt modelId="{AE4389E1-B609-4079-BE33-9ECB31A0F409}" type="pres">
      <dgm:prSet presAssocID="{AF9041BD-C952-4B86-A894-89148F6C266A}" presName="rootConnector" presStyleLbl="node2" presStyleIdx="0" presStyleCnt="4"/>
      <dgm:spPr/>
    </dgm:pt>
    <dgm:pt modelId="{F68195F7-5F61-4FF3-84AD-DB2175C0DE5C}" type="pres">
      <dgm:prSet presAssocID="{AF9041BD-C952-4B86-A894-89148F6C266A}" presName="hierChild4"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4"/>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4">
        <dgm:presLayoutVars>
          <dgm:chPref val="3"/>
        </dgm:presLayoutVars>
      </dgm:prSet>
      <dgm:spPr/>
    </dgm:pt>
    <dgm:pt modelId="{7A59863C-2861-4554-B51D-123C8AA5A637}" type="pres">
      <dgm:prSet presAssocID="{F249FCF1-CCE9-4FA2-88E8-C45F2F78328C}" presName="rootConnector" presStyleLbl="node2" presStyleIdx="1" presStyleCnt="4"/>
      <dgm:spPr/>
    </dgm:pt>
    <dgm:pt modelId="{FF001A87-F164-47F4-983B-1BC94792FCE0}" type="pres">
      <dgm:prSet presAssocID="{F249FCF1-CCE9-4FA2-88E8-C45F2F78328C}" presName="hierChild4"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4"/>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4">
        <dgm:presLayoutVars>
          <dgm:chPref val="3"/>
        </dgm:presLayoutVars>
      </dgm:prSet>
      <dgm:spPr/>
    </dgm:pt>
    <dgm:pt modelId="{B0F3984F-6014-4942-85E2-FDA6A38EFAE1}" type="pres">
      <dgm:prSet presAssocID="{D0344DDC-8F55-4033-A6F4-FD81D681618A}" presName="rootConnector" presStyleLbl="node2" presStyleIdx="2" presStyleCnt="4"/>
      <dgm:spPr/>
    </dgm:pt>
    <dgm:pt modelId="{089CF33F-B4E6-4691-A461-4775C17C5091}" type="pres">
      <dgm:prSet presAssocID="{D0344DDC-8F55-4033-A6F4-FD81D681618A}" presName="hierChild4"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4"/>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4">
        <dgm:presLayoutVars>
          <dgm:chPref val="3"/>
        </dgm:presLayoutVars>
      </dgm:prSet>
      <dgm:spPr/>
    </dgm:pt>
    <dgm:pt modelId="{7DC5A37F-945F-478E-874B-4E751415A05D}" type="pres">
      <dgm:prSet presAssocID="{72C476B0-F20A-4EF5-BE1E-2645092B995D}" presName="rootConnector" presStyleLbl="node2" presStyleIdx="3" presStyleCnt="4"/>
      <dgm:spPr/>
    </dgm:pt>
    <dgm:pt modelId="{F94F0064-9D7E-4453-8DBA-355B414DC0C4}" type="pres">
      <dgm:prSet presAssocID="{72C476B0-F20A-4EF5-BE1E-2645092B995D}" presName="hierChild4" presStyleCnt="0"/>
      <dgm:spPr/>
    </dgm:pt>
    <dgm:pt modelId="{A4BE0B9C-5C77-4B3B-8EDC-A0DC1EBC10EA}" type="pres">
      <dgm:prSet presAssocID="{72C476B0-F20A-4EF5-BE1E-2645092B995D}" presName="hierChild5" presStyleCnt="0"/>
      <dgm:spPr/>
    </dgm:pt>
    <dgm:pt modelId="{0D12B508-1CD4-4C9C-8EEA-0560C19CD9EC}" type="pres">
      <dgm:prSet presAssocID="{02DF0E28-7F03-47C9-BE2A-3E1C280F7C0C}" presName="hierChild3" presStyleCnt="0"/>
      <dgm:spPr/>
    </dgm:pt>
  </dgm:ptLst>
  <dgm:cxnLst>
    <dgm:cxn modelId="{4C2D2006-F8B7-4480-9438-D7185AED68F1}" type="presOf" srcId="{36C0BA03-B3F1-4EFA-A62F-84B733E6686C}" destId="{E6EA9A81-E724-450C-A319-67A2806CFCDB}" srcOrd="0" destOrd="0" presId="urn:microsoft.com/office/officeart/2005/8/layout/orgChart1"/>
    <dgm:cxn modelId="{2651820C-F4E9-4CC4-99A6-F14A52D89E3E}" srcId="{02DF0E28-7F03-47C9-BE2A-3E1C280F7C0C}" destId="{72C476B0-F20A-4EF5-BE1E-2645092B995D}" srcOrd="3" destOrd="0" parTransId="{502E90F9-E424-48C6-8D41-00118DE56928}" sibTransId="{328CCD12-1967-44E8-ADD3-6F0E8339E938}"/>
    <dgm:cxn modelId="{24E74616-6731-4DDD-8C02-723EAF961BC8}" srcId="{02DF0E28-7F03-47C9-BE2A-3E1C280F7C0C}" destId="{F249FCF1-CCE9-4FA2-88E8-C45F2F78328C}" srcOrd="1"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0" destOrd="0" parTransId="{36C0BA03-B3F1-4EFA-A62F-84B733E6686C}" sibTransId="{414D6496-57F0-4C69-9D0A-7BCAF1F387C5}"/>
    <dgm:cxn modelId="{2FDD3BDA-B191-4443-8DB8-5B88ECBBBD40}" type="presOf" srcId="{D0344DDC-8F55-4033-A6F4-FD81D681618A}" destId="{B0F3984F-6014-4942-85E2-FDA6A38EFAE1}" srcOrd="1" destOrd="0" presId="urn:microsoft.com/office/officeart/2005/8/layout/orgChart1"/>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2" destOrd="0" parTransId="{C629C5F7-014C-465C-9F44-7F7ED9C0D3AC}" sibTransId="{016316BA-4626-478F-B619-4F74B90C64FF}"/>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EMBETSLEDELSE</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AF9041BD-C952-4B86-A894-89148F6C266A}">
      <dgm:prSet phldrT="[Tekst]" custT="1"/>
      <dgm:spPr>
        <a:solidFill>
          <a:schemeClr val="tx1"/>
        </a:solidFill>
      </dgm:spPr>
      <dgm:t>
        <a:bodyPr/>
        <a:lstStyle/>
        <a:p>
          <a:r>
            <a:rPr lang="nb-NO" sz="1000" dirty="0"/>
            <a:t>Helse, sosial, barnehage, opplæring, barnevern og familie</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a:ln>
          <a:prstDash val="sysDot"/>
        </a:ln>
      </dgm:spPr>
      <dgm:t>
        <a:bodyPr/>
        <a:lstStyle/>
        <a:p>
          <a:endParaRPr lang="nb-NO"/>
        </a:p>
      </dgm:t>
    </dgm:pt>
    <dgm:pt modelId="{F249FCF1-CCE9-4FA2-88E8-C45F2F78328C}">
      <dgm:prSet phldrT="[Tekst]" custT="1"/>
      <dgm:spPr>
        <a:solidFill>
          <a:schemeClr val="tx1"/>
        </a:solidFill>
      </dgm:spPr>
      <dgm:t>
        <a:bodyPr/>
        <a:lstStyle/>
        <a:p>
          <a:r>
            <a:rPr lang="nb-NO" sz="1050" dirty="0"/>
            <a:t>Miljøvern, landbruk og næringsutvikling</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a:ln>
          <a:prstDash val="sysDot"/>
        </a:ln>
      </dgm:spPr>
      <dgm:t>
        <a:bodyPr/>
        <a:lstStyle/>
        <a:p>
          <a:endParaRPr lang="nb-NO"/>
        </a:p>
      </dgm:t>
    </dgm:pt>
    <dgm:pt modelId="{D0344DDC-8F55-4033-A6F4-FD81D681618A}">
      <dgm:prSet phldrT="[Tekst]" custT="1"/>
      <dgm:spPr>
        <a:solidFill>
          <a:schemeClr val="tx1"/>
        </a:solidFill>
      </dgm:spPr>
      <dgm:t>
        <a:bodyPr/>
        <a:lstStyle/>
        <a:p>
          <a:r>
            <a:rPr lang="nb-NO" sz="1000" dirty="0"/>
            <a:t>Beredskap, vergemål, justis, kommunal og regional samordning</a:t>
          </a:r>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a:ln>
          <a:prstDash val="sysDot"/>
        </a:ln>
      </dgm:spPr>
      <dgm:t>
        <a:bodyPr/>
        <a:lstStyle/>
        <a:p>
          <a:endParaRPr lang="nb-NO"/>
        </a:p>
      </dgm:t>
    </dgm:pt>
    <dgm:pt modelId="{72C476B0-F20A-4EF5-BE1E-2645092B995D}">
      <dgm:prSet custT="1"/>
      <dgm:spPr>
        <a:solidFill>
          <a:schemeClr val="tx1"/>
        </a:solidFill>
      </dgm:spPr>
      <dgm:t>
        <a:bodyPr/>
        <a:lstStyle/>
        <a:p>
          <a:r>
            <a:rPr lang="nb-NO" sz="1050" dirty="0"/>
            <a:t>Virksomhetsstyring og kommunikasjon</a:t>
          </a:r>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a:ln>
          <a:prstDash val="sysDot"/>
        </a:ln>
      </dgm:spPr>
      <dgm:t>
        <a:bodyPr/>
        <a:lstStyle/>
        <a:p>
          <a:endParaRPr lang="nb-NO"/>
        </a:p>
      </dgm:t>
    </dgm:pt>
    <dgm:pt modelId="{9E64DC1F-672B-49C1-B66C-1414000629FF}">
      <dgm:prSet custT="1"/>
      <dgm:spPr/>
      <dgm:t>
        <a:bodyPr/>
        <a:lstStyle/>
        <a:p>
          <a:pPr algn="ctr"/>
          <a:r>
            <a:rPr lang="nb-NO" sz="900" dirty="0"/>
            <a:t>Barnehage og opplæring</a:t>
          </a:r>
        </a:p>
      </dgm:t>
    </dgm:pt>
    <dgm:pt modelId="{2EE74801-71E1-4ADE-8DAD-43D4635A0FFA}" type="parTrans" cxnId="{00CE875A-554F-440D-9608-7018E234E20F}">
      <dgm:prSet/>
      <dgm:spPr/>
      <dgm:t>
        <a:bodyPr/>
        <a:lstStyle/>
        <a:p>
          <a:endParaRPr lang="nb-NO"/>
        </a:p>
      </dgm:t>
    </dgm:pt>
    <dgm:pt modelId="{85483221-64C4-4CA2-8AC6-A913D5B1F305}" type="sibTrans" cxnId="{00CE875A-554F-440D-9608-7018E234E20F}">
      <dgm:prSet/>
      <dgm:spPr/>
      <dgm:t>
        <a:bodyPr/>
        <a:lstStyle/>
        <a:p>
          <a:endParaRPr lang="nb-NO"/>
        </a:p>
      </dgm:t>
    </dgm:pt>
    <dgm:pt modelId="{8B46BCB3-9871-4FAC-8864-FF461453ABAB}">
      <dgm:prSet custT="1"/>
      <dgm:spPr/>
      <dgm:t>
        <a:bodyPr/>
        <a:lstStyle/>
        <a:p>
          <a:pPr algn="ctr"/>
          <a:r>
            <a:rPr lang="nb-NO" sz="900" dirty="0"/>
            <a:t>Helse og omsorg</a:t>
          </a:r>
        </a:p>
      </dgm:t>
    </dgm:pt>
    <dgm:pt modelId="{9A4954C4-19B1-4AE0-8BF7-E71342749479}" type="parTrans" cxnId="{4C82CC4C-A8F7-46EF-938B-BF3D076A4FFC}">
      <dgm:prSet/>
      <dgm:spPr/>
      <dgm:t>
        <a:bodyPr/>
        <a:lstStyle/>
        <a:p>
          <a:endParaRPr lang="nb-NO"/>
        </a:p>
      </dgm:t>
    </dgm:pt>
    <dgm:pt modelId="{E2559A79-93DB-4A09-A600-34C36C7B8990}" type="sibTrans" cxnId="{4C82CC4C-A8F7-46EF-938B-BF3D076A4FFC}">
      <dgm:prSet/>
      <dgm:spPr/>
      <dgm:t>
        <a:bodyPr/>
        <a:lstStyle/>
        <a:p>
          <a:endParaRPr lang="nb-NO"/>
        </a:p>
      </dgm:t>
    </dgm:pt>
    <dgm:pt modelId="{F3FAB0EC-2EFE-4B82-A0F5-80D672030D4E}">
      <dgm:prSet custT="1"/>
      <dgm:spPr/>
      <dgm:t>
        <a:bodyPr/>
        <a:lstStyle/>
        <a:p>
          <a:pPr algn="ctr"/>
          <a:r>
            <a:rPr lang="nb-NO" sz="900" dirty="0"/>
            <a:t>Barnevern og familie</a:t>
          </a:r>
        </a:p>
      </dgm:t>
    </dgm:pt>
    <dgm:pt modelId="{57DC5134-19E6-4616-935A-F930F277E77A}" type="parTrans" cxnId="{0261C2AB-9357-49AE-B651-9C3806E03986}">
      <dgm:prSet/>
      <dgm:spPr/>
      <dgm:t>
        <a:bodyPr/>
        <a:lstStyle/>
        <a:p>
          <a:endParaRPr lang="nb-NO"/>
        </a:p>
      </dgm:t>
    </dgm:pt>
    <dgm:pt modelId="{A7717640-FD8E-4B25-95CA-52713E4E99F5}" type="sibTrans" cxnId="{0261C2AB-9357-49AE-B651-9C3806E03986}">
      <dgm:prSet/>
      <dgm:spPr/>
      <dgm:t>
        <a:bodyPr/>
        <a:lstStyle/>
        <a:p>
          <a:endParaRPr lang="nb-NO"/>
        </a:p>
      </dgm:t>
    </dgm:pt>
    <dgm:pt modelId="{75DB5BD8-C3A4-4756-B7CE-6A6512298477}">
      <dgm:prSet custT="1"/>
      <dgm:spPr/>
      <dgm:t>
        <a:bodyPr/>
        <a:lstStyle/>
        <a:p>
          <a:pPr algn="ctr"/>
          <a:r>
            <a:rPr lang="nb-NO" sz="900" dirty="0"/>
            <a:t>Jord og mat</a:t>
          </a:r>
        </a:p>
      </dgm:t>
    </dgm:pt>
    <dgm:pt modelId="{ACBB83F8-E9B9-4FAC-895D-167CF11EF099}" type="parTrans" cxnId="{2C68588F-9699-4370-9F27-572EC7057616}">
      <dgm:prSet/>
      <dgm:spPr/>
      <dgm:t>
        <a:bodyPr/>
        <a:lstStyle/>
        <a:p>
          <a:endParaRPr lang="nb-NO"/>
        </a:p>
      </dgm:t>
    </dgm:pt>
    <dgm:pt modelId="{6CF9E294-6E02-4177-85D9-5C57FDAD6DCF}" type="sibTrans" cxnId="{2C68588F-9699-4370-9F27-572EC7057616}">
      <dgm:prSet/>
      <dgm:spPr/>
      <dgm:t>
        <a:bodyPr/>
        <a:lstStyle/>
        <a:p>
          <a:endParaRPr lang="nb-NO"/>
        </a:p>
      </dgm:t>
    </dgm:pt>
    <dgm:pt modelId="{BB004931-FB7A-4722-A044-3E064B88D5E3}">
      <dgm:prSet custT="1"/>
      <dgm:spPr/>
      <dgm:t>
        <a:bodyPr/>
        <a:lstStyle/>
        <a:p>
          <a:pPr algn="ctr"/>
          <a:r>
            <a:rPr lang="nb-NO" sz="900" dirty="0"/>
            <a:t>Skog- og </a:t>
          </a:r>
          <a:r>
            <a:rPr lang="nb-NO" sz="900" dirty="0" err="1"/>
            <a:t>trebruk</a:t>
          </a:r>
          <a:endParaRPr lang="nb-NO" sz="900" dirty="0"/>
        </a:p>
      </dgm:t>
    </dgm:pt>
    <dgm:pt modelId="{15A72FFE-B452-4C90-A0EB-CC34E6A473AA}" type="parTrans" cxnId="{98A6998B-4C12-4C98-88A1-F249BFA4C052}">
      <dgm:prSet/>
      <dgm:spPr/>
      <dgm:t>
        <a:bodyPr/>
        <a:lstStyle/>
        <a:p>
          <a:endParaRPr lang="nb-NO"/>
        </a:p>
      </dgm:t>
    </dgm:pt>
    <dgm:pt modelId="{524BC8E2-7D8D-4773-AAB7-249EE78D3BEE}" type="sibTrans" cxnId="{98A6998B-4C12-4C98-88A1-F249BFA4C052}">
      <dgm:prSet/>
      <dgm:spPr/>
      <dgm:t>
        <a:bodyPr/>
        <a:lstStyle/>
        <a:p>
          <a:endParaRPr lang="nb-NO"/>
        </a:p>
      </dgm:t>
    </dgm:pt>
    <dgm:pt modelId="{22006AAA-A47D-494C-8775-C9D8FA095457}">
      <dgm:prSet custT="1"/>
      <dgm:spPr/>
      <dgm:t>
        <a:bodyPr/>
        <a:lstStyle/>
        <a:p>
          <a:pPr algn="ctr"/>
          <a:r>
            <a:rPr lang="nb-NO" sz="900" dirty="0"/>
            <a:t>Samfunnssikkerhet og beredskap</a:t>
          </a:r>
        </a:p>
      </dgm:t>
    </dgm:pt>
    <dgm:pt modelId="{E36D5A10-F501-4DDD-AED5-130A5D8C1D2C}" type="parTrans" cxnId="{3290688B-4DD3-40C9-97D6-F7BD64E209CF}">
      <dgm:prSet/>
      <dgm:spPr/>
      <dgm:t>
        <a:bodyPr/>
        <a:lstStyle/>
        <a:p>
          <a:endParaRPr lang="nb-NO"/>
        </a:p>
      </dgm:t>
    </dgm:pt>
    <dgm:pt modelId="{D164F481-D36B-40DA-9AF5-0943DE2AA1B9}" type="sibTrans" cxnId="{3290688B-4DD3-40C9-97D6-F7BD64E209CF}">
      <dgm:prSet/>
      <dgm:spPr/>
      <dgm:t>
        <a:bodyPr/>
        <a:lstStyle/>
        <a:p>
          <a:endParaRPr lang="nb-NO"/>
        </a:p>
      </dgm:t>
    </dgm:pt>
    <dgm:pt modelId="{107B4AD6-E221-4697-9792-20C964819541}">
      <dgm:prSet custT="1"/>
      <dgm:spPr/>
      <dgm:t>
        <a:bodyPr/>
        <a:lstStyle/>
        <a:p>
          <a:pPr algn="ctr"/>
          <a:r>
            <a:rPr lang="nb-NO" sz="900" dirty="0"/>
            <a:t>Vergemål</a:t>
          </a:r>
        </a:p>
      </dgm:t>
    </dgm:pt>
    <dgm:pt modelId="{9CDDA110-0282-4B73-BAE7-39DDB93E4CF6}" type="parTrans" cxnId="{A648EF98-C262-4844-A84B-00F227436B0F}">
      <dgm:prSet/>
      <dgm:spPr/>
      <dgm:t>
        <a:bodyPr/>
        <a:lstStyle/>
        <a:p>
          <a:endParaRPr lang="nb-NO"/>
        </a:p>
      </dgm:t>
    </dgm:pt>
    <dgm:pt modelId="{5C9265A7-455B-4223-8610-E479E7575BEC}" type="sibTrans" cxnId="{A648EF98-C262-4844-A84B-00F227436B0F}">
      <dgm:prSet/>
      <dgm:spPr/>
      <dgm:t>
        <a:bodyPr/>
        <a:lstStyle/>
        <a:p>
          <a:endParaRPr lang="nb-NO"/>
        </a:p>
      </dgm:t>
    </dgm:pt>
    <dgm:pt modelId="{32468B7D-8285-495A-9993-F3A119679601}">
      <dgm:prSet custT="1"/>
      <dgm:spPr/>
      <dgm:t>
        <a:bodyPr/>
        <a:lstStyle/>
        <a:p>
          <a:pPr algn="ctr"/>
          <a:r>
            <a:rPr lang="nb-NO" sz="900" dirty="0"/>
            <a:t>Juridisk enhet</a:t>
          </a:r>
        </a:p>
      </dgm:t>
    </dgm:pt>
    <dgm:pt modelId="{A9AFFEB5-F5B5-42F1-86C8-6E545229C358}" type="parTrans" cxnId="{E837CA40-238B-41D1-810A-FC82A09B4D81}">
      <dgm:prSet/>
      <dgm:spPr/>
      <dgm:t>
        <a:bodyPr/>
        <a:lstStyle/>
        <a:p>
          <a:endParaRPr lang="nb-NO"/>
        </a:p>
      </dgm:t>
    </dgm:pt>
    <dgm:pt modelId="{3B15CA53-34F9-4E85-BA7B-9326FD7A7F15}" type="sibTrans" cxnId="{E837CA40-238B-41D1-810A-FC82A09B4D81}">
      <dgm:prSet/>
      <dgm:spPr/>
      <dgm:t>
        <a:bodyPr/>
        <a:lstStyle/>
        <a:p>
          <a:endParaRPr lang="nb-NO"/>
        </a:p>
      </dgm:t>
    </dgm:pt>
    <dgm:pt modelId="{E0353EE4-59C3-4D77-9E2C-54C1371DF5E1}">
      <dgm:prSet custT="1"/>
      <dgm:spPr/>
      <dgm:t>
        <a:bodyPr/>
        <a:lstStyle/>
        <a:p>
          <a:pPr algn="ctr"/>
          <a:r>
            <a:rPr lang="nb-NO" sz="900" dirty="0"/>
            <a:t>Virksomhetsutvikling, styring og kommunikasjon</a:t>
          </a:r>
        </a:p>
      </dgm:t>
    </dgm:pt>
    <dgm:pt modelId="{D962012B-A854-44AA-856D-16B1C4C3DF26}" type="parTrans" cxnId="{B8776756-9BF4-48E7-BD88-0D2E902391B1}">
      <dgm:prSet/>
      <dgm:spPr/>
      <dgm:t>
        <a:bodyPr/>
        <a:lstStyle/>
        <a:p>
          <a:endParaRPr lang="nb-NO"/>
        </a:p>
      </dgm:t>
    </dgm:pt>
    <dgm:pt modelId="{1E32B75C-6D90-432B-877F-BB2F122E2A3E}" type="sibTrans" cxnId="{B8776756-9BF4-48E7-BD88-0D2E902391B1}">
      <dgm:prSet/>
      <dgm:spPr/>
      <dgm:t>
        <a:bodyPr/>
        <a:lstStyle/>
        <a:p>
          <a:endParaRPr lang="nb-NO"/>
        </a:p>
      </dgm:t>
    </dgm:pt>
    <dgm:pt modelId="{B599504E-6D5F-4A3D-9362-0EFCD89082FA}">
      <dgm:prSet custT="1"/>
      <dgm:spPr/>
      <dgm:t>
        <a:bodyPr/>
        <a:lstStyle/>
        <a:p>
          <a:pPr algn="ctr"/>
          <a:r>
            <a:rPr lang="nb-NO" sz="900" dirty="0"/>
            <a:t>Felles tjenester og drift</a:t>
          </a:r>
        </a:p>
      </dgm:t>
    </dgm:pt>
    <dgm:pt modelId="{72D853A5-24E0-4FC1-8EF4-07D5D3C824C5}" type="parTrans" cxnId="{CFA4ECD9-E009-40AB-AF8C-2BCCC2642D0E}">
      <dgm:prSet/>
      <dgm:spPr/>
      <dgm:t>
        <a:bodyPr/>
        <a:lstStyle/>
        <a:p>
          <a:endParaRPr lang="nb-NO"/>
        </a:p>
      </dgm:t>
    </dgm:pt>
    <dgm:pt modelId="{10D89764-2AA7-4D46-A7BB-94291C3CCDA6}" type="sibTrans" cxnId="{CFA4ECD9-E009-40AB-AF8C-2BCCC2642D0E}">
      <dgm:prSet/>
      <dgm:spPr/>
      <dgm:t>
        <a:bodyPr/>
        <a:lstStyle/>
        <a:p>
          <a:endParaRPr lang="nb-NO"/>
        </a:p>
      </dgm:t>
    </dgm:pt>
    <dgm:pt modelId="{1C6A1F89-8827-4CF6-96CD-2C013E5ACDC0}">
      <dgm:prSet custT="1"/>
      <dgm:spPr/>
      <dgm:t>
        <a:bodyPr/>
        <a:lstStyle/>
        <a:p>
          <a:r>
            <a:rPr lang="nb-NO" sz="900" dirty="0"/>
            <a:t>Sosial</a:t>
          </a:r>
        </a:p>
      </dgm:t>
    </dgm:pt>
    <dgm:pt modelId="{47ABC653-7F10-4C2F-AE28-AFE6AE4CDE82}" type="parTrans" cxnId="{EEEDBF34-80A8-44ED-87A0-2E545E6E8104}">
      <dgm:prSet/>
      <dgm:spPr/>
      <dgm:t>
        <a:bodyPr/>
        <a:lstStyle/>
        <a:p>
          <a:endParaRPr lang="nb-NO"/>
        </a:p>
      </dgm:t>
    </dgm:pt>
    <dgm:pt modelId="{288A9B4B-4436-4996-A4D9-F3B42982E201}" type="sibTrans" cxnId="{EEEDBF34-80A8-44ED-87A0-2E545E6E8104}">
      <dgm:prSet/>
      <dgm:spPr/>
      <dgm:t>
        <a:bodyPr/>
        <a:lstStyle/>
        <a:p>
          <a:endParaRPr lang="nb-NO"/>
        </a:p>
      </dgm:t>
    </dgm:pt>
    <dgm:pt modelId="{92471CE8-6F64-4AFF-B34D-8BE8312BBD09}">
      <dgm:prSet custT="1"/>
      <dgm:spPr/>
      <dgm:t>
        <a:bodyPr/>
        <a:lstStyle/>
        <a:p>
          <a:r>
            <a:rPr lang="nb-NO" sz="900" dirty="0"/>
            <a:t>Vannforvaltning og forurensning</a:t>
          </a:r>
        </a:p>
      </dgm:t>
    </dgm:pt>
    <dgm:pt modelId="{EDDD6797-EB6D-438E-B656-A2FC0655D091}" type="parTrans" cxnId="{AAC78E72-1986-4D0A-AFFA-532E7348D81F}">
      <dgm:prSet/>
      <dgm:spPr/>
      <dgm:t>
        <a:bodyPr/>
        <a:lstStyle/>
        <a:p>
          <a:endParaRPr lang="nb-NO"/>
        </a:p>
      </dgm:t>
    </dgm:pt>
    <dgm:pt modelId="{2191B814-381C-45B7-AD12-64BC5045FF1D}" type="sibTrans" cxnId="{AAC78E72-1986-4D0A-AFFA-532E7348D81F}">
      <dgm:prSet/>
      <dgm:spPr/>
      <dgm:t>
        <a:bodyPr/>
        <a:lstStyle/>
        <a:p>
          <a:endParaRPr lang="nb-NO"/>
        </a:p>
      </dgm:t>
    </dgm:pt>
    <dgm:pt modelId="{377267B1-1E26-430B-B094-8A9453AF7BA6}">
      <dgm:prSet custT="1"/>
      <dgm:spPr/>
      <dgm:t>
        <a:bodyPr/>
        <a:lstStyle/>
        <a:p>
          <a:r>
            <a:rPr lang="nb-NO" sz="900" dirty="0"/>
            <a:t>Naturmangfold og verneområder</a:t>
          </a:r>
        </a:p>
      </dgm:t>
    </dgm:pt>
    <dgm:pt modelId="{6E97315C-486E-488A-8FA6-CA976997F059}" type="parTrans" cxnId="{F3506973-ED73-452C-9FDD-DBAB4209303A}">
      <dgm:prSet/>
      <dgm:spPr/>
      <dgm:t>
        <a:bodyPr/>
        <a:lstStyle/>
        <a:p>
          <a:endParaRPr lang="nb-NO"/>
        </a:p>
      </dgm:t>
    </dgm:pt>
    <dgm:pt modelId="{15B6A562-2545-408C-A954-B06EFC054256}" type="sibTrans" cxnId="{F3506973-ED73-452C-9FDD-DBAB4209303A}">
      <dgm:prSet/>
      <dgm:spPr/>
      <dgm:t>
        <a:bodyPr/>
        <a:lstStyle/>
        <a:p>
          <a:endParaRPr lang="nb-NO"/>
        </a:p>
      </dgm:t>
    </dgm:pt>
    <dgm:pt modelId="{80DAA843-ADB0-4788-ABC9-3E65DDDDF7F7}">
      <dgm:prSet custT="1"/>
      <dgm:spPr/>
      <dgm:t>
        <a:bodyPr/>
        <a:lstStyle/>
        <a:p>
          <a:r>
            <a:rPr lang="nb-NO" sz="900" dirty="0"/>
            <a:t>Areal og klima</a:t>
          </a:r>
        </a:p>
      </dgm:t>
    </dgm:pt>
    <dgm:pt modelId="{41804451-4AC8-4FF5-8D47-0B27C94588E0}" type="parTrans" cxnId="{3B40B653-797F-4F71-90BB-D899FA3CF180}">
      <dgm:prSet/>
      <dgm:spPr/>
      <dgm:t>
        <a:bodyPr/>
        <a:lstStyle/>
        <a:p>
          <a:endParaRPr lang="nb-NO"/>
        </a:p>
      </dgm:t>
    </dgm:pt>
    <dgm:pt modelId="{BBE9BD5B-00D0-4460-82E3-984F725795FB}" type="sibTrans" cxnId="{3B40B653-797F-4F71-90BB-D899FA3CF180}">
      <dgm:prSet/>
      <dgm:spPr/>
      <dgm:t>
        <a:bodyPr/>
        <a:lstStyle/>
        <a:p>
          <a:endParaRPr lang="nb-NO"/>
        </a:p>
      </dgm:t>
    </dgm:pt>
    <dgm:pt modelId="{47A112C8-2A9D-43A2-B06C-7B58B566C087}">
      <dgm:prSet custT="1"/>
      <dgm:spPr/>
      <dgm:t>
        <a:bodyPr/>
        <a:lstStyle/>
        <a:p>
          <a:r>
            <a:rPr lang="nb-NO" sz="900" dirty="0"/>
            <a:t>Kommunal og regional samordning</a:t>
          </a:r>
        </a:p>
      </dgm:t>
    </dgm:pt>
    <dgm:pt modelId="{54681513-0E3E-4DEA-9314-2C5B7680A58C}" type="parTrans" cxnId="{72B04B04-FAD8-4FA0-8D7D-A217567A8DE3}">
      <dgm:prSet/>
      <dgm:spPr/>
      <dgm:t>
        <a:bodyPr/>
        <a:lstStyle/>
        <a:p>
          <a:endParaRPr lang="nb-NO"/>
        </a:p>
      </dgm:t>
    </dgm:pt>
    <dgm:pt modelId="{E633DBF6-E7BC-40E8-AE07-4A11BD5F79D7}" type="sibTrans" cxnId="{72B04B04-FAD8-4FA0-8D7D-A217567A8DE3}">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4"/>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4">
        <dgm:presLayoutVars>
          <dgm:chPref val="3"/>
        </dgm:presLayoutVars>
      </dgm:prSet>
      <dgm:spPr/>
    </dgm:pt>
    <dgm:pt modelId="{AE4389E1-B609-4079-BE33-9ECB31A0F409}" type="pres">
      <dgm:prSet presAssocID="{AF9041BD-C952-4B86-A894-89148F6C266A}" presName="rootConnector" presStyleLbl="node2" presStyleIdx="0" presStyleCnt="4"/>
      <dgm:spPr/>
    </dgm:pt>
    <dgm:pt modelId="{F68195F7-5F61-4FF3-84AD-DB2175C0DE5C}" type="pres">
      <dgm:prSet presAssocID="{AF9041BD-C952-4B86-A894-89148F6C266A}" presName="hierChild4" presStyleCnt="0"/>
      <dgm:spPr/>
    </dgm:pt>
    <dgm:pt modelId="{83F1C2BB-3FD3-4CC4-9712-03150EDFD366}" type="pres">
      <dgm:prSet presAssocID="{2EE74801-71E1-4ADE-8DAD-43D4635A0FFA}" presName="Name37" presStyleLbl="parChTrans1D3" presStyleIdx="0" presStyleCnt="15"/>
      <dgm:spPr/>
    </dgm:pt>
    <dgm:pt modelId="{A0D3D68C-E802-48E2-A2C3-5938D4F34449}" type="pres">
      <dgm:prSet presAssocID="{9E64DC1F-672B-49C1-B66C-1414000629FF}" presName="hierRoot2" presStyleCnt="0">
        <dgm:presLayoutVars>
          <dgm:hierBranch val="init"/>
        </dgm:presLayoutVars>
      </dgm:prSet>
      <dgm:spPr/>
    </dgm:pt>
    <dgm:pt modelId="{D1D398F9-BCEC-4CE7-AEE3-D106DE145F95}" type="pres">
      <dgm:prSet presAssocID="{9E64DC1F-672B-49C1-B66C-1414000629FF}" presName="rootComposite" presStyleCnt="0"/>
      <dgm:spPr/>
    </dgm:pt>
    <dgm:pt modelId="{553631B5-CBD2-4A84-8241-4CFEDA684922}" type="pres">
      <dgm:prSet presAssocID="{9E64DC1F-672B-49C1-B66C-1414000629FF}" presName="rootText" presStyleLbl="node3" presStyleIdx="0" presStyleCnt="15" custScaleY="66232">
        <dgm:presLayoutVars>
          <dgm:chPref val="3"/>
        </dgm:presLayoutVars>
      </dgm:prSet>
      <dgm:spPr/>
    </dgm:pt>
    <dgm:pt modelId="{D081F199-C51D-4286-AE79-B9CA09B24249}" type="pres">
      <dgm:prSet presAssocID="{9E64DC1F-672B-49C1-B66C-1414000629FF}" presName="rootConnector" presStyleLbl="node3" presStyleIdx="0" presStyleCnt="15"/>
      <dgm:spPr/>
    </dgm:pt>
    <dgm:pt modelId="{FC20E947-AF59-4357-9823-49AAF5E6DD81}" type="pres">
      <dgm:prSet presAssocID="{9E64DC1F-672B-49C1-B66C-1414000629FF}" presName="hierChild4" presStyleCnt="0"/>
      <dgm:spPr/>
    </dgm:pt>
    <dgm:pt modelId="{CCF33E07-5145-47F6-9D6C-CD26B20FF880}" type="pres">
      <dgm:prSet presAssocID="{9E64DC1F-672B-49C1-B66C-1414000629FF}" presName="hierChild5" presStyleCnt="0"/>
      <dgm:spPr/>
    </dgm:pt>
    <dgm:pt modelId="{5FA58794-42C6-47D6-B783-B6B4DB58EAAC}" type="pres">
      <dgm:prSet presAssocID="{9A4954C4-19B1-4AE0-8BF7-E71342749479}" presName="Name37" presStyleLbl="parChTrans1D3" presStyleIdx="1" presStyleCnt="15"/>
      <dgm:spPr/>
    </dgm:pt>
    <dgm:pt modelId="{E9D6CCEF-B8A0-4520-BC5D-CC91E3203B8C}" type="pres">
      <dgm:prSet presAssocID="{8B46BCB3-9871-4FAC-8864-FF461453ABAB}" presName="hierRoot2" presStyleCnt="0">
        <dgm:presLayoutVars>
          <dgm:hierBranch val="init"/>
        </dgm:presLayoutVars>
      </dgm:prSet>
      <dgm:spPr/>
    </dgm:pt>
    <dgm:pt modelId="{2E5D80D1-38C5-4931-B879-99F36696858A}" type="pres">
      <dgm:prSet presAssocID="{8B46BCB3-9871-4FAC-8864-FF461453ABAB}" presName="rootComposite" presStyleCnt="0"/>
      <dgm:spPr/>
    </dgm:pt>
    <dgm:pt modelId="{F13E7E48-981B-43A9-9979-E605E6B970F9}" type="pres">
      <dgm:prSet presAssocID="{8B46BCB3-9871-4FAC-8864-FF461453ABAB}" presName="rootText" presStyleLbl="node3" presStyleIdx="1" presStyleCnt="15" custScaleY="66232">
        <dgm:presLayoutVars>
          <dgm:chPref val="3"/>
        </dgm:presLayoutVars>
      </dgm:prSet>
      <dgm:spPr/>
    </dgm:pt>
    <dgm:pt modelId="{6F0A6178-D3C6-4969-A72F-E0B3F5536A65}" type="pres">
      <dgm:prSet presAssocID="{8B46BCB3-9871-4FAC-8864-FF461453ABAB}" presName="rootConnector" presStyleLbl="node3" presStyleIdx="1" presStyleCnt="15"/>
      <dgm:spPr/>
    </dgm:pt>
    <dgm:pt modelId="{C62B1325-2860-4BBB-9B8E-52E197A8EC5F}" type="pres">
      <dgm:prSet presAssocID="{8B46BCB3-9871-4FAC-8864-FF461453ABAB}" presName="hierChild4" presStyleCnt="0"/>
      <dgm:spPr/>
    </dgm:pt>
    <dgm:pt modelId="{DA1B0158-5636-40A5-95AE-270D127BD220}" type="pres">
      <dgm:prSet presAssocID="{8B46BCB3-9871-4FAC-8864-FF461453ABAB}" presName="hierChild5" presStyleCnt="0"/>
      <dgm:spPr/>
    </dgm:pt>
    <dgm:pt modelId="{5F6EB147-1DD8-4327-8878-CEDCB30BE517}" type="pres">
      <dgm:prSet presAssocID="{57DC5134-19E6-4616-935A-F930F277E77A}" presName="Name37" presStyleLbl="parChTrans1D3" presStyleIdx="2" presStyleCnt="15"/>
      <dgm:spPr/>
    </dgm:pt>
    <dgm:pt modelId="{FB6A465C-9A24-47BA-BE80-F171242FC4B3}" type="pres">
      <dgm:prSet presAssocID="{F3FAB0EC-2EFE-4B82-A0F5-80D672030D4E}" presName="hierRoot2" presStyleCnt="0">
        <dgm:presLayoutVars>
          <dgm:hierBranch val="init"/>
        </dgm:presLayoutVars>
      </dgm:prSet>
      <dgm:spPr/>
    </dgm:pt>
    <dgm:pt modelId="{F67674EC-E617-40AA-8855-2DF82D431497}" type="pres">
      <dgm:prSet presAssocID="{F3FAB0EC-2EFE-4B82-A0F5-80D672030D4E}" presName="rootComposite" presStyleCnt="0"/>
      <dgm:spPr/>
    </dgm:pt>
    <dgm:pt modelId="{838C790D-277C-4318-B19C-4E18F5216499}" type="pres">
      <dgm:prSet presAssocID="{F3FAB0EC-2EFE-4B82-A0F5-80D672030D4E}" presName="rootText" presStyleLbl="node3" presStyleIdx="2" presStyleCnt="15" custScaleY="66232">
        <dgm:presLayoutVars>
          <dgm:chPref val="3"/>
        </dgm:presLayoutVars>
      </dgm:prSet>
      <dgm:spPr/>
    </dgm:pt>
    <dgm:pt modelId="{03D7907E-B3FC-4860-BDFF-CBE51089CF17}" type="pres">
      <dgm:prSet presAssocID="{F3FAB0EC-2EFE-4B82-A0F5-80D672030D4E}" presName="rootConnector" presStyleLbl="node3" presStyleIdx="2" presStyleCnt="15"/>
      <dgm:spPr/>
    </dgm:pt>
    <dgm:pt modelId="{2A9A4F41-D2DE-426C-8FC3-D783143BA2F3}" type="pres">
      <dgm:prSet presAssocID="{F3FAB0EC-2EFE-4B82-A0F5-80D672030D4E}" presName="hierChild4" presStyleCnt="0"/>
      <dgm:spPr/>
    </dgm:pt>
    <dgm:pt modelId="{F2F232A1-F3D4-40B1-84B4-22FB96231C73}" type="pres">
      <dgm:prSet presAssocID="{F3FAB0EC-2EFE-4B82-A0F5-80D672030D4E}" presName="hierChild5" presStyleCnt="0"/>
      <dgm:spPr/>
    </dgm:pt>
    <dgm:pt modelId="{06272699-FF4F-4744-8319-2540627A1474}" type="pres">
      <dgm:prSet presAssocID="{47ABC653-7F10-4C2F-AE28-AFE6AE4CDE82}" presName="Name37" presStyleLbl="parChTrans1D3" presStyleIdx="3" presStyleCnt="15"/>
      <dgm:spPr/>
    </dgm:pt>
    <dgm:pt modelId="{BFB618F8-0400-433A-8CD4-FFCEB22FC96C}" type="pres">
      <dgm:prSet presAssocID="{1C6A1F89-8827-4CF6-96CD-2C013E5ACDC0}" presName="hierRoot2" presStyleCnt="0">
        <dgm:presLayoutVars>
          <dgm:hierBranch val="init"/>
        </dgm:presLayoutVars>
      </dgm:prSet>
      <dgm:spPr/>
    </dgm:pt>
    <dgm:pt modelId="{50E5994F-CDA5-402F-89B7-348628C3B3D1}" type="pres">
      <dgm:prSet presAssocID="{1C6A1F89-8827-4CF6-96CD-2C013E5ACDC0}" presName="rootComposite" presStyleCnt="0"/>
      <dgm:spPr/>
    </dgm:pt>
    <dgm:pt modelId="{3B134F16-F973-42D5-AE06-11E401390740}" type="pres">
      <dgm:prSet presAssocID="{1C6A1F89-8827-4CF6-96CD-2C013E5ACDC0}" presName="rootText" presStyleLbl="node3" presStyleIdx="3" presStyleCnt="15" custScaleY="66232">
        <dgm:presLayoutVars>
          <dgm:chPref val="3"/>
        </dgm:presLayoutVars>
      </dgm:prSet>
      <dgm:spPr/>
    </dgm:pt>
    <dgm:pt modelId="{6A607EDD-4517-4400-8A52-2C75FE988E94}" type="pres">
      <dgm:prSet presAssocID="{1C6A1F89-8827-4CF6-96CD-2C013E5ACDC0}" presName="rootConnector" presStyleLbl="node3" presStyleIdx="3" presStyleCnt="15"/>
      <dgm:spPr/>
    </dgm:pt>
    <dgm:pt modelId="{966E5734-114A-4C65-B9C9-A9C525F0B85A}" type="pres">
      <dgm:prSet presAssocID="{1C6A1F89-8827-4CF6-96CD-2C013E5ACDC0}" presName="hierChild4" presStyleCnt="0"/>
      <dgm:spPr/>
    </dgm:pt>
    <dgm:pt modelId="{510F76B3-E980-45AD-85FC-D35EB66DCC26}" type="pres">
      <dgm:prSet presAssocID="{1C6A1F89-8827-4CF6-96CD-2C013E5ACDC0}" presName="hierChild5"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4"/>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4">
        <dgm:presLayoutVars>
          <dgm:chPref val="3"/>
        </dgm:presLayoutVars>
      </dgm:prSet>
      <dgm:spPr/>
    </dgm:pt>
    <dgm:pt modelId="{7A59863C-2861-4554-B51D-123C8AA5A637}" type="pres">
      <dgm:prSet presAssocID="{F249FCF1-CCE9-4FA2-88E8-C45F2F78328C}" presName="rootConnector" presStyleLbl="node2" presStyleIdx="1" presStyleCnt="4"/>
      <dgm:spPr/>
    </dgm:pt>
    <dgm:pt modelId="{FF001A87-F164-47F4-983B-1BC94792FCE0}" type="pres">
      <dgm:prSet presAssocID="{F249FCF1-CCE9-4FA2-88E8-C45F2F78328C}" presName="hierChild4" presStyleCnt="0"/>
      <dgm:spPr/>
    </dgm:pt>
    <dgm:pt modelId="{FB082140-D1BA-4FB2-8CF4-BF2166A2BB71}" type="pres">
      <dgm:prSet presAssocID="{ACBB83F8-E9B9-4FAC-895D-167CF11EF099}" presName="Name37" presStyleLbl="parChTrans1D3" presStyleIdx="4" presStyleCnt="15"/>
      <dgm:spPr/>
    </dgm:pt>
    <dgm:pt modelId="{9A048E1B-93F7-4575-80F0-32C0E2F5AFC8}" type="pres">
      <dgm:prSet presAssocID="{75DB5BD8-C3A4-4756-B7CE-6A6512298477}" presName="hierRoot2" presStyleCnt="0">
        <dgm:presLayoutVars>
          <dgm:hierBranch val="init"/>
        </dgm:presLayoutVars>
      </dgm:prSet>
      <dgm:spPr/>
    </dgm:pt>
    <dgm:pt modelId="{006823F7-A764-4AAC-B112-76FA221AF44D}" type="pres">
      <dgm:prSet presAssocID="{75DB5BD8-C3A4-4756-B7CE-6A6512298477}" presName="rootComposite" presStyleCnt="0"/>
      <dgm:spPr/>
    </dgm:pt>
    <dgm:pt modelId="{FF9BC0BE-EDB8-40F1-8B24-627FF34A5A2F}" type="pres">
      <dgm:prSet presAssocID="{75DB5BD8-C3A4-4756-B7CE-6A6512298477}" presName="rootText" presStyleLbl="node3" presStyleIdx="4" presStyleCnt="15" custScaleY="66232">
        <dgm:presLayoutVars>
          <dgm:chPref val="3"/>
        </dgm:presLayoutVars>
      </dgm:prSet>
      <dgm:spPr/>
    </dgm:pt>
    <dgm:pt modelId="{2CB855CF-56DE-4CA2-B4F1-2022331691CB}" type="pres">
      <dgm:prSet presAssocID="{75DB5BD8-C3A4-4756-B7CE-6A6512298477}" presName="rootConnector" presStyleLbl="node3" presStyleIdx="4" presStyleCnt="15"/>
      <dgm:spPr/>
    </dgm:pt>
    <dgm:pt modelId="{3B96C482-58DA-4514-A0DD-672350039A38}" type="pres">
      <dgm:prSet presAssocID="{75DB5BD8-C3A4-4756-B7CE-6A6512298477}" presName="hierChild4" presStyleCnt="0"/>
      <dgm:spPr/>
    </dgm:pt>
    <dgm:pt modelId="{37BD4219-1A13-4288-B692-24A30B59E812}" type="pres">
      <dgm:prSet presAssocID="{75DB5BD8-C3A4-4756-B7CE-6A6512298477}" presName="hierChild5" presStyleCnt="0"/>
      <dgm:spPr/>
    </dgm:pt>
    <dgm:pt modelId="{A827BD6F-D553-46F4-9772-B96E1C19EA4D}" type="pres">
      <dgm:prSet presAssocID="{15A72FFE-B452-4C90-A0EB-CC34E6A473AA}" presName="Name37" presStyleLbl="parChTrans1D3" presStyleIdx="5" presStyleCnt="15"/>
      <dgm:spPr/>
    </dgm:pt>
    <dgm:pt modelId="{A36EC881-B8BD-4151-B91E-8A2C64F010F8}" type="pres">
      <dgm:prSet presAssocID="{BB004931-FB7A-4722-A044-3E064B88D5E3}" presName="hierRoot2" presStyleCnt="0">
        <dgm:presLayoutVars>
          <dgm:hierBranch val="init"/>
        </dgm:presLayoutVars>
      </dgm:prSet>
      <dgm:spPr/>
    </dgm:pt>
    <dgm:pt modelId="{564B6B07-E2F9-47F8-9FC2-A7D8FBD973AF}" type="pres">
      <dgm:prSet presAssocID="{BB004931-FB7A-4722-A044-3E064B88D5E3}" presName="rootComposite" presStyleCnt="0"/>
      <dgm:spPr/>
    </dgm:pt>
    <dgm:pt modelId="{A31324D4-E64F-4E57-96FD-598ACBBACD19}" type="pres">
      <dgm:prSet presAssocID="{BB004931-FB7A-4722-A044-3E064B88D5E3}" presName="rootText" presStyleLbl="node3" presStyleIdx="5" presStyleCnt="15" custScaleY="66232">
        <dgm:presLayoutVars>
          <dgm:chPref val="3"/>
        </dgm:presLayoutVars>
      </dgm:prSet>
      <dgm:spPr/>
    </dgm:pt>
    <dgm:pt modelId="{452CB0CB-CC04-4811-AB62-A3CB8C0061D7}" type="pres">
      <dgm:prSet presAssocID="{BB004931-FB7A-4722-A044-3E064B88D5E3}" presName="rootConnector" presStyleLbl="node3" presStyleIdx="5" presStyleCnt="15"/>
      <dgm:spPr/>
    </dgm:pt>
    <dgm:pt modelId="{E748E94E-5D48-4D8E-A775-5B7D8297B5BE}" type="pres">
      <dgm:prSet presAssocID="{BB004931-FB7A-4722-A044-3E064B88D5E3}" presName="hierChild4" presStyleCnt="0"/>
      <dgm:spPr/>
    </dgm:pt>
    <dgm:pt modelId="{F9CF94D4-858E-4154-9760-AB86F9373BF0}" type="pres">
      <dgm:prSet presAssocID="{BB004931-FB7A-4722-A044-3E064B88D5E3}" presName="hierChild5" presStyleCnt="0"/>
      <dgm:spPr/>
    </dgm:pt>
    <dgm:pt modelId="{06B4E443-2D90-4B31-98AC-0E9FF95E82AB}" type="pres">
      <dgm:prSet presAssocID="{EDDD6797-EB6D-438E-B656-A2FC0655D091}" presName="Name37" presStyleLbl="parChTrans1D3" presStyleIdx="6" presStyleCnt="15"/>
      <dgm:spPr/>
    </dgm:pt>
    <dgm:pt modelId="{97AC11AD-BB52-49D6-97E3-30B463E22E7D}" type="pres">
      <dgm:prSet presAssocID="{92471CE8-6F64-4AFF-B34D-8BE8312BBD09}" presName="hierRoot2" presStyleCnt="0">
        <dgm:presLayoutVars>
          <dgm:hierBranch val="init"/>
        </dgm:presLayoutVars>
      </dgm:prSet>
      <dgm:spPr/>
    </dgm:pt>
    <dgm:pt modelId="{5A67C551-092C-4DD6-B8B0-07495430EBE9}" type="pres">
      <dgm:prSet presAssocID="{92471CE8-6F64-4AFF-B34D-8BE8312BBD09}" presName="rootComposite" presStyleCnt="0"/>
      <dgm:spPr/>
    </dgm:pt>
    <dgm:pt modelId="{87DBCEA4-0A31-47D1-8DE3-8EE2DAA4E0BC}" type="pres">
      <dgm:prSet presAssocID="{92471CE8-6F64-4AFF-B34D-8BE8312BBD09}" presName="rootText" presStyleLbl="node3" presStyleIdx="6" presStyleCnt="15" custScaleY="66232">
        <dgm:presLayoutVars>
          <dgm:chPref val="3"/>
        </dgm:presLayoutVars>
      </dgm:prSet>
      <dgm:spPr/>
    </dgm:pt>
    <dgm:pt modelId="{C8F3D424-B1C0-4A1C-9B68-2DA62890CA0F}" type="pres">
      <dgm:prSet presAssocID="{92471CE8-6F64-4AFF-B34D-8BE8312BBD09}" presName="rootConnector" presStyleLbl="node3" presStyleIdx="6" presStyleCnt="15"/>
      <dgm:spPr/>
    </dgm:pt>
    <dgm:pt modelId="{EA4D4B3F-1565-4543-A433-8F663E483091}" type="pres">
      <dgm:prSet presAssocID="{92471CE8-6F64-4AFF-B34D-8BE8312BBD09}" presName="hierChild4" presStyleCnt="0"/>
      <dgm:spPr/>
    </dgm:pt>
    <dgm:pt modelId="{F600D021-1345-46A6-B173-404D95C5D449}" type="pres">
      <dgm:prSet presAssocID="{92471CE8-6F64-4AFF-B34D-8BE8312BBD09}" presName="hierChild5" presStyleCnt="0"/>
      <dgm:spPr/>
    </dgm:pt>
    <dgm:pt modelId="{CE62C234-87AF-4752-8440-71F43EE457C8}" type="pres">
      <dgm:prSet presAssocID="{6E97315C-486E-488A-8FA6-CA976997F059}" presName="Name37" presStyleLbl="parChTrans1D3" presStyleIdx="7" presStyleCnt="15"/>
      <dgm:spPr/>
    </dgm:pt>
    <dgm:pt modelId="{6A278182-5CC2-45B2-8E61-87AB956E0E23}" type="pres">
      <dgm:prSet presAssocID="{377267B1-1E26-430B-B094-8A9453AF7BA6}" presName="hierRoot2" presStyleCnt="0">
        <dgm:presLayoutVars>
          <dgm:hierBranch val="init"/>
        </dgm:presLayoutVars>
      </dgm:prSet>
      <dgm:spPr/>
    </dgm:pt>
    <dgm:pt modelId="{1C8EE591-7F7C-487A-A456-8E60AE97FAA9}" type="pres">
      <dgm:prSet presAssocID="{377267B1-1E26-430B-B094-8A9453AF7BA6}" presName="rootComposite" presStyleCnt="0"/>
      <dgm:spPr/>
    </dgm:pt>
    <dgm:pt modelId="{073E3671-04EC-49D9-9F34-03B08B211090}" type="pres">
      <dgm:prSet presAssocID="{377267B1-1E26-430B-B094-8A9453AF7BA6}" presName="rootText" presStyleLbl="node3" presStyleIdx="7" presStyleCnt="15" custScaleY="66232">
        <dgm:presLayoutVars>
          <dgm:chPref val="3"/>
        </dgm:presLayoutVars>
      </dgm:prSet>
      <dgm:spPr/>
    </dgm:pt>
    <dgm:pt modelId="{3586EEF3-6E55-452B-84C2-EF246FC5D9CF}" type="pres">
      <dgm:prSet presAssocID="{377267B1-1E26-430B-B094-8A9453AF7BA6}" presName="rootConnector" presStyleLbl="node3" presStyleIdx="7" presStyleCnt="15"/>
      <dgm:spPr/>
    </dgm:pt>
    <dgm:pt modelId="{408D7E6B-EF68-4789-9F3F-F529074CDA97}" type="pres">
      <dgm:prSet presAssocID="{377267B1-1E26-430B-B094-8A9453AF7BA6}" presName="hierChild4" presStyleCnt="0"/>
      <dgm:spPr/>
    </dgm:pt>
    <dgm:pt modelId="{BB6B40A8-8DB0-4250-A334-A9311E7B82A6}" type="pres">
      <dgm:prSet presAssocID="{377267B1-1E26-430B-B094-8A9453AF7BA6}" presName="hierChild5" presStyleCnt="0"/>
      <dgm:spPr/>
    </dgm:pt>
    <dgm:pt modelId="{3378565C-5A4A-49D2-AC18-9C034B9F53E4}" type="pres">
      <dgm:prSet presAssocID="{41804451-4AC8-4FF5-8D47-0B27C94588E0}" presName="Name37" presStyleLbl="parChTrans1D3" presStyleIdx="8" presStyleCnt="15"/>
      <dgm:spPr/>
    </dgm:pt>
    <dgm:pt modelId="{1FC710B8-A7BB-486E-BD4C-1525B2D7FB50}" type="pres">
      <dgm:prSet presAssocID="{80DAA843-ADB0-4788-ABC9-3E65DDDDF7F7}" presName="hierRoot2" presStyleCnt="0">
        <dgm:presLayoutVars>
          <dgm:hierBranch val="init"/>
        </dgm:presLayoutVars>
      </dgm:prSet>
      <dgm:spPr/>
    </dgm:pt>
    <dgm:pt modelId="{3816374E-A92E-4F32-A806-D3DB6C6CC2A3}" type="pres">
      <dgm:prSet presAssocID="{80DAA843-ADB0-4788-ABC9-3E65DDDDF7F7}" presName="rootComposite" presStyleCnt="0"/>
      <dgm:spPr/>
    </dgm:pt>
    <dgm:pt modelId="{58EDB196-02E9-492E-ADE6-6CEDA205EEE9}" type="pres">
      <dgm:prSet presAssocID="{80DAA843-ADB0-4788-ABC9-3E65DDDDF7F7}" presName="rootText" presStyleLbl="node3" presStyleIdx="8" presStyleCnt="15" custScaleY="66232">
        <dgm:presLayoutVars>
          <dgm:chPref val="3"/>
        </dgm:presLayoutVars>
      </dgm:prSet>
      <dgm:spPr/>
    </dgm:pt>
    <dgm:pt modelId="{6E45E4C9-E7E5-4797-8D40-F29450D67401}" type="pres">
      <dgm:prSet presAssocID="{80DAA843-ADB0-4788-ABC9-3E65DDDDF7F7}" presName="rootConnector" presStyleLbl="node3" presStyleIdx="8" presStyleCnt="15"/>
      <dgm:spPr/>
    </dgm:pt>
    <dgm:pt modelId="{A3095B42-E297-40F6-80FF-FA7ACE6099E5}" type="pres">
      <dgm:prSet presAssocID="{80DAA843-ADB0-4788-ABC9-3E65DDDDF7F7}" presName="hierChild4" presStyleCnt="0"/>
      <dgm:spPr/>
    </dgm:pt>
    <dgm:pt modelId="{576C5ECC-6D42-4A89-91EA-BA00B673266D}" type="pres">
      <dgm:prSet presAssocID="{80DAA843-ADB0-4788-ABC9-3E65DDDDF7F7}" presName="hierChild5"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4"/>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4">
        <dgm:presLayoutVars>
          <dgm:chPref val="3"/>
        </dgm:presLayoutVars>
      </dgm:prSet>
      <dgm:spPr/>
    </dgm:pt>
    <dgm:pt modelId="{B0F3984F-6014-4942-85E2-FDA6A38EFAE1}" type="pres">
      <dgm:prSet presAssocID="{D0344DDC-8F55-4033-A6F4-FD81D681618A}" presName="rootConnector" presStyleLbl="node2" presStyleIdx="2" presStyleCnt="4"/>
      <dgm:spPr/>
    </dgm:pt>
    <dgm:pt modelId="{089CF33F-B4E6-4691-A461-4775C17C5091}" type="pres">
      <dgm:prSet presAssocID="{D0344DDC-8F55-4033-A6F4-FD81D681618A}" presName="hierChild4" presStyleCnt="0"/>
      <dgm:spPr/>
    </dgm:pt>
    <dgm:pt modelId="{542805B6-DB5A-46FB-830B-8EBDC7DABBD0}" type="pres">
      <dgm:prSet presAssocID="{E36D5A10-F501-4DDD-AED5-130A5D8C1D2C}" presName="Name37" presStyleLbl="parChTrans1D3" presStyleIdx="9" presStyleCnt="15"/>
      <dgm:spPr/>
    </dgm:pt>
    <dgm:pt modelId="{A0F759F1-0CEA-4502-847D-82C3D952DB6F}" type="pres">
      <dgm:prSet presAssocID="{22006AAA-A47D-494C-8775-C9D8FA095457}" presName="hierRoot2" presStyleCnt="0">
        <dgm:presLayoutVars>
          <dgm:hierBranch val="init"/>
        </dgm:presLayoutVars>
      </dgm:prSet>
      <dgm:spPr/>
    </dgm:pt>
    <dgm:pt modelId="{7B8ADD53-3686-42A8-BE36-08DC43451199}" type="pres">
      <dgm:prSet presAssocID="{22006AAA-A47D-494C-8775-C9D8FA095457}" presName="rootComposite" presStyleCnt="0"/>
      <dgm:spPr/>
    </dgm:pt>
    <dgm:pt modelId="{ECADBA38-16A9-407D-8A5F-D6DE9BF43E1B}" type="pres">
      <dgm:prSet presAssocID="{22006AAA-A47D-494C-8775-C9D8FA095457}" presName="rootText" presStyleLbl="node3" presStyleIdx="9" presStyleCnt="15" custScaleY="66232">
        <dgm:presLayoutVars>
          <dgm:chPref val="3"/>
        </dgm:presLayoutVars>
      </dgm:prSet>
      <dgm:spPr/>
    </dgm:pt>
    <dgm:pt modelId="{E86F0161-CEE8-48E7-94E0-234520B35ED8}" type="pres">
      <dgm:prSet presAssocID="{22006AAA-A47D-494C-8775-C9D8FA095457}" presName="rootConnector" presStyleLbl="node3" presStyleIdx="9" presStyleCnt="15"/>
      <dgm:spPr/>
    </dgm:pt>
    <dgm:pt modelId="{8F7FE0A4-FD47-4A53-8E6C-152729FE3D8C}" type="pres">
      <dgm:prSet presAssocID="{22006AAA-A47D-494C-8775-C9D8FA095457}" presName="hierChild4" presStyleCnt="0"/>
      <dgm:spPr/>
    </dgm:pt>
    <dgm:pt modelId="{D6EFA701-1169-4100-83B1-26D028E97CD5}" type="pres">
      <dgm:prSet presAssocID="{22006AAA-A47D-494C-8775-C9D8FA095457}" presName="hierChild5" presStyleCnt="0"/>
      <dgm:spPr/>
    </dgm:pt>
    <dgm:pt modelId="{6CE4BE4B-A1BA-4233-8A37-0D2F8F05C676}" type="pres">
      <dgm:prSet presAssocID="{9CDDA110-0282-4B73-BAE7-39DDB93E4CF6}" presName="Name37" presStyleLbl="parChTrans1D3" presStyleIdx="10" presStyleCnt="15"/>
      <dgm:spPr/>
    </dgm:pt>
    <dgm:pt modelId="{757A5ED4-FBEF-497A-A6DA-065CAAD7840B}" type="pres">
      <dgm:prSet presAssocID="{107B4AD6-E221-4697-9792-20C964819541}" presName="hierRoot2" presStyleCnt="0">
        <dgm:presLayoutVars>
          <dgm:hierBranch val="init"/>
        </dgm:presLayoutVars>
      </dgm:prSet>
      <dgm:spPr/>
    </dgm:pt>
    <dgm:pt modelId="{33410336-F0B5-42AB-A262-CC92698828FE}" type="pres">
      <dgm:prSet presAssocID="{107B4AD6-E221-4697-9792-20C964819541}" presName="rootComposite" presStyleCnt="0"/>
      <dgm:spPr/>
    </dgm:pt>
    <dgm:pt modelId="{666E077F-97D3-4355-9F84-AD1816C49B12}" type="pres">
      <dgm:prSet presAssocID="{107B4AD6-E221-4697-9792-20C964819541}" presName="rootText" presStyleLbl="node3" presStyleIdx="10" presStyleCnt="15" custScaleY="66232">
        <dgm:presLayoutVars>
          <dgm:chPref val="3"/>
        </dgm:presLayoutVars>
      </dgm:prSet>
      <dgm:spPr/>
    </dgm:pt>
    <dgm:pt modelId="{A251A243-D777-4290-85F9-ACCD0F09FCC7}" type="pres">
      <dgm:prSet presAssocID="{107B4AD6-E221-4697-9792-20C964819541}" presName="rootConnector" presStyleLbl="node3" presStyleIdx="10" presStyleCnt="15"/>
      <dgm:spPr/>
    </dgm:pt>
    <dgm:pt modelId="{39BD48AE-A4B0-4945-A1F6-F604653F0B59}" type="pres">
      <dgm:prSet presAssocID="{107B4AD6-E221-4697-9792-20C964819541}" presName="hierChild4" presStyleCnt="0"/>
      <dgm:spPr/>
    </dgm:pt>
    <dgm:pt modelId="{922C7C30-0D95-45B0-A528-FD08F8E14D45}" type="pres">
      <dgm:prSet presAssocID="{107B4AD6-E221-4697-9792-20C964819541}" presName="hierChild5" presStyleCnt="0"/>
      <dgm:spPr/>
    </dgm:pt>
    <dgm:pt modelId="{8C7150A1-00E7-4A5E-89C4-D654F2B38B15}" type="pres">
      <dgm:prSet presAssocID="{A9AFFEB5-F5B5-42F1-86C8-6E545229C358}" presName="Name37" presStyleLbl="parChTrans1D3" presStyleIdx="11" presStyleCnt="15"/>
      <dgm:spPr/>
    </dgm:pt>
    <dgm:pt modelId="{C56C9F73-F581-426D-BD21-7D92EBC27883}" type="pres">
      <dgm:prSet presAssocID="{32468B7D-8285-495A-9993-F3A119679601}" presName="hierRoot2" presStyleCnt="0">
        <dgm:presLayoutVars>
          <dgm:hierBranch val="init"/>
        </dgm:presLayoutVars>
      </dgm:prSet>
      <dgm:spPr/>
    </dgm:pt>
    <dgm:pt modelId="{79A96015-BBFA-4161-B669-A0650E015746}" type="pres">
      <dgm:prSet presAssocID="{32468B7D-8285-495A-9993-F3A119679601}" presName="rootComposite" presStyleCnt="0"/>
      <dgm:spPr/>
    </dgm:pt>
    <dgm:pt modelId="{B8289C61-4606-4F43-91FF-7C0EDDCA438B}" type="pres">
      <dgm:prSet presAssocID="{32468B7D-8285-495A-9993-F3A119679601}" presName="rootText" presStyleLbl="node3" presStyleIdx="11" presStyleCnt="15" custScaleY="66232">
        <dgm:presLayoutVars>
          <dgm:chPref val="3"/>
        </dgm:presLayoutVars>
      </dgm:prSet>
      <dgm:spPr/>
    </dgm:pt>
    <dgm:pt modelId="{995D3D0C-3AFD-422D-9617-1CBE9F115B50}" type="pres">
      <dgm:prSet presAssocID="{32468B7D-8285-495A-9993-F3A119679601}" presName="rootConnector" presStyleLbl="node3" presStyleIdx="11" presStyleCnt="15"/>
      <dgm:spPr/>
    </dgm:pt>
    <dgm:pt modelId="{8ED93F79-3319-4A9D-A23E-6AE30300E781}" type="pres">
      <dgm:prSet presAssocID="{32468B7D-8285-495A-9993-F3A119679601}" presName="hierChild4" presStyleCnt="0"/>
      <dgm:spPr/>
    </dgm:pt>
    <dgm:pt modelId="{3C6862A6-ADA3-47EB-B23D-A0D9CBEC22DD}" type="pres">
      <dgm:prSet presAssocID="{32468B7D-8285-495A-9993-F3A119679601}" presName="hierChild5" presStyleCnt="0"/>
      <dgm:spPr/>
    </dgm:pt>
    <dgm:pt modelId="{00FE3EA7-0FB5-4D24-A600-466BA35D6E4F}" type="pres">
      <dgm:prSet presAssocID="{54681513-0E3E-4DEA-9314-2C5B7680A58C}" presName="Name37" presStyleLbl="parChTrans1D3" presStyleIdx="12" presStyleCnt="15"/>
      <dgm:spPr/>
    </dgm:pt>
    <dgm:pt modelId="{7874E2E4-1F8F-4C7D-8491-34CB0C270C1C}" type="pres">
      <dgm:prSet presAssocID="{47A112C8-2A9D-43A2-B06C-7B58B566C087}" presName="hierRoot2" presStyleCnt="0">
        <dgm:presLayoutVars>
          <dgm:hierBranch val="init"/>
        </dgm:presLayoutVars>
      </dgm:prSet>
      <dgm:spPr/>
    </dgm:pt>
    <dgm:pt modelId="{C764FE50-B38D-4205-9421-4C9B7195EC23}" type="pres">
      <dgm:prSet presAssocID="{47A112C8-2A9D-43A2-B06C-7B58B566C087}" presName="rootComposite" presStyleCnt="0"/>
      <dgm:spPr/>
    </dgm:pt>
    <dgm:pt modelId="{B8AE307A-4F10-4474-BF31-4E67E539D541}" type="pres">
      <dgm:prSet presAssocID="{47A112C8-2A9D-43A2-B06C-7B58B566C087}" presName="rootText" presStyleLbl="node3" presStyleIdx="12" presStyleCnt="15" custScaleY="66232">
        <dgm:presLayoutVars>
          <dgm:chPref val="3"/>
        </dgm:presLayoutVars>
      </dgm:prSet>
      <dgm:spPr/>
    </dgm:pt>
    <dgm:pt modelId="{0E17AFF5-E9A6-44F2-9A67-D5EE63961445}" type="pres">
      <dgm:prSet presAssocID="{47A112C8-2A9D-43A2-B06C-7B58B566C087}" presName="rootConnector" presStyleLbl="node3" presStyleIdx="12" presStyleCnt="15"/>
      <dgm:spPr/>
    </dgm:pt>
    <dgm:pt modelId="{BC8FC423-58C4-4EA7-8474-D341F6BD5FD3}" type="pres">
      <dgm:prSet presAssocID="{47A112C8-2A9D-43A2-B06C-7B58B566C087}" presName="hierChild4" presStyleCnt="0"/>
      <dgm:spPr/>
    </dgm:pt>
    <dgm:pt modelId="{A38079EA-55A8-4D45-870B-D9AD5EB80770}" type="pres">
      <dgm:prSet presAssocID="{47A112C8-2A9D-43A2-B06C-7B58B566C087}" presName="hierChild5"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4"/>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4">
        <dgm:presLayoutVars>
          <dgm:chPref val="3"/>
        </dgm:presLayoutVars>
      </dgm:prSet>
      <dgm:spPr/>
    </dgm:pt>
    <dgm:pt modelId="{7DC5A37F-945F-478E-874B-4E751415A05D}" type="pres">
      <dgm:prSet presAssocID="{72C476B0-F20A-4EF5-BE1E-2645092B995D}" presName="rootConnector" presStyleLbl="node2" presStyleIdx="3" presStyleCnt="4"/>
      <dgm:spPr/>
    </dgm:pt>
    <dgm:pt modelId="{F94F0064-9D7E-4453-8DBA-355B414DC0C4}" type="pres">
      <dgm:prSet presAssocID="{72C476B0-F20A-4EF5-BE1E-2645092B995D}" presName="hierChild4" presStyleCnt="0"/>
      <dgm:spPr/>
    </dgm:pt>
    <dgm:pt modelId="{975418A9-EF74-4F25-B1CB-6683F4E773B6}" type="pres">
      <dgm:prSet presAssocID="{D962012B-A854-44AA-856D-16B1C4C3DF26}" presName="Name37" presStyleLbl="parChTrans1D3" presStyleIdx="13" presStyleCnt="15"/>
      <dgm:spPr/>
    </dgm:pt>
    <dgm:pt modelId="{1299DE2E-5BF0-4532-B086-5B652E686CC7}" type="pres">
      <dgm:prSet presAssocID="{E0353EE4-59C3-4D77-9E2C-54C1371DF5E1}" presName="hierRoot2" presStyleCnt="0">
        <dgm:presLayoutVars>
          <dgm:hierBranch val="init"/>
        </dgm:presLayoutVars>
      </dgm:prSet>
      <dgm:spPr/>
    </dgm:pt>
    <dgm:pt modelId="{D6D58BC0-1E56-4F34-A097-4CA622EC0678}" type="pres">
      <dgm:prSet presAssocID="{E0353EE4-59C3-4D77-9E2C-54C1371DF5E1}" presName="rootComposite" presStyleCnt="0"/>
      <dgm:spPr/>
    </dgm:pt>
    <dgm:pt modelId="{61819400-3ED5-499D-95E6-64ECC88F62D3}" type="pres">
      <dgm:prSet presAssocID="{E0353EE4-59C3-4D77-9E2C-54C1371DF5E1}" presName="rootText" presStyleLbl="node3" presStyleIdx="13" presStyleCnt="15" custScaleY="66232">
        <dgm:presLayoutVars>
          <dgm:chPref val="3"/>
        </dgm:presLayoutVars>
      </dgm:prSet>
      <dgm:spPr/>
    </dgm:pt>
    <dgm:pt modelId="{8157BD5F-A0BD-458C-87B0-EF0DB0C34D9F}" type="pres">
      <dgm:prSet presAssocID="{E0353EE4-59C3-4D77-9E2C-54C1371DF5E1}" presName="rootConnector" presStyleLbl="node3" presStyleIdx="13" presStyleCnt="15"/>
      <dgm:spPr/>
    </dgm:pt>
    <dgm:pt modelId="{A1F10945-D159-4483-AA97-A60156AFBEE8}" type="pres">
      <dgm:prSet presAssocID="{E0353EE4-59C3-4D77-9E2C-54C1371DF5E1}" presName="hierChild4" presStyleCnt="0"/>
      <dgm:spPr/>
    </dgm:pt>
    <dgm:pt modelId="{AD047436-214B-4258-9426-76BA1F270CE6}" type="pres">
      <dgm:prSet presAssocID="{E0353EE4-59C3-4D77-9E2C-54C1371DF5E1}" presName="hierChild5" presStyleCnt="0"/>
      <dgm:spPr/>
    </dgm:pt>
    <dgm:pt modelId="{BD41D9B9-25A0-4E5D-9B6E-ECFF8CA85C56}" type="pres">
      <dgm:prSet presAssocID="{72D853A5-24E0-4FC1-8EF4-07D5D3C824C5}" presName="Name37" presStyleLbl="parChTrans1D3" presStyleIdx="14" presStyleCnt="15"/>
      <dgm:spPr/>
    </dgm:pt>
    <dgm:pt modelId="{68D83435-84E7-42C1-A52A-BA13700B9DAE}" type="pres">
      <dgm:prSet presAssocID="{B599504E-6D5F-4A3D-9362-0EFCD89082FA}" presName="hierRoot2" presStyleCnt="0">
        <dgm:presLayoutVars>
          <dgm:hierBranch val="init"/>
        </dgm:presLayoutVars>
      </dgm:prSet>
      <dgm:spPr/>
    </dgm:pt>
    <dgm:pt modelId="{1D9ED7A0-7C54-4D65-89BF-A3A333E69B78}" type="pres">
      <dgm:prSet presAssocID="{B599504E-6D5F-4A3D-9362-0EFCD89082FA}" presName="rootComposite" presStyleCnt="0"/>
      <dgm:spPr/>
    </dgm:pt>
    <dgm:pt modelId="{904DE4B9-5AFB-4A5D-BEB0-39D5D1B6F5E4}" type="pres">
      <dgm:prSet presAssocID="{B599504E-6D5F-4A3D-9362-0EFCD89082FA}" presName="rootText" presStyleLbl="node3" presStyleIdx="14" presStyleCnt="15" custScaleY="66232">
        <dgm:presLayoutVars>
          <dgm:chPref val="3"/>
        </dgm:presLayoutVars>
      </dgm:prSet>
      <dgm:spPr/>
    </dgm:pt>
    <dgm:pt modelId="{257116C2-A7AC-4CEE-9EAC-FB7E33AB6955}" type="pres">
      <dgm:prSet presAssocID="{B599504E-6D5F-4A3D-9362-0EFCD89082FA}" presName="rootConnector" presStyleLbl="node3" presStyleIdx="14" presStyleCnt="15"/>
      <dgm:spPr/>
    </dgm:pt>
    <dgm:pt modelId="{1E3BEC5E-C476-4857-9CEA-3A4ECEFB8004}" type="pres">
      <dgm:prSet presAssocID="{B599504E-6D5F-4A3D-9362-0EFCD89082FA}" presName="hierChild4" presStyleCnt="0"/>
      <dgm:spPr/>
    </dgm:pt>
    <dgm:pt modelId="{E3A5EE5C-CC19-4C69-90C9-6D62A5A80014}" type="pres">
      <dgm:prSet presAssocID="{B599504E-6D5F-4A3D-9362-0EFCD89082FA}" presName="hierChild5" presStyleCnt="0"/>
      <dgm:spPr/>
    </dgm:pt>
    <dgm:pt modelId="{A4BE0B9C-5C77-4B3B-8EDC-A0DC1EBC10EA}" type="pres">
      <dgm:prSet presAssocID="{72C476B0-F20A-4EF5-BE1E-2645092B995D}" presName="hierChild5" presStyleCnt="0"/>
      <dgm:spPr/>
    </dgm:pt>
    <dgm:pt modelId="{0D12B508-1CD4-4C9C-8EEA-0560C19CD9EC}" type="pres">
      <dgm:prSet presAssocID="{02DF0E28-7F03-47C9-BE2A-3E1C280F7C0C}" presName="hierChild3" presStyleCnt="0"/>
      <dgm:spPr/>
    </dgm:pt>
  </dgm:ptLst>
  <dgm:cxnLst>
    <dgm:cxn modelId="{3A316101-75E7-4295-8362-688E5CF29486}" type="presOf" srcId="{377267B1-1E26-430B-B094-8A9453AF7BA6}" destId="{073E3671-04EC-49D9-9F34-03B08B211090}" srcOrd="0" destOrd="0" presId="urn:microsoft.com/office/officeart/2005/8/layout/orgChart1"/>
    <dgm:cxn modelId="{72B04B04-FAD8-4FA0-8D7D-A217567A8DE3}" srcId="{D0344DDC-8F55-4033-A6F4-FD81D681618A}" destId="{47A112C8-2A9D-43A2-B06C-7B58B566C087}" srcOrd="3" destOrd="0" parTransId="{54681513-0E3E-4DEA-9314-2C5B7680A58C}" sibTransId="{E633DBF6-E7BC-40E8-AE07-4A11BD5F79D7}"/>
    <dgm:cxn modelId="{4C2D2006-F8B7-4480-9438-D7185AED68F1}" type="presOf" srcId="{36C0BA03-B3F1-4EFA-A62F-84B733E6686C}" destId="{E6EA9A81-E724-450C-A319-67A2806CFCDB}" srcOrd="0" destOrd="0" presId="urn:microsoft.com/office/officeart/2005/8/layout/orgChart1"/>
    <dgm:cxn modelId="{38CB4A07-8950-4381-8C9B-FC81054A17E7}" type="presOf" srcId="{A9AFFEB5-F5B5-42F1-86C8-6E545229C358}" destId="{8C7150A1-00E7-4A5E-89C4-D654F2B38B15}" srcOrd="0" destOrd="0" presId="urn:microsoft.com/office/officeart/2005/8/layout/orgChart1"/>
    <dgm:cxn modelId="{2651820C-F4E9-4CC4-99A6-F14A52D89E3E}" srcId="{02DF0E28-7F03-47C9-BE2A-3E1C280F7C0C}" destId="{72C476B0-F20A-4EF5-BE1E-2645092B995D}" srcOrd="3" destOrd="0" parTransId="{502E90F9-E424-48C6-8D41-00118DE56928}" sibTransId="{328CCD12-1967-44E8-ADD3-6F0E8339E938}"/>
    <dgm:cxn modelId="{83A8460D-88EB-402B-B2D4-E66F2C90DD93}" type="presOf" srcId="{80DAA843-ADB0-4788-ABC9-3E65DDDDF7F7}" destId="{58EDB196-02E9-492E-ADE6-6CEDA205EEE9}" srcOrd="0" destOrd="0" presId="urn:microsoft.com/office/officeart/2005/8/layout/orgChart1"/>
    <dgm:cxn modelId="{4A40570D-54BF-49BB-8C69-8B8AEE5F5736}" type="presOf" srcId="{80DAA843-ADB0-4788-ABC9-3E65DDDDF7F7}" destId="{6E45E4C9-E7E5-4797-8D40-F29450D67401}" srcOrd="1" destOrd="0" presId="urn:microsoft.com/office/officeart/2005/8/layout/orgChart1"/>
    <dgm:cxn modelId="{24E74616-6731-4DDD-8C02-723EAF961BC8}" srcId="{02DF0E28-7F03-47C9-BE2A-3E1C280F7C0C}" destId="{F249FCF1-CCE9-4FA2-88E8-C45F2F78328C}" srcOrd="1"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47D2D91D-C283-4B9C-9F3B-8ED30B4DE7F8}" type="presOf" srcId="{57DC5134-19E6-4616-935A-F930F277E77A}" destId="{5F6EB147-1DD8-4327-8878-CEDCB30BE517}"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8E346E21-C313-4057-81BE-7D6E881B0BC7}" type="presOf" srcId="{8B46BCB3-9871-4FAC-8864-FF461453ABAB}" destId="{F13E7E48-981B-43A9-9979-E605E6B970F9}"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5B3E582C-BF5F-4893-840F-DD137E33CC44}" type="presOf" srcId="{F3FAB0EC-2EFE-4B82-A0F5-80D672030D4E}" destId="{838C790D-277C-4318-B19C-4E18F5216499}" srcOrd="0" destOrd="0" presId="urn:microsoft.com/office/officeart/2005/8/layout/orgChart1"/>
    <dgm:cxn modelId="{46347A2C-CBF4-4E36-B50D-F098F5D7628A}" type="presOf" srcId="{75DB5BD8-C3A4-4756-B7CE-6A6512298477}" destId="{2CB855CF-56DE-4CA2-B4F1-2022331691CB}" srcOrd="1" destOrd="0" presId="urn:microsoft.com/office/officeart/2005/8/layout/orgChart1"/>
    <dgm:cxn modelId="{9259D52C-D311-4456-9989-6362A72085ED}" type="presOf" srcId="{22006AAA-A47D-494C-8775-C9D8FA095457}" destId="{E86F0161-CEE8-48E7-94E0-234520B35ED8}" srcOrd="1" destOrd="0" presId="urn:microsoft.com/office/officeart/2005/8/layout/orgChart1"/>
    <dgm:cxn modelId="{67C5D32F-BFBF-4E52-ABFE-81FFBF3F83B5}" type="presOf" srcId="{BB004931-FB7A-4722-A044-3E064B88D5E3}" destId="{A31324D4-E64F-4E57-96FD-598ACBBACD19}"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EEEDBF34-80A8-44ED-87A0-2E545E6E8104}" srcId="{AF9041BD-C952-4B86-A894-89148F6C266A}" destId="{1C6A1F89-8827-4CF6-96CD-2C013E5ACDC0}" srcOrd="3" destOrd="0" parTransId="{47ABC653-7F10-4C2F-AE28-AFE6AE4CDE82}" sibTransId="{288A9B4B-4436-4996-A4D9-F3B42982E201}"/>
    <dgm:cxn modelId="{9C99B73D-D317-4002-9F74-4E3C2B86090C}" type="presOf" srcId="{75DB5BD8-C3A4-4756-B7CE-6A6512298477}" destId="{FF9BC0BE-EDB8-40F1-8B24-627FF34A5A2F}" srcOrd="0" destOrd="0" presId="urn:microsoft.com/office/officeart/2005/8/layout/orgChart1"/>
    <dgm:cxn modelId="{E837CA40-238B-41D1-810A-FC82A09B4D81}" srcId="{D0344DDC-8F55-4033-A6F4-FD81D681618A}" destId="{32468B7D-8285-495A-9993-F3A119679601}" srcOrd="2" destOrd="0" parTransId="{A9AFFEB5-F5B5-42F1-86C8-6E545229C358}" sibTransId="{3B15CA53-34F9-4E85-BA7B-9326FD7A7F15}"/>
    <dgm:cxn modelId="{FEF39242-CC3A-4589-9EE6-B7A625C161A5}" type="presOf" srcId="{32468B7D-8285-495A-9993-F3A119679601}" destId="{995D3D0C-3AFD-422D-9617-1CBE9F115B50}" srcOrd="1" destOrd="0" presId="urn:microsoft.com/office/officeart/2005/8/layout/orgChart1"/>
    <dgm:cxn modelId="{6B533F65-3DAF-47D8-A90B-2479D1B5F6D3}" type="presOf" srcId="{B599504E-6D5F-4A3D-9362-0EFCD89082FA}" destId="{904DE4B9-5AFB-4A5D-BEB0-39D5D1B6F5E4}" srcOrd="0" destOrd="0" presId="urn:microsoft.com/office/officeart/2005/8/layout/orgChart1"/>
    <dgm:cxn modelId="{E2C5AE48-32E3-4DDF-925E-52FCAF7DDBBB}" type="presOf" srcId="{92471CE8-6F64-4AFF-B34D-8BE8312BBD09}" destId="{87DBCEA4-0A31-47D1-8DE3-8EE2DAA4E0BC}" srcOrd="0" destOrd="0" presId="urn:microsoft.com/office/officeart/2005/8/layout/orgChart1"/>
    <dgm:cxn modelId="{B0E62C6C-2E68-474C-AC35-36C96615269B}" type="presOf" srcId="{32468B7D-8285-495A-9993-F3A119679601}" destId="{B8289C61-4606-4F43-91FF-7C0EDDCA438B}" srcOrd="0" destOrd="0" presId="urn:microsoft.com/office/officeart/2005/8/layout/orgChart1"/>
    <dgm:cxn modelId="{4C82CC4C-A8F7-46EF-938B-BF3D076A4FFC}" srcId="{AF9041BD-C952-4B86-A894-89148F6C266A}" destId="{8B46BCB3-9871-4FAC-8864-FF461453ABAB}" srcOrd="1" destOrd="0" parTransId="{9A4954C4-19B1-4AE0-8BF7-E71342749479}" sibTransId="{E2559A79-93DB-4A09-A600-34C36C7B8990}"/>
    <dgm:cxn modelId="{0D15976E-E288-4E4B-BB30-EA0C38710AEC}" type="presOf" srcId="{9E64DC1F-672B-49C1-B66C-1414000629FF}" destId="{D081F199-C51D-4286-AE79-B9CA09B24249}" srcOrd="1" destOrd="0" presId="urn:microsoft.com/office/officeart/2005/8/layout/orgChart1"/>
    <dgm:cxn modelId="{0436C86F-84A3-41AD-9919-59124FF57BC2}" type="presOf" srcId="{E0353EE4-59C3-4D77-9E2C-54C1371DF5E1}" destId="{8157BD5F-A0BD-458C-87B0-EF0DB0C34D9F}" srcOrd="1" destOrd="0" presId="urn:microsoft.com/office/officeart/2005/8/layout/orgChart1"/>
    <dgm:cxn modelId="{3E9E3D50-EADC-4C93-9F1B-6EFAD9F2F4FC}" type="presOf" srcId="{B599504E-6D5F-4A3D-9362-0EFCD89082FA}" destId="{257116C2-A7AC-4CEE-9EAC-FB7E33AB6955}" srcOrd="1"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AAC78E72-1986-4D0A-AFFA-532E7348D81F}" srcId="{F249FCF1-CCE9-4FA2-88E8-C45F2F78328C}" destId="{92471CE8-6F64-4AFF-B34D-8BE8312BBD09}" srcOrd="2" destOrd="0" parTransId="{EDDD6797-EB6D-438E-B656-A2FC0655D091}" sibTransId="{2191B814-381C-45B7-AD12-64BC5045FF1D}"/>
    <dgm:cxn modelId="{F3506973-ED73-452C-9FDD-DBAB4209303A}" srcId="{F249FCF1-CCE9-4FA2-88E8-C45F2F78328C}" destId="{377267B1-1E26-430B-B094-8A9453AF7BA6}" srcOrd="3" destOrd="0" parTransId="{6E97315C-486E-488A-8FA6-CA976997F059}" sibTransId="{15B6A562-2545-408C-A954-B06EFC054256}"/>
    <dgm:cxn modelId="{3B40B653-797F-4F71-90BB-D899FA3CF180}" srcId="{F249FCF1-CCE9-4FA2-88E8-C45F2F78328C}" destId="{80DAA843-ADB0-4788-ABC9-3E65DDDDF7F7}" srcOrd="4" destOrd="0" parTransId="{41804451-4AC8-4FF5-8D47-0B27C94588E0}" sibTransId="{BBE9BD5B-00D0-4460-82E3-984F725795FB}"/>
    <dgm:cxn modelId="{B8776756-9BF4-48E7-BD88-0D2E902391B1}" srcId="{72C476B0-F20A-4EF5-BE1E-2645092B995D}" destId="{E0353EE4-59C3-4D77-9E2C-54C1371DF5E1}" srcOrd="0" destOrd="0" parTransId="{D962012B-A854-44AA-856D-16B1C4C3DF26}" sibTransId="{1E32B75C-6D90-432B-877F-BB2F122E2A3E}"/>
    <dgm:cxn modelId="{00CE875A-554F-440D-9608-7018E234E20F}" srcId="{AF9041BD-C952-4B86-A894-89148F6C266A}" destId="{9E64DC1F-672B-49C1-B66C-1414000629FF}" srcOrd="0" destOrd="0" parTransId="{2EE74801-71E1-4ADE-8DAD-43D4635A0FFA}" sibTransId="{85483221-64C4-4CA2-8AC6-A913D5B1F305}"/>
    <dgm:cxn modelId="{59A18E7C-706F-4F40-B199-3C90F3473FCF}" type="presOf" srcId="{F3FAB0EC-2EFE-4B82-A0F5-80D672030D4E}" destId="{03D7907E-B3FC-4860-BDFF-CBE51089CF17}" srcOrd="1" destOrd="0" presId="urn:microsoft.com/office/officeart/2005/8/layout/orgChart1"/>
    <dgm:cxn modelId="{31081E80-6368-42D2-A31F-209EEECF9314}" type="presOf" srcId="{47ABC653-7F10-4C2F-AE28-AFE6AE4CDE82}" destId="{06272699-FF4F-4744-8319-2540627A1474}" srcOrd="0" destOrd="0" presId="urn:microsoft.com/office/officeart/2005/8/layout/orgChart1"/>
    <dgm:cxn modelId="{4808AD80-28F7-4BB7-AC9D-1801FCD459DF}" type="presOf" srcId="{8B46BCB3-9871-4FAC-8864-FF461453ABAB}" destId="{6F0A6178-D3C6-4969-A72F-E0B3F5536A65}"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48296987-D7ED-4B95-B29B-75871EEBDDC3}" type="presOf" srcId="{D962012B-A854-44AA-856D-16B1C4C3DF26}" destId="{975418A9-EF74-4F25-B1CB-6683F4E773B6}" srcOrd="0" destOrd="0" presId="urn:microsoft.com/office/officeart/2005/8/layout/orgChart1"/>
    <dgm:cxn modelId="{33C64A89-0DE3-4D79-8C61-87AB84AE41D7}" type="presOf" srcId="{15A72FFE-B452-4C90-A0EB-CC34E6A473AA}" destId="{A827BD6F-D553-46F4-9772-B96E1C19EA4D}" srcOrd="0" destOrd="0" presId="urn:microsoft.com/office/officeart/2005/8/layout/orgChart1"/>
    <dgm:cxn modelId="{423FFA8A-C008-4694-829B-2B33B2E52807}" type="presOf" srcId="{54681513-0E3E-4DEA-9314-2C5B7680A58C}" destId="{00FE3EA7-0FB5-4D24-A600-466BA35D6E4F}" srcOrd="0" destOrd="0" presId="urn:microsoft.com/office/officeart/2005/8/layout/orgChart1"/>
    <dgm:cxn modelId="{3290688B-4DD3-40C9-97D6-F7BD64E209CF}" srcId="{D0344DDC-8F55-4033-A6F4-FD81D681618A}" destId="{22006AAA-A47D-494C-8775-C9D8FA095457}" srcOrd="0" destOrd="0" parTransId="{E36D5A10-F501-4DDD-AED5-130A5D8C1D2C}" sibTransId="{D164F481-D36B-40DA-9AF5-0943DE2AA1B9}"/>
    <dgm:cxn modelId="{98A6998B-4C12-4C98-88A1-F249BFA4C052}" srcId="{F249FCF1-CCE9-4FA2-88E8-C45F2F78328C}" destId="{BB004931-FB7A-4722-A044-3E064B88D5E3}" srcOrd="1" destOrd="0" parTransId="{15A72FFE-B452-4C90-A0EB-CC34E6A473AA}" sibTransId="{524BC8E2-7D8D-4773-AAB7-249EE78D3BEE}"/>
    <dgm:cxn modelId="{5557C88B-A77E-47FD-8D5A-1B6EBF524F98}" type="presOf" srcId="{107B4AD6-E221-4697-9792-20C964819541}" destId="{A251A243-D777-4290-85F9-ACCD0F09FCC7}" srcOrd="1" destOrd="0" presId="urn:microsoft.com/office/officeart/2005/8/layout/orgChart1"/>
    <dgm:cxn modelId="{2C68588F-9699-4370-9F27-572EC7057616}" srcId="{F249FCF1-CCE9-4FA2-88E8-C45F2F78328C}" destId="{75DB5BD8-C3A4-4756-B7CE-6A6512298477}" srcOrd="0" destOrd="0" parTransId="{ACBB83F8-E9B9-4FAC-895D-167CF11EF099}" sibTransId="{6CF9E294-6E02-4177-85D9-5C57FDAD6DCF}"/>
    <dgm:cxn modelId="{0B4CCE8F-B7AE-4C07-8A7F-08979C338D76}" type="presOf" srcId="{E36D5A10-F501-4DDD-AED5-130A5D8C1D2C}" destId="{542805B6-DB5A-46FB-830B-8EBDC7DABBD0}" srcOrd="0" destOrd="0" presId="urn:microsoft.com/office/officeart/2005/8/layout/orgChart1"/>
    <dgm:cxn modelId="{BDB83A93-1930-4413-9F3D-16349B1CA9A1}" type="presOf" srcId="{BB004931-FB7A-4722-A044-3E064B88D5E3}" destId="{452CB0CB-CC04-4811-AB62-A3CB8C0061D7}" srcOrd="1"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AA868A97-CF69-4622-9817-D10AA81D83F8}" type="presOf" srcId="{9A4954C4-19B1-4AE0-8BF7-E71342749479}" destId="{5FA58794-42C6-47D6-B783-B6B4DB58EAAC}" srcOrd="0" destOrd="0" presId="urn:microsoft.com/office/officeart/2005/8/layout/orgChart1"/>
    <dgm:cxn modelId="{C799AC97-A724-43A0-B935-836E35A2231F}" type="presOf" srcId="{47A112C8-2A9D-43A2-B06C-7B58B566C087}" destId="{0E17AFF5-E9A6-44F2-9A67-D5EE63961445}" srcOrd="1" destOrd="0" presId="urn:microsoft.com/office/officeart/2005/8/layout/orgChart1"/>
    <dgm:cxn modelId="{A648EF98-C262-4844-A84B-00F227436B0F}" srcId="{D0344DDC-8F55-4033-A6F4-FD81D681618A}" destId="{107B4AD6-E221-4697-9792-20C964819541}" srcOrd="1" destOrd="0" parTransId="{9CDDA110-0282-4B73-BAE7-39DDB93E4CF6}" sibTransId="{5C9265A7-455B-4223-8610-E479E7575BEC}"/>
    <dgm:cxn modelId="{1D840B9A-242D-43DF-9635-57D4894CFD82}" type="presOf" srcId="{377267B1-1E26-430B-B094-8A9453AF7BA6}" destId="{3586EEF3-6E55-452B-84C2-EF246FC5D9CF}" srcOrd="1" destOrd="0" presId="urn:microsoft.com/office/officeart/2005/8/layout/orgChart1"/>
    <dgm:cxn modelId="{6B2BC5A0-D8CB-4BAF-8123-95B76A995DD9}" type="presOf" srcId="{92471CE8-6F64-4AFF-B34D-8BE8312BBD09}" destId="{C8F3D424-B1C0-4A1C-9B68-2DA62890CA0F}" srcOrd="1"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FF3D0AA2-608B-494A-91EC-DB6CDABED16F}" type="presOf" srcId="{1C6A1F89-8827-4CF6-96CD-2C013E5ACDC0}" destId="{6A607EDD-4517-4400-8A52-2C75FE988E94}" srcOrd="1" destOrd="0" presId="urn:microsoft.com/office/officeart/2005/8/layout/orgChart1"/>
    <dgm:cxn modelId="{384D18A7-84F5-404F-90CE-ACF30D0063F3}" type="presOf" srcId="{ACBB83F8-E9B9-4FAC-895D-167CF11EF099}" destId="{FB082140-D1BA-4FB2-8CF4-BF2166A2BB71}" srcOrd="0" destOrd="0" presId="urn:microsoft.com/office/officeart/2005/8/layout/orgChart1"/>
    <dgm:cxn modelId="{0261C2AB-9357-49AE-B651-9C3806E03986}" srcId="{AF9041BD-C952-4B86-A894-89148F6C266A}" destId="{F3FAB0EC-2EFE-4B82-A0F5-80D672030D4E}" srcOrd="2" destOrd="0" parTransId="{57DC5134-19E6-4616-935A-F930F277E77A}" sibTransId="{A7717640-FD8E-4B25-95CA-52713E4E99F5}"/>
    <dgm:cxn modelId="{178ABAB5-70EE-480F-A65C-8F953DCFC877}" type="presOf" srcId="{9E64DC1F-672B-49C1-B66C-1414000629FF}" destId="{553631B5-CBD2-4A84-8241-4CFEDA684922}" srcOrd="0"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0" destOrd="0" parTransId="{36C0BA03-B3F1-4EFA-A62F-84B733E6686C}" sibTransId="{414D6496-57F0-4C69-9D0A-7BCAF1F387C5}"/>
    <dgm:cxn modelId="{472C4BC1-0557-4DE3-A664-CE06EC2D6192}" type="presOf" srcId="{1C6A1F89-8827-4CF6-96CD-2C013E5ACDC0}" destId="{3B134F16-F973-42D5-AE06-11E401390740}" srcOrd="0" destOrd="0" presId="urn:microsoft.com/office/officeart/2005/8/layout/orgChart1"/>
    <dgm:cxn modelId="{FD4BF2C1-3768-459D-A9F0-78992EFF7511}" type="presOf" srcId="{2EE74801-71E1-4ADE-8DAD-43D4635A0FFA}" destId="{83F1C2BB-3FD3-4CC4-9712-03150EDFD366}" srcOrd="0" destOrd="0" presId="urn:microsoft.com/office/officeart/2005/8/layout/orgChart1"/>
    <dgm:cxn modelId="{D35BADC5-40D8-441A-A624-5D9745E4C8E0}" type="presOf" srcId="{72D853A5-24E0-4FC1-8EF4-07D5D3C824C5}" destId="{BD41D9B9-25A0-4E5D-9B6E-ECFF8CA85C56}" srcOrd="0" destOrd="0" presId="urn:microsoft.com/office/officeart/2005/8/layout/orgChart1"/>
    <dgm:cxn modelId="{CFA4ECD9-E009-40AB-AF8C-2BCCC2642D0E}" srcId="{72C476B0-F20A-4EF5-BE1E-2645092B995D}" destId="{B599504E-6D5F-4A3D-9362-0EFCD89082FA}" srcOrd="1" destOrd="0" parTransId="{72D853A5-24E0-4FC1-8EF4-07D5D3C824C5}" sibTransId="{10D89764-2AA7-4D46-A7BB-94291C3CCDA6}"/>
    <dgm:cxn modelId="{2FDD3BDA-B191-4443-8DB8-5B88ECBBBD40}" type="presOf" srcId="{D0344DDC-8F55-4033-A6F4-FD81D681618A}" destId="{B0F3984F-6014-4942-85E2-FDA6A38EFAE1}" srcOrd="1" destOrd="0" presId="urn:microsoft.com/office/officeart/2005/8/layout/orgChart1"/>
    <dgm:cxn modelId="{FD5343DD-9F07-45F8-8798-E8371E9F19B1}" type="presOf" srcId="{41804451-4AC8-4FF5-8D47-0B27C94588E0}" destId="{3378565C-5A4A-49D2-AC18-9C034B9F53E4}" srcOrd="0" destOrd="0" presId="urn:microsoft.com/office/officeart/2005/8/layout/orgChart1"/>
    <dgm:cxn modelId="{DBB06CE6-D773-4BA8-AE48-B9C039147FAA}" type="presOf" srcId="{9CDDA110-0282-4B73-BAE7-39DDB93E4CF6}" destId="{6CE4BE4B-A1BA-4233-8A37-0D2F8F05C676}" srcOrd="0" destOrd="0" presId="urn:microsoft.com/office/officeart/2005/8/layout/orgChart1"/>
    <dgm:cxn modelId="{AC9F79E8-CE85-4BAE-B632-7980A4639728}" type="presOf" srcId="{22006AAA-A47D-494C-8775-C9D8FA095457}" destId="{ECADBA38-16A9-407D-8A5F-D6DE9BF43E1B}" srcOrd="0" destOrd="0" presId="urn:microsoft.com/office/officeart/2005/8/layout/orgChart1"/>
    <dgm:cxn modelId="{DE20FDE8-CB22-4A78-8E6C-073655000C7F}" type="presOf" srcId="{107B4AD6-E221-4697-9792-20C964819541}" destId="{666E077F-97D3-4355-9F84-AD1816C49B12}" srcOrd="0" destOrd="0" presId="urn:microsoft.com/office/officeart/2005/8/layout/orgChart1"/>
    <dgm:cxn modelId="{47DB63EB-9A37-4265-A430-32E4DBC3A9BE}" type="presOf" srcId="{F249FCF1-CCE9-4FA2-88E8-C45F2F78328C}" destId="{7A59863C-2861-4554-B51D-123C8AA5A637}" srcOrd="1" destOrd="0" presId="urn:microsoft.com/office/officeart/2005/8/layout/orgChart1"/>
    <dgm:cxn modelId="{3354DEF0-2205-4245-A0B2-9FE3C538248D}" type="presOf" srcId="{47A112C8-2A9D-43A2-B06C-7B58B566C087}" destId="{B8AE307A-4F10-4474-BF31-4E67E539D541}" srcOrd="0"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1CE148F6-62A1-424D-98E5-53D3C4E3794D}" type="presOf" srcId="{6E97315C-486E-488A-8FA6-CA976997F059}" destId="{CE62C234-87AF-4752-8440-71F43EE457C8}" srcOrd="0" destOrd="0" presId="urn:microsoft.com/office/officeart/2005/8/layout/orgChart1"/>
    <dgm:cxn modelId="{C83345F7-C9D7-4582-AF81-5E52F4A2143B}" srcId="{02DF0E28-7F03-47C9-BE2A-3E1C280F7C0C}" destId="{D0344DDC-8F55-4033-A6F4-FD81D681618A}" srcOrd="2" destOrd="0" parTransId="{C629C5F7-014C-465C-9F44-7F7ED9C0D3AC}" sibTransId="{016316BA-4626-478F-B619-4F74B90C64FF}"/>
    <dgm:cxn modelId="{DFD5E6F9-3CDF-4350-8320-13854BCB613A}" type="presOf" srcId="{EDDD6797-EB6D-438E-B656-A2FC0655D091}" destId="{06B4E443-2D90-4B31-98AC-0E9FF95E82AB}" srcOrd="0" destOrd="0" presId="urn:microsoft.com/office/officeart/2005/8/layout/orgChart1"/>
    <dgm:cxn modelId="{57DD31FD-4833-42E1-93FB-0D8CE65F61ED}" type="presOf" srcId="{E0353EE4-59C3-4D77-9E2C-54C1371DF5E1}" destId="{61819400-3ED5-499D-95E6-64ECC88F62D3}" srcOrd="0" destOrd="0" presId="urn:microsoft.com/office/officeart/2005/8/layout/orgChart1"/>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314C5E1-CA87-4759-A8B6-BFE2122ED366}" type="presParOf" srcId="{F68195F7-5F61-4FF3-84AD-DB2175C0DE5C}" destId="{83F1C2BB-3FD3-4CC4-9712-03150EDFD366}" srcOrd="0" destOrd="0" presId="urn:microsoft.com/office/officeart/2005/8/layout/orgChart1"/>
    <dgm:cxn modelId="{2CC82B29-0797-4698-B0D5-3181FDF96FC9}" type="presParOf" srcId="{F68195F7-5F61-4FF3-84AD-DB2175C0DE5C}" destId="{A0D3D68C-E802-48E2-A2C3-5938D4F34449}" srcOrd="1" destOrd="0" presId="urn:microsoft.com/office/officeart/2005/8/layout/orgChart1"/>
    <dgm:cxn modelId="{0F5849D9-D5E1-4C22-8A8F-DB7FA44B2EF5}" type="presParOf" srcId="{A0D3D68C-E802-48E2-A2C3-5938D4F34449}" destId="{D1D398F9-BCEC-4CE7-AEE3-D106DE145F95}" srcOrd="0" destOrd="0" presId="urn:microsoft.com/office/officeart/2005/8/layout/orgChart1"/>
    <dgm:cxn modelId="{1DC19F75-187C-437B-BD9E-60A886601041}" type="presParOf" srcId="{D1D398F9-BCEC-4CE7-AEE3-D106DE145F95}" destId="{553631B5-CBD2-4A84-8241-4CFEDA684922}" srcOrd="0" destOrd="0" presId="urn:microsoft.com/office/officeart/2005/8/layout/orgChart1"/>
    <dgm:cxn modelId="{6AAE829E-B4D3-4FE3-A579-064CF9567C2D}" type="presParOf" srcId="{D1D398F9-BCEC-4CE7-AEE3-D106DE145F95}" destId="{D081F199-C51D-4286-AE79-B9CA09B24249}" srcOrd="1" destOrd="0" presId="urn:microsoft.com/office/officeart/2005/8/layout/orgChart1"/>
    <dgm:cxn modelId="{8F6F8766-8005-4B11-8441-4A9C3E52B009}" type="presParOf" srcId="{A0D3D68C-E802-48E2-A2C3-5938D4F34449}" destId="{FC20E947-AF59-4357-9823-49AAF5E6DD81}" srcOrd="1" destOrd="0" presId="urn:microsoft.com/office/officeart/2005/8/layout/orgChart1"/>
    <dgm:cxn modelId="{CEB82FB5-C471-4286-9306-8AD161D4E1B4}" type="presParOf" srcId="{A0D3D68C-E802-48E2-A2C3-5938D4F34449}" destId="{CCF33E07-5145-47F6-9D6C-CD26B20FF880}" srcOrd="2" destOrd="0" presId="urn:microsoft.com/office/officeart/2005/8/layout/orgChart1"/>
    <dgm:cxn modelId="{1CA15395-C091-4837-9571-47803AC4D6D4}" type="presParOf" srcId="{F68195F7-5F61-4FF3-84AD-DB2175C0DE5C}" destId="{5FA58794-42C6-47D6-B783-B6B4DB58EAAC}" srcOrd="2" destOrd="0" presId="urn:microsoft.com/office/officeart/2005/8/layout/orgChart1"/>
    <dgm:cxn modelId="{F4BA8010-7225-4756-AFF0-7812739AF288}" type="presParOf" srcId="{F68195F7-5F61-4FF3-84AD-DB2175C0DE5C}" destId="{E9D6CCEF-B8A0-4520-BC5D-CC91E3203B8C}" srcOrd="3" destOrd="0" presId="urn:microsoft.com/office/officeart/2005/8/layout/orgChart1"/>
    <dgm:cxn modelId="{5158E63B-E70B-4C68-B8CC-358F67645D08}" type="presParOf" srcId="{E9D6CCEF-B8A0-4520-BC5D-CC91E3203B8C}" destId="{2E5D80D1-38C5-4931-B879-99F36696858A}" srcOrd="0" destOrd="0" presId="urn:microsoft.com/office/officeart/2005/8/layout/orgChart1"/>
    <dgm:cxn modelId="{E2B6C18D-00C1-4C4E-899B-7A9F360A98A6}" type="presParOf" srcId="{2E5D80D1-38C5-4931-B879-99F36696858A}" destId="{F13E7E48-981B-43A9-9979-E605E6B970F9}" srcOrd="0" destOrd="0" presId="urn:microsoft.com/office/officeart/2005/8/layout/orgChart1"/>
    <dgm:cxn modelId="{94E4DAA5-CCE1-4ACE-909A-16E66AE261C8}" type="presParOf" srcId="{2E5D80D1-38C5-4931-B879-99F36696858A}" destId="{6F0A6178-D3C6-4969-A72F-E0B3F5536A65}" srcOrd="1" destOrd="0" presId="urn:microsoft.com/office/officeart/2005/8/layout/orgChart1"/>
    <dgm:cxn modelId="{B96A76C1-F792-4DAC-BEAE-A52790E678F9}" type="presParOf" srcId="{E9D6CCEF-B8A0-4520-BC5D-CC91E3203B8C}" destId="{C62B1325-2860-4BBB-9B8E-52E197A8EC5F}" srcOrd="1" destOrd="0" presId="urn:microsoft.com/office/officeart/2005/8/layout/orgChart1"/>
    <dgm:cxn modelId="{E166949A-0D08-47F0-8A83-03A51C036D6F}" type="presParOf" srcId="{E9D6CCEF-B8A0-4520-BC5D-CC91E3203B8C}" destId="{DA1B0158-5636-40A5-95AE-270D127BD220}" srcOrd="2" destOrd="0" presId="urn:microsoft.com/office/officeart/2005/8/layout/orgChart1"/>
    <dgm:cxn modelId="{ACB5708A-E6EC-495A-B0E4-3971BFB388C7}" type="presParOf" srcId="{F68195F7-5F61-4FF3-84AD-DB2175C0DE5C}" destId="{5F6EB147-1DD8-4327-8878-CEDCB30BE517}" srcOrd="4" destOrd="0" presId="urn:microsoft.com/office/officeart/2005/8/layout/orgChart1"/>
    <dgm:cxn modelId="{9437A219-66EA-4B38-BD3D-477664AB3E49}" type="presParOf" srcId="{F68195F7-5F61-4FF3-84AD-DB2175C0DE5C}" destId="{FB6A465C-9A24-47BA-BE80-F171242FC4B3}" srcOrd="5" destOrd="0" presId="urn:microsoft.com/office/officeart/2005/8/layout/orgChart1"/>
    <dgm:cxn modelId="{27BBB0FD-668A-45E9-84B9-343931F969FB}" type="presParOf" srcId="{FB6A465C-9A24-47BA-BE80-F171242FC4B3}" destId="{F67674EC-E617-40AA-8855-2DF82D431497}" srcOrd="0" destOrd="0" presId="urn:microsoft.com/office/officeart/2005/8/layout/orgChart1"/>
    <dgm:cxn modelId="{FD2A4ABD-E5D5-4683-9845-19A988198083}" type="presParOf" srcId="{F67674EC-E617-40AA-8855-2DF82D431497}" destId="{838C790D-277C-4318-B19C-4E18F5216499}" srcOrd="0" destOrd="0" presId="urn:microsoft.com/office/officeart/2005/8/layout/orgChart1"/>
    <dgm:cxn modelId="{303D75B8-55F7-430F-ABA3-F343A94CEFB7}" type="presParOf" srcId="{F67674EC-E617-40AA-8855-2DF82D431497}" destId="{03D7907E-B3FC-4860-BDFF-CBE51089CF17}" srcOrd="1" destOrd="0" presId="urn:microsoft.com/office/officeart/2005/8/layout/orgChart1"/>
    <dgm:cxn modelId="{F14239C1-6B4C-472A-9FC7-B3B205234472}" type="presParOf" srcId="{FB6A465C-9A24-47BA-BE80-F171242FC4B3}" destId="{2A9A4F41-D2DE-426C-8FC3-D783143BA2F3}" srcOrd="1" destOrd="0" presId="urn:microsoft.com/office/officeart/2005/8/layout/orgChart1"/>
    <dgm:cxn modelId="{0B37D8BD-43D1-43E4-8E65-2E432D419C0C}" type="presParOf" srcId="{FB6A465C-9A24-47BA-BE80-F171242FC4B3}" destId="{F2F232A1-F3D4-40B1-84B4-22FB96231C73}" srcOrd="2" destOrd="0" presId="urn:microsoft.com/office/officeart/2005/8/layout/orgChart1"/>
    <dgm:cxn modelId="{4931D5FB-03B0-4F2D-8C94-C9EDED9A0628}" type="presParOf" srcId="{F68195F7-5F61-4FF3-84AD-DB2175C0DE5C}" destId="{06272699-FF4F-4744-8319-2540627A1474}" srcOrd="6" destOrd="0" presId="urn:microsoft.com/office/officeart/2005/8/layout/orgChart1"/>
    <dgm:cxn modelId="{7FE65D88-E06F-4CE8-AF2E-3E76212E9041}" type="presParOf" srcId="{F68195F7-5F61-4FF3-84AD-DB2175C0DE5C}" destId="{BFB618F8-0400-433A-8CD4-FFCEB22FC96C}" srcOrd="7" destOrd="0" presId="urn:microsoft.com/office/officeart/2005/8/layout/orgChart1"/>
    <dgm:cxn modelId="{63A851EB-CA50-4033-89DB-A877BD854ABC}" type="presParOf" srcId="{BFB618F8-0400-433A-8CD4-FFCEB22FC96C}" destId="{50E5994F-CDA5-402F-89B7-348628C3B3D1}" srcOrd="0" destOrd="0" presId="urn:microsoft.com/office/officeart/2005/8/layout/orgChart1"/>
    <dgm:cxn modelId="{95095CA7-7A6A-437C-9E1C-EAD3CFEAB964}" type="presParOf" srcId="{50E5994F-CDA5-402F-89B7-348628C3B3D1}" destId="{3B134F16-F973-42D5-AE06-11E401390740}" srcOrd="0" destOrd="0" presId="urn:microsoft.com/office/officeart/2005/8/layout/orgChart1"/>
    <dgm:cxn modelId="{89CCB803-9D4B-405A-A424-1F6F418488B7}" type="presParOf" srcId="{50E5994F-CDA5-402F-89B7-348628C3B3D1}" destId="{6A607EDD-4517-4400-8A52-2C75FE988E94}" srcOrd="1" destOrd="0" presId="urn:microsoft.com/office/officeart/2005/8/layout/orgChart1"/>
    <dgm:cxn modelId="{3CE820F5-5D73-467C-87E0-AD0E9E9DD167}" type="presParOf" srcId="{BFB618F8-0400-433A-8CD4-FFCEB22FC96C}" destId="{966E5734-114A-4C65-B9C9-A9C525F0B85A}" srcOrd="1" destOrd="0" presId="urn:microsoft.com/office/officeart/2005/8/layout/orgChart1"/>
    <dgm:cxn modelId="{C37F84F6-BC5A-4C24-9BB9-31B49F2F29FA}" type="presParOf" srcId="{BFB618F8-0400-433A-8CD4-FFCEB22FC96C}" destId="{510F76B3-E980-45AD-85FC-D35EB66DCC26}" srcOrd="2"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3A339B18-54B9-4728-B29C-9126C5093303}" type="presParOf" srcId="{FF001A87-F164-47F4-983B-1BC94792FCE0}" destId="{FB082140-D1BA-4FB2-8CF4-BF2166A2BB71}" srcOrd="0" destOrd="0" presId="urn:microsoft.com/office/officeart/2005/8/layout/orgChart1"/>
    <dgm:cxn modelId="{F2B006AC-A7A2-420C-9E40-97DD350040B9}" type="presParOf" srcId="{FF001A87-F164-47F4-983B-1BC94792FCE0}" destId="{9A048E1B-93F7-4575-80F0-32C0E2F5AFC8}" srcOrd="1" destOrd="0" presId="urn:microsoft.com/office/officeart/2005/8/layout/orgChart1"/>
    <dgm:cxn modelId="{C01CB43C-9F13-469A-A9B7-25101DD1B1FB}" type="presParOf" srcId="{9A048E1B-93F7-4575-80F0-32C0E2F5AFC8}" destId="{006823F7-A764-4AAC-B112-76FA221AF44D}" srcOrd="0" destOrd="0" presId="urn:microsoft.com/office/officeart/2005/8/layout/orgChart1"/>
    <dgm:cxn modelId="{66B06156-CDD6-445A-93CA-B50FC4BF3548}" type="presParOf" srcId="{006823F7-A764-4AAC-B112-76FA221AF44D}" destId="{FF9BC0BE-EDB8-40F1-8B24-627FF34A5A2F}" srcOrd="0" destOrd="0" presId="urn:microsoft.com/office/officeart/2005/8/layout/orgChart1"/>
    <dgm:cxn modelId="{A8F9D181-8ED9-476D-A7C9-DD385D115C0D}" type="presParOf" srcId="{006823F7-A764-4AAC-B112-76FA221AF44D}" destId="{2CB855CF-56DE-4CA2-B4F1-2022331691CB}" srcOrd="1" destOrd="0" presId="urn:microsoft.com/office/officeart/2005/8/layout/orgChart1"/>
    <dgm:cxn modelId="{CF09C975-6B27-42C0-A021-3A9AB5BDA75F}" type="presParOf" srcId="{9A048E1B-93F7-4575-80F0-32C0E2F5AFC8}" destId="{3B96C482-58DA-4514-A0DD-672350039A38}" srcOrd="1" destOrd="0" presId="urn:microsoft.com/office/officeart/2005/8/layout/orgChart1"/>
    <dgm:cxn modelId="{7EA3D0C7-E685-42FA-A1D1-995358E61745}" type="presParOf" srcId="{9A048E1B-93F7-4575-80F0-32C0E2F5AFC8}" destId="{37BD4219-1A13-4288-B692-24A30B59E812}" srcOrd="2" destOrd="0" presId="urn:microsoft.com/office/officeart/2005/8/layout/orgChart1"/>
    <dgm:cxn modelId="{004C3FB0-1254-47BB-B3E7-4531492CFE87}" type="presParOf" srcId="{FF001A87-F164-47F4-983B-1BC94792FCE0}" destId="{A827BD6F-D553-46F4-9772-B96E1C19EA4D}" srcOrd="2" destOrd="0" presId="urn:microsoft.com/office/officeart/2005/8/layout/orgChart1"/>
    <dgm:cxn modelId="{D858779E-D041-4993-A5F9-A74000709E9D}" type="presParOf" srcId="{FF001A87-F164-47F4-983B-1BC94792FCE0}" destId="{A36EC881-B8BD-4151-B91E-8A2C64F010F8}" srcOrd="3" destOrd="0" presId="urn:microsoft.com/office/officeart/2005/8/layout/orgChart1"/>
    <dgm:cxn modelId="{62526E5E-BC38-4075-AEF6-79327DF108AF}" type="presParOf" srcId="{A36EC881-B8BD-4151-B91E-8A2C64F010F8}" destId="{564B6B07-E2F9-47F8-9FC2-A7D8FBD973AF}" srcOrd="0" destOrd="0" presId="urn:microsoft.com/office/officeart/2005/8/layout/orgChart1"/>
    <dgm:cxn modelId="{A554D7C3-CBA0-486B-9776-4F54687F220B}" type="presParOf" srcId="{564B6B07-E2F9-47F8-9FC2-A7D8FBD973AF}" destId="{A31324D4-E64F-4E57-96FD-598ACBBACD19}" srcOrd="0" destOrd="0" presId="urn:microsoft.com/office/officeart/2005/8/layout/orgChart1"/>
    <dgm:cxn modelId="{6E877C16-8E37-4122-9D62-AA201EAC29A6}" type="presParOf" srcId="{564B6B07-E2F9-47F8-9FC2-A7D8FBD973AF}" destId="{452CB0CB-CC04-4811-AB62-A3CB8C0061D7}" srcOrd="1" destOrd="0" presId="urn:microsoft.com/office/officeart/2005/8/layout/orgChart1"/>
    <dgm:cxn modelId="{1E891FF3-2F80-45B7-9C2B-4BEE27FF889B}" type="presParOf" srcId="{A36EC881-B8BD-4151-B91E-8A2C64F010F8}" destId="{E748E94E-5D48-4D8E-A775-5B7D8297B5BE}" srcOrd="1" destOrd="0" presId="urn:microsoft.com/office/officeart/2005/8/layout/orgChart1"/>
    <dgm:cxn modelId="{8D62A2F6-1B24-4388-B006-76EA5911CE22}" type="presParOf" srcId="{A36EC881-B8BD-4151-B91E-8A2C64F010F8}" destId="{F9CF94D4-858E-4154-9760-AB86F9373BF0}" srcOrd="2" destOrd="0" presId="urn:microsoft.com/office/officeart/2005/8/layout/orgChart1"/>
    <dgm:cxn modelId="{B876BE68-BB30-4E27-87C2-D8885B279B69}" type="presParOf" srcId="{FF001A87-F164-47F4-983B-1BC94792FCE0}" destId="{06B4E443-2D90-4B31-98AC-0E9FF95E82AB}" srcOrd="4" destOrd="0" presId="urn:microsoft.com/office/officeart/2005/8/layout/orgChart1"/>
    <dgm:cxn modelId="{49FDA946-A90F-40D0-9694-2E7784962CC4}" type="presParOf" srcId="{FF001A87-F164-47F4-983B-1BC94792FCE0}" destId="{97AC11AD-BB52-49D6-97E3-30B463E22E7D}" srcOrd="5" destOrd="0" presId="urn:microsoft.com/office/officeart/2005/8/layout/orgChart1"/>
    <dgm:cxn modelId="{413A8323-86BE-4226-9AFF-84839C9C8812}" type="presParOf" srcId="{97AC11AD-BB52-49D6-97E3-30B463E22E7D}" destId="{5A67C551-092C-4DD6-B8B0-07495430EBE9}" srcOrd="0" destOrd="0" presId="urn:microsoft.com/office/officeart/2005/8/layout/orgChart1"/>
    <dgm:cxn modelId="{2A14CD07-C466-4091-8035-59B2688E782B}" type="presParOf" srcId="{5A67C551-092C-4DD6-B8B0-07495430EBE9}" destId="{87DBCEA4-0A31-47D1-8DE3-8EE2DAA4E0BC}" srcOrd="0" destOrd="0" presId="urn:microsoft.com/office/officeart/2005/8/layout/orgChart1"/>
    <dgm:cxn modelId="{F456DE3B-E849-49C2-B2E0-D18EDCFE9BDA}" type="presParOf" srcId="{5A67C551-092C-4DD6-B8B0-07495430EBE9}" destId="{C8F3D424-B1C0-4A1C-9B68-2DA62890CA0F}" srcOrd="1" destOrd="0" presId="urn:microsoft.com/office/officeart/2005/8/layout/orgChart1"/>
    <dgm:cxn modelId="{E7FED49A-0268-4A36-BDB2-191FF80B0C72}" type="presParOf" srcId="{97AC11AD-BB52-49D6-97E3-30B463E22E7D}" destId="{EA4D4B3F-1565-4543-A433-8F663E483091}" srcOrd="1" destOrd="0" presId="urn:microsoft.com/office/officeart/2005/8/layout/orgChart1"/>
    <dgm:cxn modelId="{E4CA0630-C944-43CE-B529-3683F43E1E3B}" type="presParOf" srcId="{97AC11AD-BB52-49D6-97E3-30B463E22E7D}" destId="{F600D021-1345-46A6-B173-404D95C5D449}" srcOrd="2" destOrd="0" presId="urn:microsoft.com/office/officeart/2005/8/layout/orgChart1"/>
    <dgm:cxn modelId="{7B49FD53-CD50-487B-BFC5-DC1FA30ECE6D}" type="presParOf" srcId="{FF001A87-F164-47F4-983B-1BC94792FCE0}" destId="{CE62C234-87AF-4752-8440-71F43EE457C8}" srcOrd="6" destOrd="0" presId="urn:microsoft.com/office/officeart/2005/8/layout/orgChart1"/>
    <dgm:cxn modelId="{D88C3018-94C5-48D5-B780-2E816D3E93C3}" type="presParOf" srcId="{FF001A87-F164-47F4-983B-1BC94792FCE0}" destId="{6A278182-5CC2-45B2-8E61-87AB956E0E23}" srcOrd="7" destOrd="0" presId="urn:microsoft.com/office/officeart/2005/8/layout/orgChart1"/>
    <dgm:cxn modelId="{9F01628F-46D7-4370-8DB6-D8F23B0A1C90}" type="presParOf" srcId="{6A278182-5CC2-45B2-8E61-87AB956E0E23}" destId="{1C8EE591-7F7C-487A-A456-8E60AE97FAA9}" srcOrd="0" destOrd="0" presId="urn:microsoft.com/office/officeart/2005/8/layout/orgChart1"/>
    <dgm:cxn modelId="{20502BB9-B8F8-49D3-8934-45D350DABE7A}" type="presParOf" srcId="{1C8EE591-7F7C-487A-A456-8E60AE97FAA9}" destId="{073E3671-04EC-49D9-9F34-03B08B211090}" srcOrd="0" destOrd="0" presId="urn:microsoft.com/office/officeart/2005/8/layout/orgChart1"/>
    <dgm:cxn modelId="{56EAE611-5674-4D85-A192-B845A28AA509}" type="presParOf" srcId="{1C8EE591-7F7C-487A-A456-8E60AE97FAA9}" destId="{3586EEF3-6E55-452B-84C2-EF246FC5D9CF}" srcOrd="1" destOrd="0" presId="urn:microsoft.com/office/officeart/2005/8/layout/orgChart1"/>
    <dgm:cxn modelId="{73B3289F-07A5-486E-9DA8-C3838BE984A0}" type="presParOf" srcId="{6A278182-5CC2-45B2-8E61-87AB956E0E23}" destId="{408D7E6B-EF68-4789-9F3F-F529074CDA97}" srcOrd="1" destOrd="0" presId="urn:microsoft.com/office/officeart/2005/8/layout/orgChart1"/>
    <dgm:cxn modelId="{DEBB5BE4-DA5E-4701-93C2-0A34E2313062}" type="presParOf" srcId="{6A278182-5CC2-45B2-8E61-87AB956E0E23}" destId="{BB6B40A8-8DB0-4250-A334-A9311E7B82A6}" srcOrd="2" destOrd="0" presId="urn:microsoft.com/office/officeart/2005/8/layout/orgChart1"/>
    <dgm:cxn modelId="{10BB2FB7-9FAD-43A8-8FFB-A076FC99317E}" type="presParOf" srcId="{FF001A87-F164-47F4-983B-1BC94792FCE0}" destId="{3378565C-5A4A-49D2-AC18-9C034B9F53E4}" srcOrd="8" destOrd="0" presId="urn:microsoft.com/office/officeart/2005/8/layout/orgChart1"/>
    <dgm:cxn modelId="{FABD89E2-06B9-4FEE-B251-6038C92550BC}" type="presParOf" srcId="{FF001A87-F164-47F4-983B-1BC94792FCE0}" destId="{1FC710B8-A7BB-486E-BD4C-1525B2D7FB50}" srcOrd="9" destOrd="0" presId="urn:microsoft.com/office/officeart/2005/8/layout/orgChart1"/>
    <dgm:cxn modelId="{8D7CC51A-6452-436A-B074-84E2CE63BFE5}" type="presParOf" srcId="{1FC710B8-A7BB-486E-BD4C-1525B2D7FB50}" destId="{3816374E-A92E-4F32-A806-D3DB6C6CC2A3}" srcOrd="0" destOrd="0" presId="urn:microsoft.com/office/officeart/2005/8/layout/orgChart1"/>
    <dgm:cxn modelId="{45AE9D7A-0033-446F-90D0-BBABBAF8437C}" type="presParOf" srcId="{3816374E-A92E-4F32-A806-D3DB6C6CC2A3}" destId="{58EDB196-02E9-492E-ADE6-6CEDA205EEE9}" srcOrd="0" destOrd="0" presId="urn:microsoft.com/office/officeart/2005/8/layout/orgChart1"/>
    <dgm:cxn modelId="{C2FA7218-6152-497E-A0FF-7DD8B2198281}" type="presParOf" srcId="{3816374E-A92E-4F32-A806-D3DB6C6CC2A3}" destId="{6E45E4C9-E7E5-4797-8D40-F29450D67401}" srcOrd="1" destOrd="0" presId="urn:microsoft.com/office/officeart/2005/8/layout/orgChart1"/>
    <dgm:cxn modelId="{08B3E370-6F11-4215-914C-324D5B67B2B6}" type="presParOf" srcId="{1FC710B8-A7BB-486E-BD4C-1525B2D7FB50}" destId="{A3095B42-E297-40F6-80FF-FA7ACE6099E5}" srcOrd="1" destOrd="0" presId="urn:microsoft.com/office/officeart/2005/8/layout/orgChart1"/>
    <dgm:cxn modelId="{99337B4C-C720-4B95-9CC5-0EFA247AC2DB}" type="presParOf" srcId="{1FC710B8-A7BB-486E-BD4C-1525B2D7FB50}" destId="{576C5ECC-6D42-4A89-91EA-BA00B673266D}" srcOrd="2"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C7B9CF5D-B73A-474D-8DAC-D4489BE11303}" type="presParOf" srcId="{089CF33F-B4E6-4691-A461-4775C17C5091}" destId="{542805B6-DB5A-46FB-830B-8EBDC7DABBD0}" srcOrd="0" destOrd="0" presId="urn:microsoft.com/office/officeart/2005/8/layout/orgChart1"/>
    <dgm:cxn modelId="{C4E3C0D5-B28C-4B5E-8C69-054132880655}" type="presParOf" srcId="{089CF33F-B4E6-4691-A461-4775C17C5091}" destId="{A0F759F1-0CEA-4502-847D-82C3D952DB6F}" srcOrd="1" destOrd="0" presId="urn:microsoft.com/office/officeart/2005/8/layout/orgChart1"/>
    <dgm:cxn modelId="{E2D4E077-98D5-4021-B764-8D0E6B464F3C}" type="presParOf" srcId="{A0F759F1-0CEA-4502-847D-82C3D952DB6F}" destId="{7B8ADD53-3686-42A8-BE36-08DC43451199}" srcOrd="0" destOrd="0" presId="urn:microsoft.com/office/officeart/2005/8/layout/orgChart1"/>
    <dgm:cxn modelId="{A0A35FBD-18AF-4C1A-B5F8-77B2C5874BB9}" type="presParOf" srcId="{7B8ADD53-3686-42A8-BE36-08DC43451199}" destId="{ECADBA38-16A9-407D-8A5F-D6DE9BF43E1B}" srcOrd="0" destOrd="0" presId="urn:microsoft.com/office/officeart/2005/8/layout/orgChart1"/>
    <dgm:cxn modelId="{4FB71CE0-FF6E-41ED-93C1-EAD164FA7FFA}" type="presParOf" srcId="{7B8ADD53-3686-42A8-BE36-08DC43451199}" destId="{E86F0161-CEE8-48E7-94E0-234520B35ED8}" srcOrd="1" destOrd="0" presId="urn:microsoft.com/office/officeart/2005/8/layout/orgChart1"/>
    <dgm:cxn modelId="{6C8E2873-0BF5-4538-AE06-207F8267C8B8}" type="presParOf" srcId="{A0F759F1-0CEA-4502-847D-82C3D952DB6F}" destId="{8F7FE0A4-FD47-4A53-8E6C-152729FE3D8C}" srcOrd="1" destOrd="0" presId="urn:microsoft.com/office/officeart/2005/8/layout/orgChart1"/>
    <dgm:cxn modelId="{BE1856FC-BF56-496D-8453-1AC1BDA0ABBA}" type="presParOf" srcId="{A0F759F1-0CEA-4502-847D-82C3D952DB6F}" destId="{D6EFA701-1169-4100-83B1-26D028E97CD5}" srcOrd="2" destOrd="0" presId="urn:microsoft.com/office/officeart/2005/8/layout/orgChart1"/>
    <dgm:cxn modelId="{C6763CFE-F403-4C0F-B312-0B8DAA336627}" type="presParOf" srcId="{089CF33F-B4E6-4691-A461-4775C17C5091}" destId="{6CE4BE4B-A1BA-4233-8A37-0D2F8F05C676}" srcOrd="2" destOrd="0" presId="urn:microsoft.com/office/officeart/2005/8/layout/orgChart1"/>
    <dgm:cxn modelId="{93CE3CC2-32CA-40D5-AB57-57B81CE564F4}" type="presParOf" srcId="{089CF33F-B4E6-4691-A461-4775C17C5091}" destId="{757A5ED4-FBEF-497A-A6DA-065CAAD7840B}" srcOrd="3" destOrd="0" presId="urn:microsoft.com/office/officeart/2005/8/layout/orgChart1"/>
    <dgm:cxn modelId="{28C21E98-9345-4203-922D-BF8F0F4418C6}" type="presParOf" srcId="{757A5ED4-FBEF-497A-A6DA-065CAAD7840B}" destId="{33410336-F0B5-42AB-A262-CC92698828FE}" srcOrd="0" destOrd="0" presId="urn:microsoft.com/office/officeart/2005/8/layout/orgChart1"/>
    <dgm:cxn modelId="{C9A81131-27A7-4619-B8BE-A9E9FCB7BFB0}" type="presParOf" srcId="{33410336-F0B5-42AB-A262-CC92698828FE}" destId="{666E077F-97D3-4355-9F84-AD1816C49B12}" srcOrd="0" destOrd="0" presId="urn:microsoft.com/office/officeart/2005/8/layout/orgChart1"/>
    <dgm:cxn modelId="{75FCEE2B-BDB7-41B9-9F39-C4AD1872E990}" type="presParOf" srcId="{33410336-F0B5-42AB-A262-CC92698828FE}" destId="{A251A243-D777-4290-85F9-ACCD0F09FCC7}" srcOrd="1" destOrd="0" presId="urn:microsoft.com/office/officeart/2005/8/layout/orgChart1"/>
    <dgm:cxn modelId="{FC1806D9-4E8E-47B7-83B7-A28C4C6D6969}" type="presParOf" srcId="{757A5ED4-FBEF-497A-A6DA-065CAAD7840B}" destId="{39BD48AE-A4B0-4945-A1F6-F604653F0B59}" srcOrd="1" destOrd="0" presId="urn:microsoft.com/office/officeart/2005/8/layout/orgChart1"/>
    <dgm:cxn modelId="{F133CBE4-950D-41E5-92FC-8D5941BCBC50}" type="presParOf" srcId="{757A5ED4-FBEF-497A-A6DA-065CAAD7840B}" destId="{922C7C30-0D95-45B0-A528-FD08F8E14D45}" srcOrd="2" destOrd="0" presId="urn:microsoft.com/office/officeart/2005/8/layout/orgChart1"/>
    <dgm:cxn modelId="{0F317523-C058-4BD5-AFAE-CD2318CAD3CA}" type="presParOf" srcId="{089CF33F-B4E6-4691-A461-4775C17C5091}" destId="{8C7150A1-00E7-4A5E-89C4-D654F2B38B15}" srcOrd="4" destOrd="0" presId="urn:microsoft.com/office/officeart/2005/8/layout/orgChart1"/>
    <dgm:cxn modelId="{BB27290E-7A2A-4AC7-80C8-0EC30B6E8A4C}" type="presParOf" srcId="{089CF33F-B4E6-4691-A461-4775C17C5091}" destId="{C56C9F73-F581-426D-BD21-7D92EBC27883}" srcOrd="5" destOrd="0" presId="urn:microsoft.com/office/officeart/2005/8/layout/orgChart1"/>
    <dgm:cxn modelId="{4AAF419E-92B8-4448-AAC8-98B6DC5A3574}" type="presParOf" srcId="{C56C9F73-F581-426D-BD21-7D92EBC27883}" destId="{79A96015-BBFA-4161-B669-A0650E015746}" srcOrd="0" destOrd="0" presId="urn:microsoft.com/office/officeart/2005/8/layout/orgChart1"/>
    <dgm:cxn modelId="{4F5838B1-887A-4829-8CF0-FACD6E751B41}" type="presParOf" srcId="{79A96015-BBFA-4161-B669-A0650E015746}" destId="{B8289C61-4606-4F43-91FF-7C0EDDCA438B}" srcOrd="0" destOrd="0" presId="urn:microsoft.com/office/officeart/2005/8/layout/orgChart1"/>
    <dgm:cxn modelId="{9E70E38B-3A0C-44F4-A7FE-666E3626E74C}" type="presParOf" srcId="{79A96015-BBFA-4161-B669-A0650E015746}" destId="{995D3D0C-3AFD-422D-9617-1CBE9F115B50}" srcOrd="1" destOrd="0" presId="urn:microsoft.com/office/officeart/2005/8/layout/orgChart1"/>
    <dgm:cxn modelId="{25659455-1EE2-45F3-83A6-821B8583EF52}" type="presParOf" srcId="{C56C9F73-F581-426D-BD21-7D92EBC27883}" destId="{8ED93F79-3319-4A9D-A23E-6AE30300E781}" srcOrd="1" destOrd="0" presId="urn:microsoft.com/office/officeart/2005/8/layout/orgChart1"/>
    <dgm:cxn modelId="{B63F190B-0E34-466D-8EDD-AC7F855808F9}" type="presParOf" srcId="{C56C9F73-F581-426D-BD21-7D92EBC27883}" destId="{3C6862A6-ADA3-47EB-B23D-A0D9CBEC22DD}" srcOrd="2" destOrd="0" presId="urn:microsoft.com/office/officeart/2005/8/layout/orgChart1"/>
    <dgm:cxn modelId="{FBEAF5BD-4ABF-432B-9D04-2C4804DB4519}" type="presParOf" srcId="{089CF33F-B4E6-4691-A461-4775C17C5091}" destId="{00FE3EA7-0FB5-4D24-A600-466BA35D6E4F}" srcOrd="6" destOrd="0" presId="urn:microsoft.com/office/officeart/2005/8/layout/orgChart1"/>
    <dgm:cxn modelId="{A38296DF-448E-4A08-B2F2-A688CC5A66CA}" type="presParOf" srcId="{089CF33F-B4E6-4691-A461-4775C17C5091}" destId="{7874E2E4-1F8F-4C7D-8491-34CB0C270C1C}" srcOrd="7" destOrd="0" presId="urn:microsoft.com/office/officeart/2005/8/layout/orgChart1"/>
    <dgm:cxn modelId="{5472389F-E169-4613-8423-8DA81900142A}" type="presParOf" srcId="{7874E2E4-1F8F-4C7D-8491-34CB0C270C1C}" destId="{C764FE50-B38D-4205-9421-4C9B7195EC23}" srcOrd="0" destOrd="0" presId="urn:microsoft.com/office/officeart/2005/8/layout/orgChart1"/>
    <dgm:cxn modelId="{524D9EB8-6D7B-4577-B8A9-7FB1146B6641}" type="presParOf" srcId="{C764FE50-B38D-4205-9421-4C9B7195EC23}" destId="{B8AE307A-4F10-4474-BF31-4E67E539D541}" srcOrd="0" destOrd="0" presId="urn:microsoft.com/office/officeart/2005/8/layout/orgChart1"/>
    <dgm:cxn modelId="{A427B893-CA50-4432-B03C-7F24924C6933}" type="presParOf" srcId="{C764FE50-B38D-4205-9421-4C9B7195EC23}" destId="{0E17AFF5-E9A6-44F2-9A67-D5EE63961445}" srcOrd="1" destOrd="0" presId="urn:microsoft.com/office/officeart/2005/8/layout/orgChart1"/>
    <dgm:cxn modelId="{552D0881-A116-4A32-8FA3-F9F2A9BDF652}" type="presParOf" srcId="{7874E2E4-1F8F-4C7D-8491-34CB0C270C1C}" destId="{BC8FC423-58C4-4EA7-8474-D341F6BD5FD3}" srcOrd="1" destOrd="0" presId="urn:microsoft.com/office/officeart/2005/8/layout/orgChart1"/>
    <dgm:cxn modelId="{A70694E8-AE0C-4A66-A389-642091042ED2}" type="presParOf" srcId="{7874E2E4-1F8F-4C7D-8491-34CB0C270C1C}" destId="{A38079EA-55A8-4D45-870B-D9AD5EB80770}" srcOrd="2"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579DFCC-BEAD-44B9-8BC4-66344AE91300}" type="presParOf" srcId="{F94F0064-9D7E-4453-8DBA-355B414DC0C4}" destId="{975418A9-EF74-4F25-B1CB-6683F4E773B6}" srcOrd="0" destOrd="0" presId="urn:microsoft.com/office/officeart/2005/8/layout/orgChart1"/>
    <dgm:cxn modelId="{7FBCA841-2D4B-4DB3-B0F0-8ACD0651B570}" type="presParOf" srcId="{F94F0064-9D7E-4453-8DBA-355B414DC0C4}" destId="{1299DE2E-5BF0-4532-B086-5B652E686CC7}" srcOrd="1" destOrd="0" presId="urn:microsoft.com/office/officeart/2005/8/layout/orgChart1"/>
    <dgm:cxn modelId="{1D8E6377-8B7C-45C8-84D7-51CC4A02AB39}" type="presParOf" srcId="{1299DE2E-5BF0-4532-B086-5B652E686CC7}" destId="{D6D58BC0-1E56-4F34-A097-4CA622EC0678}" srcOrd="0" destOrd="0" presId="urn:microsoft.com/office/officeart/2005/8/layout/orgChart1"/>
    <dgm:cxn modelId="{CE12076C-C2AC-4A64-A927-60693040EEAA}" type="presParOf" srcId="{D6D58BC0-1E56-4F34-A097-4CA622EC0678}" destId="{61819400-3ED5-499D-95E6-64ECC88F62D3}" srcOrd="0" destOrd="0" presId="urn:microsoft.com/office/officeart/2005/8/layout/orgChart1"/>
    <dgm:cxn modelId="{72129A48-101B-485C-BE26-ACBF468BF168}" type="presParOf" srcId="{D6D58BC0-1E56-4F34-A097-4CA622EC0678}" destId="{8157BD5F-A0BD-458C-87B0-EF0DB0C34D9F}" srcOrd="1" destOrd="0" presId="urn:microsoft.com/office/officeart/2005/8/layout/orgChart1"/>
    <dgm:cxn modelId="{119660C8-F9AA-437A-AD4C-CC89BE49C306}" type="presParOf" srcId="{1299DE2E-5BF0-4532-B086-5B652E686CC7}" destId="{A1F10945-D159-4483-AA97-A60156AFBEE8}" srcOrd="1" destOrd="0" presId="urn:microsoft.com/office/officeart/2005/8/layout/orgChart1"/>
    <dgm:cxn modelId="{F36D79A6-D235-4F5F-A7F5-001091D8A841}" type="presParOf" srcId="{1299DE2E-5BF0-4532-B086-5B652E686CC7}" destId="{AD047436-214B-4258-9426-76BA1F270CE6}" srcOrd="2" destOrd="0" presId="urn:microsoft.com/office/officeart/2005/8/layout/orgChart1"/>
    <dgm:cxn modelId="{BFD1BB6A-96A0-424C-A1FF-66307561875A}" type="presParOf" srcId="{F94F0064-9D7E-4453-8DBA-355B414DC0C4}" destId="{BD41D9B9-25A0-4E5D-9B6E-ECFF8CA85C56}" srcOrd="2" destOrd="0" presId="urn:microsoft.com/office/officeart/2005/8/layout/orgChart1"/>
    <dgm:cxn modelId="{7C17FDBE-5B19-470D-A8B2-EA0751D23F44}" type="presParOf" srcId="{F94F0064-9D7E-4453-8DBA-355B414DC0C4}" destId="{68D83435-84E7-42C1-A52A-BA13700B9DAE}" srcOrd="3" destOrd="0" presId="urn:microsoft.com/office/officeart/2005/8/layout/orgChart1"/>
    <dgm:cxn modelId="{D321E509-D1B4-406E-8397-FD2710A0D6D9}" type="presParOf" srcId="{68D83435-84E7-42C1-A52A-BA13700B9DAE}" destId="{1D9ED7A0-7C54-4D65-89BF-A3A333E69B78}" srcOrd="0" destOrd="0" presId="urn:microsoft.com/office/officeart/2005/8/layout/orgChart1"/>
    <dgm:cxn modelId="{F7489548-7227-4695-BBC5-B646C233A1A4}" type="presParOf" srcId="{1D9ED7A0-7C54-4D65-89BF-A3A333E69B78}" destId="{904DE4B9-5AFB-4A5D-BEB0-39D5D1B6F5E4}" srcOrd="0" destOrd="0" presId="urn:microsoft.com/office/officeart/2005/8/layout/orgChart1"/>
    <dgm:cxn modelId="{7B9E8C2A-5C19-41A2-8E26-04222E654BAB}" type="presParOf" srcId="{1D9ED7A0-7C54-4D65-89BF-A3A333E69B78}" destId="{257116C2-A7AC-4CEE-9EAC-FB7E33AB6955}" srcOrd="1" destOrd="0" presId="urn:microsoft.com/office/officeart/2005/8/layout/orgChart1"/>
    <dgm:cxn modelId="{D4C3B535-45B9-4ECB-831C-77267CAAAF3C}" type="presParOf" srcId="{68D83435-84E7-42C1-A52A-BA13700B9DAE}" destId="{1E3BEC5E-C476-4857-9CEA-3A4ECEFB8004}" srcOrd="1" destOrd="0" presId="urn:microsoft.com/office/officeart/2005/8/layout/orgChart1"/>
    <dgm:cxn modelId="{4429E0C9-D27A-4A06-BC52-07D5483C1681}" type="presParOf" srcId="{68D83435-84E7-42C1-A52A-BA13700B9DAE}" destId="{E3A5EE5C-CC19-4C69-90C9-6D62A5A80014}" srcOrd="2"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51C5A-593C-4139-847D-4859BD95A570}">
      <dsp:nvSpPr>
        <dsp:cNvPr id="0" name=""/>
        <dsp:cNvSpPr/>
      </dsp:nvSpPr>
      <dsp:spPr>
        <a:xfrm>
          <a:off x="5039093" y="2097553"/>
          <a:ext cx="3946648" cy="456637"/>
        </a:xfrm>
        <a:custGeom>
          <a:avLst/>
          <a:gdLst/>
          <a:ahLst/>
          <a:cxnLst/>
          <a:rect l="0" t="0" r="0" b="0"/>
          <a:pathLst>
            <a:path>
              <a:moveTo>
                <a:pt x="0" y="0"/>
              </a:moveTo>
              <a:lnTo>
                <a:pt x="0" y="228318"/>
              </a:lnTo>
              <a:lnTo>
                <a:pt x="3946648" y="228318"/>
              </a:lnTo>
              <a:lnTo>
                <a:pt x="3946648"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5039093" y="2097553"/>
          <a:ext cx="1315549" cy="456637"/>
        </a:xfrm>
        <a:custGeom>
          <a:avLst/>
          <a:gdLst/>
          <a:ahLst/>
          <a:cxnLst/>
          <a:rect l="0" t="0" r="0" b="0"/>
          <a:pathLst>
            <a:path>
              <a:moveTo>
                <a:pt x="0" y="0"/>
              </a:moveTo>
              <a:lnTo>
                <a:pt x="0" y="228318"/>
              </a:lnTo>
              <a:lnTo>
                <a:pt x="1315549" y="228318"/>
              </a:lnTo>
              <a:lnTo>
                <a:pt x="1315549"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3723543" y="2097553"/>
          <a:ext cx="1315549" cy="456637"/>
        </a:xfrm>
        <a:custGeom>
          <a:avLst/>
          <a:gdLst/>
          <a:ahLst/>
          <a:cxnLst/>
          <a:rect l="0" t="0" r="0" b="0"/>
          <a:pathLst>
            <a:path>
              <a:moveTo>
                <a:pt x="1315549" y="0"/>
              </a:moveTo>
              <a:lnTo>
                <a:pt x="1315549" y="228318"/>
              </a:lnTo>
              <a:lnTo>
                <a:pt x="0" y="228318"/>
              </a:lnTo>
              <a:lnTo>
                <a:pt x="0"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092444" y="2097553"/>
          <a:ext cx="3946648" cy="456637"/>
        </a:xfrm>
        <a:custGeom>
          <a:avLst/>
          <a:gdLst/>
          <a:ahLst/>
          <a:cxnLst/>
          <a:rect l="0" t="0" r="0" b="0"/>
          <a:pathLst>
            <a:path>
              <a:moveTo>
                <a:pt x="3946648" y="0"/>
              </a:moveTo>
              <a:lnTo>
                <a:pt x="3946648" y="228318"/>
              </a:lnTo>
              <a:lnTo>
                <a:pt x="0" y="228318"/>
              </a:lnTo>
              <a:lnTo>
                <a:pt x="0"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3308569" y="1377458"/>
          <a:ext cx="3461047" cy="720094"/>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EMBETSLEDELSE</a:t>
          </a:r>
        </a:p>
      </dsp:txBody>
      <dsp:txXfrm>
        <a:off x="3308569" y="1377458"/>
        <a:ext cx="3461047" cy="720094"/>
      </dsp:txXfrm>
    </dsp:sp>
    <dsp:sp modelId="{909C95B6-E601-4D07-A8B9-4253AA4B192F}">
      <dsp:nvSpPr>
        <dsp:cNvPr id="0" name=""/>
        <dsp:cNvSpPr/>
      </dsp:nvSpPr>
      <dsp:spPr>
        <a:xfrm>
          <a:off x="5213"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VIRKSOMHETSOMRÅDE 1</a:t>
          </a:r>
        </a:p>
        <a:p>
          <a:pPr marL="0" lvl="0" indent="0" algn="ctr" defTabSz="444500">
            <a:lnSpc>
              <a:spcPct val="90000"/>
            </a:lnSpc>
            <a:spcBef>
              <a:spcPct val="0"/>
            </a:spcBef>
            <a:spcAft>
              <a:spcPct val="35000"/>
            </a:spcAft>
            <a:buNone/>
          </a:pPr>
          <a:r>
            <a:rPr lang="nb-NO" sz="1000" kern="1200" dirty="0"/>
            <a:t>helse, sosial, barnehage, opplæring, barnevern og familie</a:t>
          </a:r>
        </a:p>
      </dsp:txBody>
      <dsp:txXfrm>
        <a:off x="5213" y="2554190"/>
        <a:ext cx="2174462" cy="1087231"/>
      </dsp:txXfrm>
    </dsp:sp>
    <dsp:sp modelId="{CDDA0DEA-00AB-4476-B1F6-F3D5C4F5B05A}">
      <dsp:nvSpPr>
        <dsp:cNvPr id="0" name=""/>
        <dsp:cNvSpPr/>
      </dsp:nvSpPr>
      <dsp:spPr>
        <a:xfrm>
          <a:off x="2636312"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VIRKSOMHETSOMRÅDE 2</a:t>
          </a:r>
        </a:p>
        <a:p>
          <a:pPr marL="0" lvl="0" indent="0" algn="ctr" defTabSz="466725">
            <a:lnSpc>
              <a:spcPct val="90000"/>
            </a:lnSpc>
            <a:spcBef>
              <a:spcPct val="0"/>
            </a:spcBef>
            <a:spcAft>
              <a:spcPct val="35000"/>
            </a:spcAft>
            <a:buNone/>
          </a:pPr>
          <a:r>
            <a:rPr lang="nb-NO" sz="1050" kern="1200" dirty="0"/>
            <a:t>miljøvern, landbruk og næringsutvikling</a:t>
          </a:r>
        </a:p>
      </dsp:txBody>
      <dsp:txXfrm>
        <a:off x="2636312" y="2554190"/>
        <a:ext cx="2174462" cy="1087231"/>
      </dsp:txXfrm>
    </dsp:sp>
    <dsp:sp modelId="{111B72F2-6D3E-4A9C-A953-9ECE5CECD5F6}">
      <dsp:nvSpPr>
        <dsp:cNvPr id="0" name=""/>
        <dsp:cNvSpPr/>
      </dsp:nvSpPr>
      <dsp:spPr>
        <a:xfrm>
          <a:off x="5267411"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VIRKSOMHETSOMRÅDE 3</a:t>
          </a:r>
        </a:p>
        <a:p>
          <a:pPr marL="0" lvl="0" indent="0" algn="ctr" defTabSz="444500">
            <a:lnSpc>
              <a:spcPct val="90000"/>
            </a:lnSpc>
            <a:spcBef>
              <a:spcPct val="0"/>
            </a:spcBef>
            <a:spcAft>
              <a:spcPct val="35000"/>
            </a:spcAft>
            <a:buNone/>
          </a:pPr>
          <a:r>
            <a:rPr lang="nb-NO" sz="1000" kern="1200" dirty="0"/>
            <a:t>beredskap, vergemål, justis, kommunal og regional samordning</a:t>
          </a:r>
        </a:p>
      </dsp:txBody>
      <dsp:txXfrm>
        <a:off x="5267411" y="2554190"/>
        <a:ext cx="2174462" cy="1087231"/>
      </dsp:txXfrm>
    </dsp:sp>
    <dsp:sp modelId="{659292F3-2B21-4827-9546-D01800201700}">
      <dsp:nvSpPr>
        <dsp:cNvPr id="0" name=""/>
        <dsp:cNvSpPr/>
      </dsp:nvSpPr>
      <dsp:spPr>
        <a:xfrm>
          <a:off x="7898510"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VIRKSOMHETSOMRÅDE 4</a:t>
          </a:r>
        </a:p>
        <a:p>
          <a:pPr marL="0" lvl="0" indent="0" algn="ctr" defTabSz="466725">
            <a:lnSpc>
              <a:spcPct val="90000"/>
            </a:lnSpc>
            <a:spcBef>
              <a:spcPct val="0"/>
            </a:spcBef>
            <a:spcAft>
              <a:spcPct val="35000"/>
            </a:spcAft>
            <a:buNone/>
          </a:pPr>
          <a:r>
            <a:rPr lang="nb-NO" sz="1050" kern="1200" dirty="0"/>
            <a:t>virksomhetsstyring og kommunikasjon</a:t>
          </a:r>
        </a:p>
      </dsp:txBody>
      <dsp:txXfrm>
        <a:off x="7898510" y="2554190"/>
        <a:ext cx="2174462" cy="1087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1D9B9-25A0-4E5D-9B6E-ECFF8CA85C56}">
      <dsp:nvSpPr>
        <dsp:cNvPr id="0" name=""/>
        <dsp:cNvSpPr/>
      </dsp:nvSpPr>
      <dsp:spPr>
        <a:xfrm>
          <a:off x="6497901"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5418A9-EF74-4F25-B1CB-6683F4E773B6}">
      <dsp:nvSpPr>
        <dsp:cNvPr id="0" name=""/>
        <dsp:cNvSpPr/>
      </dsp:nvSpPr>
      <dsp:spPr>
        <a:xfrm>
          <a:off x="6497901"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4496142" y="468978"/>
          <a:ext cx="2567627" cy="297080"/>
        </a:xfrm>
        <a:custGeom>
          <a:avLst/>
          <a:gdLst/>
          <a:ahLst/>
          <a:cxnLst/>
          <a:rect l="0" t="0" r="0" b="0"/>
          <a:pathLst>
            <a:path>
              <a:moveTo>
                <a:pt x="0" y="0"/>
              </a:moveTo>
              <a:lnTo>
                <a:pt x="0" y="148540"/>
              </a:lnTo>
              <a:lnTo>
                <a:pt x="2567627" y="148540"/>
              </a:lnTo>
              <a:lnTo>
                <a:pt x="2567627"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FE3EA7-0FB5-4D24-A600-466BA35D6E4F}">
      <dsp:nvSpPr>
        <dsp:cNvPr id="0" name=""/>
        <dsp:cNvSpPr/>
      </dsp:nvSpPr>
      <dsp:spPr>
        <a:xfrm>
          <a:off x="4786150"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150A1-00E7-4A5E-89C4-D654F2B38B15}">
      <dsp:nvSpPr>
        <dsp:cNvPr id="0" name=""/>
        <dsp:cNvSpPr/>
      </dsp:nvSpPr>
      <dsp:spPr>
        <a:xfrm>
          <a:off x="4786150"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E4BE4B-A1BA-4233-8A37-0D2F8F05C676}">
      <dsp:nvSpPr>
        <dsp:cNvPr id="0" name=""/>
        <dsp:cNvSpPr/>
      </dsp:nvSpPr>
      <dsp:spPr>
        <a:xfrm>
          <a:off x="4786150"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805B6-DB5A-46FB-830B-8EBDC7DABBD0}">
      <dsp:nvSpPr>
        <dsp:cNvPr id="0" name=""/>
        <dsp:cNvSpPr/>
      </dsp:nvSpPr>
      <dsp:spPr>
        <a:xfrm>
          <a:off x="4786150"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4496142" y="468978"/>
          <a:ext cx="855875" cy="297080"/>
        </a:xfrm>
        <a:custGeom>
          <a:avLst/>
          <a:gdLst/>
          <a:ahLst/>
          <a:cxnLst/>
          <a:rect l="0" t="0" r="0" b="0"/>
          <a:pathLst>
            <a:path>
              <a:moveTo>
                <a:pt x="0" y="0"/>
              </a:moveTo>
              <a:lnTo>
                <a:pt x="0" y="148540"/>
              </a:lnTo>
              <a:lnTo>
                <a:pt x="855875" y="148540"/>
              </a:lnTo>
              <a:lnTo>
                <a:pt x="855875"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78565C-5A4A-49D2-AC18-9C034B9F53E4}">
      <dsp:nvSpPr>
        <dsp:cNvPr id="0" name=""/>
        <dsp:cNvSpPr/>
      </dsp:nvSpPr>
      <dsp:spPr>
        <a:xfrm>
          <a:off x="3074398" y="1473394"/>
          <a:ext cx="212200" cy="3593574"/>
        </a:xfrm>
        <a:custGeom>
          <a:avLst/>
          <a:gdLst/>
          <a:ahLst/>
          <a:cxnLst/>
          <a:rect l="0" t="0" r="0" b="0"/>
          <a:pathLst>
            <a:path>
              <a:moveTo>
                <a:pt x="0" y="0"/>
              </a:moveTo>
              <a:lnTo>
                <a:pt x="0" y="3593574"/>
              </a:lnTo>
              <a:lnTo>
                <a:pt x="212200" y="359357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62C234-87AF-4752-8440-71F43EE457C8}">
      <dsp:nvSpPr>
        <dsp:cNvPr id="0" name=""/>
        <dsp:cNvSpPr/>
      </dsp:nvSpPr>
      <dsp:spPr>
        <a:xfrm>
          <a:off x="3074398"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B4E443-2D90-4B31-98AC-0E9FF95E82AB}">
      <dsp:nvSpPr>
        <dsp:cNvPr id="0" name=""/>
        <dsp:cNvSpPr/>
      </dsp:nvSpPr>
      <dsp:spPr>
        <a:xfrm>
          <a:off x="3074398"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7BD6F-D553-46F4-9772-B96E1C19EA4D}">
      <dsp:nvSpPr>
        <dsp:cNvPr id="0" name=""/>
        <dsp:cNvSpPr/>
      </dsp:nvSpPr>
      <dsp:spPr>
        <a:xfrm>
          <a:off x="3074398"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82140-D1BA-4FB2-8CF4-BF2166A2BB71}">
      <dsp:nvSpPr>
        <dsp:cNvPr id="0" name=""/>
        <dsp:cNvSpPr/>
      </dsp:nvSpPr>
      <dsp:spPr>
        <a:xfrm>
          <a:off x="3074398"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3640266" y="468978"/>
          <a:ext cx="855875" cy="297080"/>
        </a:xfrm>
        <a:custGeom>
          <a:avLst/>
          <a:gdLst/>
          <a:ahLst/>
          <a:cxnLst/>
          <a:rect l="0" t="0" r="0" b="0"/>
          <a:pathLst>
            <a:path>
              <a:moveTo>
                <a:pt x="855875" y="0"/>
              </a:moveTo>
              <a:lnTo>
                <a:pt x="855875" y="148540"/>
              </a:lnTo>
              <a:lnTo>
                <a:pt x="0" y="148540"/>
              </a:lnTo>
              <a:lnTo>
                <a:pt x="0"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272699-FF4F-4744-8319-2540627A1474}">
      <dsp:nvSpPr>
        <dsp:cNvPr id="0" name=""/>
        <dsp:cNvSpPr/>
      </dsp:nvSpPr>
      <dsp:spPr>
        <a:xfrm>
          <a:off x="1362647"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EB147-1DD8-4327-8878-CEDCB30BE517}">
      <dsp:nvSpPr>
        <dsp:cNvPr id="0" name=""/>
        <dsp:cNvSpPr/>
      </dsp:nvSpPr>
      <dsp:spPr>
        <a:xfrm>
          <a:off x="1362647"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58794-42C6-47D6-B783-B6B4DB58EAAC}">
      <dsp:nvSpPr>
        <dsp:cNvPr id="0" name=""/>
        <dsp:cNvSpPr/>
      </dsp:nvSpPr>
      <dsp:spPr>
        <a:xfrm>
          <a:off x="1362647"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F1C2BB-3FD3-4CC4-9712-03150EDFD366}">
      <dsp:nvSpPr>
        <dsp:cNvPr id="0" name=""/>
        <dsp:cNvSpPr/>
      </dsp:nvSpPr>
      <dsp:spPr>
        <a:xfrm>
          <a:off x="1362647"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928515" y="468978"/>
          <a:ext cx="2567627" cy="297080"/>
        </a:xfrm>
        <a:custGeom>
          <a:avLst/>
          <a:gdLst/>
          <a:ahLst/>
          <a:cxnLst/>
          <a:rect l="0" t="0" r="0" b="0"/>
          <a:pathLst>
            <a:path>
              <a:moveTo>
                <a:pt x="2567627" y="0"/>
              </a:moveTo>
              <a:lnTo>
                <a:pt x="2567627" y="148540"/>
              </a:lnTo>
              <a:lnTo>
                <a:pt x="0" y="148540"/>
              </a:lnTo>
              <a:lnTo>
                <a:pt x="0"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3370291" y="496"/>
          <a:ext cx="2251702" cy="468482"/>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EMBETSLEDELSE</a:t>
          </a:r>
        </a:p>
      </dsp:txBody>
      <dsp:txXfrm>
        <a:off x="3370291" y="496"/>
        <a:ext cx="2251702" cy="468482"/>
      </dsp:txXfrm>
    </dsp:sp>
    <dsp:sp modelId="{909C95B6-E601-4D07-A8B9-4253AA4B192F}">
      <dsp:nvSpPr>
        <dsp:cNvPr id="0" name=""/>
        <dsp:cNvSpPr/>
      </dsp:nvSpPr>
      <dsp:spPr>
        <a:xfrm>
          <a:off x="1221180"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 sosial, barnehage, opplæring, barnevern og familie</a:t>
          </a:r>
        </a:p>
      </dsp:txBody>
      <dsp:txXfrm>
        <a:off x="1221180" y="766059"/>
        <a:ext cx="1414670" cy="707335"/>
      </dsp:txXfrm>
    </dsp:sp>
    <dsp:sp modelId="{553631B5-CBD2-4A84-8241-4CFEDA684922}">
      <dsp:nvSpPr>
        <dsp:cNvPr id="0" name=""/>
        <dsp:cNvSpPr/>
      </dsp:nvSpPr>
      <dsp:spPr>
        <a:xfrm>
          <a:off x="1574847"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Barnehage og opplæring</a:t>
          </a:r>
        </a:p>
      </dsp:txBody>
      <dsp:txXfrm>
        <a:off x="1574847" y="1770475"/>
        <a:ext cx="1414670" cy="468482"/>
      </dsp:txXfrm>
    </dsp:sp>
    <dsp:sp modelId="{F13E7E48-981B-43A9-9979-E605E6B970F9}">
      <dsp:nvSpPr>
        <dsp:cNvPr id="0" name=""/>
        <dsp:cNvSpPr/>
      </dsp:nvSpPr>
      <dsp:spPr>
        <a:xfrm>
          <a:off x="1574847"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Helse og omsorg</a:t>
          </a:r>
        </a:p>
      </dsp:txBody>
      <dsp:txXfrm>
        <a:off x="1574847" y="2536038"/>
        <a:ext cx="1414670" cy="468482"/>
      </dsp:txXfrm>
    </dsp:sp>
    <dsp:sp modelId="{838C790D-277C-4318-B19C-4E18F5216499}">
      <dsp:nvSpPr>
        <dsp:cNvPr id="0" name=""/>
        <dsp:cNvSpPr/>
      </dsp:nvSpPr>
      <dsp:spPr>
        <a:xfrm>
          <a:off x="1574847"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Barnevern og familie</a:t>
          </a:r>
        </a:p>
      </dsp:txBody>
      <dsp:txXfrm>
        <a:off x="1574847" y="3301601"/>
        <a:ext cx="1414670" cy="468482"/>
      </dsp:txXfrm>
    </dsp:sp>
    <dsp:sp modelId="{3B134F16-F973-42D5-AE06-11E401390740}">
      <dsp:nvSpPr>
        <dsp:cNvPr id="0" name=""/>
        <dsp:cNvSpPr/>
      </dsp:nvSpPr>
      <dsp:spPr>
        <a:xfrm>
          <a:off x="1574847"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Sosial</a:t>
          </a:r>
        </a:p>
      </dsp:txBody>
      <dsp:txXfrm>
        <a:off x="1574847" y="4067165"/>
        <a:ext cx="1414670" cy="468482"/>
      </dsp:txXfrm>
    </dsp:sp>
    <dsp:sp modelId="{CDDA0DEA-00AB-4476-B1F6-F3D5C4F5B05A}">
      <dsp:nvSpPr>
        <dsp:cNvPr id="0" name=""/>
        <dsp:cNvSpPr/>
      </dsp:nvSpPr>
      <dsp:spPr>
        <a:xfrm>
          <a:off x="2932931"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Miljøvern, landbruk og næringsutvikling</a:t>
          </a:r>
        </a:p>
      </dsp:txBody>
      <dsp:txXfrm>
        <a:off x="2932931" y="766059"/>
        <a:ext cx="1414670" cy="707335"/>
      </dsp:txXfrm>
    </dsp:sp>
    <dsp:sp modelId="{FF9BC0BE-EDB8-40F1-8B24-627FF34A5A2F}">
      <dsp:nvSpPr>
        <dsp:cNvPr id="0" name=""/>
        <dsp:cNvSpPr/>
      </dsp:nvSpPr>
      <dsp:spPr>
        <a:xfrm>
          <a:off x="3286599"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Jord og mat</a:t>
          </a:r>
        </a:p>
      </dsp:txBody>
      <dsp:txXfrm>
        <a:off x="3286599" y="1770475"/>
        <a:ext cx="1414670" cy="468482"/>
      </dsp:txXfrm>
    </dsp:sp>
    <dsp:sp modelId="{A31324D4-E64F-4E57-96FD-598ACBBACD19}">
      <dsp:nvSpPr>
        <dsp:cNvPr id="0" name=""/>
        <dsp:cNvSpPr/>
      </dsp:nvSpPr>
      <dsp:spPr>
        <a:xfrm>
          <a:off x="3286599"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Skog- og </a:t>
          </a:r>
          <a:r>
            <a:rPr lang="nb-NO" sz="900" kern="1200" dirty="0" err="1"/>
            <a:t>trebruk</a:t>
          </a:r>
          <a:endParaRPr lang="nb-NO" sz="900" kern="1200" dirty="0"/>
        </a:p>
      </dsp:txBody>
      <dsp:txXfrm>
        <a:off x="3286599" y="2536038"/>
        <a:ext cx="1414670" cy="468482"/>
      </dsp:txXfrm>
    </dsp:sp>
    <dsp:sp modelId="{87DBCEA4-0A31-47D1-8DE3-8EE2DAA4E0BC}">
      <dsp:nvSpPr>
        <dsp:cNvPr id="0" name=""/>
        <dsp:cNvSpPr/>
      </dsp:nvSpPr>
      <dsp:spPr>
        <a:xfrm>
          <a:off x="3286599"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Vannforvaltning og forurensning</a:t>
          </a:r>
        </a:p>
      </dsp:txBody>
      <dsp:txXfrm>
        <a:off x="3286599" y="3301601"/>
        <a:ext cx="1414670" cy="468482"/>
      </dsp:txXfrm>
    </dsp:sp>
    <dsp:sp modelId="{073E3671-04EC-49D9-9F34-03B08B211090}">
      <dsp:nvSpPr>
        <dsp:cNvPr id="0" name=""/>
        <dsp:cNvSpPr/>
      </dsp:nvSpPr>
      <dsp:spPr>
        <a:xfrm>
          <a:off x="3286599"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Naturmangfold og verneområder</a:t>
          </a:r>
        </a:p>
      </dsp:txBody>
      <dsp:txXfrm>
        <a:off x="3286599" y="4067165"/>
        <a:ext cx="1414670" cy="468482"/>
      </dsp:txXfrm>
    </dsp:sp>
    <dsp:sp modelId="{58EDB196-02E9-492E-ADE6-6CEDA205EEE9}">
      <dsp:nvSpPr>
        <dsp:cNvPr id="0" name=""/>
        <dsp:cNvSpPr/>
      </dsp:nvSpPr>
      <dsp:spPr>
        <a:xfrm>
          <a:off x="3286599" y="483272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Areal og klima</a:t>
          </a:r>
        </a:p>
      </dsp:txBody>
      <dsp:txXfrm>
        <a:off x="3286599" y="4832728"/>
        <a:ext cx="1414670" cy="468482"/>
      </dsp:txXfrm>
    </dsp:sp>
    <dsp:sp modelId="{111B72F2-6D3E-4A9C-A953-9ECE5CECD5F6}">
      <dsp:nvSpPr>
        <dsp:cNvPr id="0" name=""/>
        <dsp:cNvSpPr/>
      </dsp:nvSpPr>
      <dsp:spPr>
        <a:xfrm>
          <a:off x="4644683"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Beredskap, vergemål, justis, kommunal og regional samordning</a:t>
          </a:r>
        </a:p>
      </dsp:txBody>
      <dsp:txXfrm>
        <a:off x="4644683" y="766059"/>
        <a:ext cx="1414670" cy="707335"/>
      </dsp:txXfrm>
    </dsp:sp>
    <dsp:sp modelId="{ECADBA38-16A9-407D-8A5F-D6DE9BF43E1B}">
      <dsp:nvSpPr>
        <dsp:cNvPr id="0" name=""/>
        <dsp:cNvSpPr/>
      </dsp:nvSpPr>
      <dsp:spPr>
        <a:xfrm>
          <a:off x="4998350"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Samfunnssikkerhet og beredskap</a:t>
          </a:r>
        </a:p>
      </dsp:txBody>
      <dsp:txXfrm>
        <a:off x="4998350" y="1770475"/>
        <a:ext cx="1414670" cy="468482"/>
      </dsp:txXfrm>
    </dsp:sp>
    <dsp:sp modelId="{666E077F-97D3-4355-9F84-AD1816C49B12}">
      <dsp:nvSpPr>
        <dsp:cNvPr id="0" name=""/>
        <dsp:cNvSpPr/>
      </dsp:nvSpPr>
      <dsp:spPr>
        <a:xfrm>
          <a:off x="4998350"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Vergemål</a:t>
          </a:r>
        </a:p>
      </dsp:txBody>
      <dsp:txXfrm>
        <a:off x="4998350" y="2536038"/>
        <a:ext cx="1414670" cy="468482"/>
      </dsp:txXfrm>
    </dsp:sp>
    <dsp:sp modelId="{B8289C61-4606-4F43-91FF-7C0EDDCA438B}">
      <dsp:nvSpPr>
        <dsp:cNvPr id="0" name=""/>
        <dsp:cNvSpPr/>
      </dsp:nvSpPr>
      <dsp:spPr>
        <a:xfrm>
          <a:off x="4998350"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Juridisk enhet</a:t>
          </a:r>
        </a:p>
      </dsp:txBody>
      <dsp:txXfrm>
        <a:off x="4998350" y="3301601"/>
        <a:ext cx="1414670" cy="468482"/>
      </dsp:txXfrm>
    </dsp:sp>
    <dsp:sp modelId="{B8AE307A-4F10-4474-BF31-4E67E539D541}">
      <dsp:nvSpPr>
        <dsp:cNvPr id="0" name=""/>
        <dsp:cNvSpPr/>
      </dsp:nvSpPr>
      <dsp:spPr>
        <a:xfrm>
          <a:off x="4998350"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Kommunal og regional samordning</a:t>
          </a:r>
        </a:p>
      </dsp:txBody>
      <dsp:txXfrm>
        <a:off x="4998350" y="4067165"/>
        <a:ext cx="1414670" cy="468482"/>
      </dsp:txXfrm>
    </dsp:sp>
    <dsp:sp modelId="{659292F3-2B21-4827-9546-D01800201700}">
      <dsp:nvSpPr>
        <dsp:cNvPr id="0" name=""/>
        <dsp:cNvSpPr/>
      </dsp:nvSpPr>
      <dsp:spPr>
        <a:xfrm>
          <a:off x="6356434"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Virksomhetsstyring og kommunikasjon</a:t>
          </a:r>
        </a:p>
      </dsp:txBody>
      <dsp:txXfrm>
        <a:off x="6356434" y="766059"/>
        <a:ext cx="1414670" cy="707335"/>
      </dsp:txXfrm>
    </dsp:sp>
    <dsp:sp modelId="{61819400-3ED5-499D-95E6-64ECC88F62D3}">
      <dsp:nvSpPr>
        <dsp:cNvPr id="0" name=""/>
        <dsp:cNvSpPr/>
      </dsp:nvSpPr>
      <dsp:spPr>
        <a:xfrm>
          <a:off x="6710102"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Virksomhetsutvikling, styring og kommunikasjon</a:t>
          </a:r>
        </a:p>
      </dsp:txBody>
      <dsp:txXfrm>
        <a:off x="6710102" y="1770475"/>
        <a:ext cx="1414670" cy="468482"/>
      </dsp:txXfrm>
    </dsp:sp>
    <dsp:sp modelId="{904DE4B9-5AFB-4A5D-BEB0-39D5D1B6F5E4}">
      <dsp:nvSpPr>
        <dsp:cNvPr id="0" name=""/>
        <dsp:cNvSpPr/>
      </dsp:nvSpPr>
      <dsp:spPr>
        <a:xfrm>
          <a:off x="6710102"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Felles tjenester og drift</a:t>
          </a:r>
        </a:p>
      </dsp:txBody>
      <dsp:txXfrm>
        <a:off x="6710102" y="2536038"/>
        <a:ext cx="1414670" cy="46848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B0CA8-D4C0-4EDF-983C-013F20071413}" type="datetimeFigureOut">
              <a:rPr lang="nb-NO" smtClean="0"/>
              <a:t>24.10.2023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a:t>
            </a:fld>
            <a:endParaRPr lang="nb-NO"/>
          </a:p>
        </p:txBody>
      </p:sp>
    </p:spTree>
    <p:extLst>
      <p:ext uri="{BB962C8B-B14F-4D97-AF65-F5344CB8AC3E}">
        <p14:creationId xmlns:p14="http://schemas.microsoft.com/office/powerpoint/2010/main" val="2183319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10</a:t>
            </a:fld>
            <a:endParaRPr lang="nb-NO"/>
          </a:p>
        </p:txBody>
      </p:sp>
    </p:spTree>
    <p:extLst>
      <p:ext uri="{BB962C8B-B14F-4D97-AF65-F5344CB8AC3E}">
        <p14:creationId xmlns:p14="http://schemas.microsoft.com/office/powerpoint/2010/main" val="22391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ssholder for lysbilde 1">
            <a:extLst>
              <a:ext uri="{FF2B5EF4-FFF2-40B4-BE49-F238E27FC236}">
                <a16:creationId xmlns:a16="http://schemas.microsoft.com/office/drawing/2014/main" id="{AA3A2037-7DD6-4C9C-8F27-F190AEE67D8D}"/>
              </a:ext>
            </a:extLst>
          </p:cNvPr>
          <p:cNvSpPr>
            <a:spLocks noGrp="1" noRot="1" noChangeAspect="1" noTextEdit="1"/>
          </p:cNvSpPr>
          <p:nvPr>
            <p:ph type="sldImg"/>
          </p:nvPr>
        </p:nvSpPr>
        <p:spPr>
          <a:ln/>
        </p:spPr>
      </p:sp>
      <p:sp>
        <p:nvSpPr>
          <p:cNvPr id="59395" name="Plassholder for notater 2">
            <a:extLst>
              <a:ext uri="{FF2B5EF4-FFF2-40B4-BE49-F238E27FC236}">
                <a16:creationId xmlns:a16="http://schemas.microsoft.com/office/drawing/2014/main" id="{64F34FA5-4C69-DDB2-C16D-82020CDEABAC}"/>
              </a:ext>
            </a:extLst>
          </p:cNvPr>
          <p:cNvSpPr>
            <a:spLocks noGrp="1"/>
          </p:cNvSpPr>
          <p:nvPr>
            <p:ph type="body" idx="1"/>
          </p:nvPr>
        </p:nvSpPr>
        <p:spPr>
          <a:noFill/>
        </p:spPr>
        <p:txBody>
          <a:bodyPr/>
          <a:lstStyle/>
          <a:p>
            <a:pPr marL="0" indent="0">
              <a:buFontTx/>
              <a:buNone/>
            </a:pPr>
            <a:endParaRPr lang="nb-NO" altLang="nb-NO" dirty="0">
              <a:latin typeface="Arial" panose="020B0604020202020204" pitchFamily="34" charset="0"/>
            </a:endParaRPr>
          </a:p>
        </p:txBody>
      </p:sp>
      <p:sp>
        <p:nvSpPr>
          <p:cNvPr id="59396" name="Plassholder for lysbildenummer 3">
            <a:extLst>
              <a:ext uri="{FF2B5EF4-FFF2-40B4-BE49-F238E27FC236}">
                <a16:creationId xmlns:a16="http://schemas.microsoft.com/office/drawing/2014/main" id="{F0D3C82D-AC4D-7CF3-374C-D93A89BA7898}"/>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EB98243-1A82-4598-9B9B-B82866457BC6}" type="slidenum">
              <a:rPr lang="nb-NO" altLang="nb-NO"/>
              <a:pPr eaLnBrk="1" hangingPunct="1">
                <a:spcBef>
                  <a:spcPct val="0"/>
                </a:spcBef>
              </a:pPr>
              <a:t>11</a:t>
            </a:fld>
            <a:endParaRPr lang="nb-NO" alt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12</a:t>
            </a:fld>
            <a:endParaRPr lang="nb-NO"/>
          </a:p>
        </p:txBody>
      </p:sp>
    </p:spTree>
    <p:extLst>
      <p:ext uri="{BB962C8B-B14F-4D97-AF65-F5344CB8AC3E}">
        <p14:creationId xmlns:p14="http://schemas.microsoft.com/office/powerpoint/2010/main" val="1771638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13</a:t>
            </a:fld>
            <a:endParaRPr lang="nb-NO"/>
          </a:p>
        </p:txBody>
      </p:sp>
    </p:spTree>
    <p:extLst>
      <p:ext uri="{BB962C8B-B14F-4D97-AF65-F5344CB8AC3E}">
        <p14:creationId xmlns:p14="http://schemas.microsoft.com/office/powerpoint/2010/main" val="206142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14</a:t>
            </a:fld>
            <a:endParaRPr lang="nb-NO"/>
          </a:p>
        </p:txBody>
      </p:sp>
    </p:spTree>
    <p:extLst>
      <p:ext uri="{BB962C8B-B14F-4D97-AF65-F5344CB8AC3E}">
        <p14:creationId xmlns:p14="http://schemas.microsoft.com/office/powerpoint/2010/main" val="107295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15</a:t>
            </a:fld>
            <a:endParaRPr lang="nb-NO"/>
          </a:p>
        </p:txBody>
      </p:sp>
    </p:spTree>
    <p:extLst>
      <p:ext uri="{BB962C8B-B14F-4D97-AF65-F5344CB8AC3E}">
        <p14:creationId xmlns:p14="http://schemas.microsoft.com/office/powerpoint/2010/main" val="3224250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16</a:t>
            </a:fld>
            <a:endParaRPr lang="nb-NO"/>
          </a:p>
        </p:txBody>
      </p:sp>
    </p:spTree>
    <p:extLst>
      <p:ext uri="{BB962C8B-B14F-4D97-AF65-F5344CB8AC3E}">
        <p14:creationId xmlns:p14="http://schemas.microsoft.com/office/powerpoint/2010/main" val="310192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17</a:t>
            </a:fld>
            <a:endParaRPr lang="nb-NO"/>
          </a:p>
        </p:txBody>
      </p:sp>
    </p:spTree>
    <p:extLst>
      <p:ext uri="{BB962C8B-B14F-4D97-AF65-F5344CB8AC3E}">
        <p14:creationId xmlns:p14="http://schemas.microsoft.com/office/powerpoint/2010/main" val="241725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18</a:t>
            </a:fld>
            <a:endParaRPr lang="nb-NO"/>
          </a:p>
        </p:txBody>
      </p:sp>
    </p:spTree>
    <p:extLst>
      <p:ext uri="{BB962C8B-B14F-4D97-AF65-F5344CB8AC3E}">
        <p14:creationId xmlns:p14="http://schemas.microsoft.com/office/powerpoint/2010/main" val="3141242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19</a:t>
            </a:fld>
            <a:endParaRPr lang="nb-NO"/>
          </a:p>
        </p:txBody>
      </p:sp>
    </p:spTree>
    <p:extLst>
      <p:ext uri="{BB962C8B-B14F-4D97-AF65-F5344CB8AC3E}">
        <p14:creationId xmlns:p14="http://schemas.microsoft.com/office/powerpoint/2010/main" val="190505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a:t>
            </a:fld>
            <a:endParaRPr lang="nb-NO"/>
          </a:p>
        </p:txBody>
      </p:sp>
    </p:spTree>
    <p:extLst>
      <p:ext uri="{BB962C8B-B14F-4D97-AF65-F5344CB8AC3E}">
        <p14:creationId xmlns:p14="http://schemas.microsoft.com/office/powerpoint/2010/main" val="929045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20</a:t>
            </a:fld>
            <a:endParaRPr lang="nb-NO"/>
          </a:p>
        </p:txBody>
      </p:sp>
    </p:spTree>
    <p:extLst>
      <p:ext uri="{BB962C8B-B14F-4D97-AF65-F5344CB8AC3E}">
        <p14:creationId xmlns:p14="http://schemas.microsoft.com/office/powerpoint/2010/main" val="1678666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21</a:t>
            </a:fld>
            <a:endParaRPr lang="nb-NO"/>
          </a:p>
        </p:txBody>
      </p:sp>
    </p:spTree>
    <p:extLst>
      <p:ext uri="{BB962C8B-B14F-4D97-AF65-F5344CB8AC3E}">
        <p14:creationId xmlns:p14="http://schemas.microsoft.com/office/powerpoint/2010/main" val="1419628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22</a:t>
            </a:fld>
            <a:endParaRPr lang="nb-NO"/>
          </a:p>
        </p:txBody>
      </p:sp>
    </p:spTree>
    <p:extLst>
      <p:ext uri="{BB962C8B-B14F-4D97-AF65-F5344CB8AC3E}">
        <p14:creationId xmlns:p14="http://schemas.microsoft.com/office/powerpoint/2010/main" val="3722558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23</a:t>
            </a:fld>
            <a:endParaRPr lang="nb-NO"/>
          </a:p>
        </p:txBody>
      </p:sp>
    </p:spTree>
    <p:extLst>
      <p:ext uri="{BB962C8B-B14F-4D97-AF65-F5344CB8AC3E}">
        <p14:creationId xmlns:p14="http://schemas.microsoft.com/office/powerpoint/2010/main" val="2363216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64B63-6297-4003-AC4D-96C45B304791}"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32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3</a:t>
            </a:fld>
            <a:endParaRPr lang="nb-NO"/>
          </a:p>
        </p:txBody>
      </p:sp>
    </p:spTree>
    <p:extLst>
      <p:ext uri="{BB962C8B-B14F-4D97-AF65-F5344CB8AC3E}">
        <p14:creationId xmlns:p14="http://schemas.microsoft.com/office/powerpoint/2010/main" val="275426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4</a:t>
            </a:fld>
            <a:endParaRPr lang="nb-NO"/>
          </a:p>
        </p:txBody>
      </p:sp>
    </p:spTree>
    <p:extLst>
      <p:ext uri="{BB962C8B-B14F-4D97-AF65-F5344CB8AC3E}">
        <p14:creationId xmlns:p14="http://schemas.microsoft.com/office/powerpoint/2010/main" val="354156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5</a:t>
            </a:fld>
            <a:endParaRPr lang="nb-NO"/>
          </a:p>
        </p:txBody>
      </p:sp>
    </p:spTree>
    <p:extLst>
      <p:ext uri="{BB962C8B-B14F-4D97-AF65-F5344CB8AC3E}">
        <p14:creationId xmlns:p14="http://schemas.microsoft.com/office/powerpoint/2010/main" val="339270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6</a:t>
            </a:fld>
            <a:endParaRPr lang="nb-NO"/>
          </a:p>
        </p:txBody>
      </p:sp>
    </p:spTree>
    <p:extLst>
      <p:ext uri="{BB962C8B-B14F-4D97-AF65-F5344CB8AC3E}">
        <p14:creationId xmlns:p14="http://schemas.microsoft.com/office/powerpoint/2010/main" val="135764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7</a:t>
            </a:fld>
            <a:endParaRPr lang="nb-NO"/>
          </a:p>
        </p:txBody>
      </p:sp>
    </p:spTree>
    <p:extLst>
      <p:ext uri="{BB962C8B-B14F-4D97-AF65-F5344CB8AC3E}">
        <p14:creationId xmlns:p14="http://schemas.microsoft.com/office/powerpoint/2010/main" val="615696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8</a:t>
            </a:fld>
            <a:endParaRPr lang="nb-NO"/>
          </a:p>
        </p:txBody>
      </p:sp>
    </p:spTree>
    <p:extLst>
      <p:ext uri="{BB962C8B-B14F-4D97-AF65-F5344CB8AC3E}">
        <p14:creationId xmlns:p14="http://schemas.microsoft.com/office/powerpoint/2010/main" val="183475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9</a:t>
            </a:fld>
            <a:endParaRPr lang="nb-NO"/>
          </a:p>
        </p:txBody>
      </p:sp>
    </p:spTree>
    <p:extLst>
      <p:ext uri="{BB962C8B-B14F-4D97-AF65-F5344CB8AC3E}">
        <p14:creationId xmlns:p14="http://schemas.microsoft.com/office/powerpoint/2010/main" val="3572672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ønster 9)">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402F0BA-1B94-4279-B9EC-F9FB712B4A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r="17812"/>
          <a:stretch/>
        </p:blipFill>
        <p:spPr>
          <a:xfrm>
            <a:off x="8867838" y="2759103"/>
            <a:ext cx="3324162" cy="3371354"/>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24.10.2023</a:t>
            </a:fld>
            <a:endParaRPr lang="nb-NO" dirty="0"/>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Tree>
    <p:extLst>
      <p:ext uri="{BB962C8B-B14F-4D97-AF65-F5344CB8AC3E}">
        <p14:creationId xmlns:p14="http://schemas.microsoft.com/office/powerpoint/2010/main" val="24988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innhold lys topp 2 spalter">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tid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dirty="0">
              <a:solidFill>
                <a:schemeClr val="tx1"/>
              </a:solidFill>
              <a:latin typeface="+mn-lt"/>
            </a:endParaRP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80749FB3-3D57-4937-A1E0-B8D1F4ECF0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old mørk topp 1 spalte">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14" name="Plassholder for tekst 37">
            <a:extLst>
              <a:ext uri="{FF2B5EF4-FFF2-40B4-BE49-F238E27FC236}">
                <a16:creationId xmlns:a16="http://schemas.microsoft.com/office/drawing/2014/main" id="{01C2A02F-8AA9-41ED-90D6-90FEF9C9D8DB}"/>
              </a:ext>
            </a:extLst>
          </p:cNvPr>
          <p:cNvSpPr>
            <a:spLocks noGrp="1"/>
          </p:cNvSpPr>
          <p:nvPr>
            <p:ph type="body" sz="quarter" idx="13"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tid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1-spalte-versjonen bør brukes når du bare har noen få punkt</a:t>
            </a:r>
          </a:p>
        </p:txBody>
      </p:sp>
      <p:sp>
        <p:nvSpPr>
          <p:cNvPr id="8" name="TekstSylinder 7">
            <a:extLst>
              <a:ext uri="{FF2B5EF4-FFF2-40B4-BE49-F238E27FC236}">
                <a16:creationId xmlns:a16="http://schemas.microsoft.com/office/drawing/2014/main" id="{6A05B4E6-379E-4D8A-B2CD-084E47EE4AB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mørk topp 2 spalter">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12" name="Plassholder for tekst 37">
            <a:extLst>
              <a:ext uri="{FF2B5EF4-FFF2-40B4-BE49-F238E27FC236}">
                <a16:creationId xmlns:a16="http://schemas.microsoft.com/office/drawing/2014/main" id="{EE53005B-2098-4CDA-B68C-FAC23E6EDF7A}"/>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tid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11" name="TekstSylinder 10">
            <a:extLst>
              <a:ext uri="{FF2B5EF4-FFF2-40B4-BE49-F238E27FC236}">
                <a16:creationId xmlns:a16="http://schemas.microsoft.com/office/drawing/2014/main" id="{0D6A2C97-A197-4144-BEFD-595A9351441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1467144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faktaboks">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61072EAD-B1BE-40B7-88CE-9948D7487840}"/>
              </a:ext>
            </a:extLst>
          </p:cNvPr>
          <p:cNvSpPr/>
          <p:nvPr userDrawn="1"/>
        </p:nvSpPr>
        <p:spPr>
          <a:xfrm>
            <a:off x="7492621" y="2164467"/>
            <a:ext cx="3643689" cy="4144258"/>
          </a:xfrm>
          <a:prstGeom prst="rect">
            <a:avLst/>
          </a:prstGeom>
          <a:solidFill>
            <a:srgbClr val="00244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I </a:t>
            </a:r>
            <a:r>
              <a:rPr lang="nb-NO" dirty="0" err="1"/>
              <a:t>faktaboksen</a:t>
            </a:r>
            <a:r>
              <a:rPr lang="nb-NO" dirty="0"/>
              <a:t> kan du skrive viktig informasjon som hører til tema du snakker om. </a:t>
            </a:r>
            <a:br>
              <a:rPr lang="nb-NO" dirty="0"/>
            </a:br>
            <a:r>
              <a:rPr lang="nb-NO" dirty="0"/>
              <a:t>For eksempel en lovparagraf, statistikk eller en huskeliste med nyttige tips.</a:t>
            </a:r>
            <a:br>
              <a:rPr lang="nb-NO" dirty="0"/>
            </a:br>
            <a:r>
              <a:rPr lang="nb-NO" dirty="0"/>
              <a:t>Bruk stor bokstav og punktum  dersom det er hele setninger i hvert punkt.</a:t>
            </a:r>
            <a:br>
              <a:rPr lang="nb-NO" dirty="0"/>
            </a:br>
            <a:r>
              <a:rPr lang="nb-NO" dirty="0"/>
              <a:t>Skriv gjerne inn kilde for fakta, som for eksempel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3600">
                <a:solidFill>
                  <a:schemeClr val="accent1"/>
                </a:solidFill>
                <a:latin typeface="+mn-lt"/>
              </a:defRPr>
            </a:lvl1pPr>
          </a:lstStyle>
          <a:p>
            <a:r>
              <a:rPr lang="nb-NO" dirty="0"/>
              <a:t>Overskrift (pkt. 36) bør være kort og tydelig</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 </a:t>
            </a:r>
            <a:br>
              <a:rPr lang="nb-NO" dirty="0"/>
            </a:br>
            <a:r>
              <a:rPr lang="nb-NO" dirty="0"/>
              <a:t>Publikum bør slippe å lese alt som blir sagt.</a:t>
            </a:r>
          </a:p>
          <a:p>
            <a:pPr lvl="0"/>
            <a:endParaRPr lang="nb-NO" dirty="0"/>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DBCAE9A6-9BBE-499A-A63B-993C824425C3}"/>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406661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vside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a:t>
            </a:r>
            <a:br>
              <a:rPr lang="nb-NO" dirty="0"/>
            </a:br>
            <a:r>
              <a:rPr lang="nb-NO" dirty="0"/>
              <a:t>Publikum bør slippe å lese alt som blir sagt.</a:t>
            </a:r>
            <a:br>
              <a:rPr lang="nb-NO" dirty="0"/>
            </a:br>
            <a:r>
              <a:rPr lang="nb-NO" dirty="0"/>
              <a:t>Mye tekst vil gjøre at publikum bruker mer tid på å lese, og mindre tid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85000"/>
            </a:schemeClr>
          </a:solidFill>
        </p:spPr>
        <p:txBody>
          <a:bodyPr anchor="ctr"/>
          <a:lstStyle>
            <a:lvl1pPr marL="0" indent="0">
              <a:buNone/>
              <a:defRPr/>
            </a:lvl1pPr>
          </a:lstStyle>
          <a:p>
            <a:r>
              <a:rPr lang="nb-NO"/>
              <a:t>Klikk på ikonet for å sette inn bilde som passer til det du skal snakke om. </a:t>
            </a:r>
            <a:br>
              <a:rPr lang="nb-NO"/>
            </a:br>
            <a:br>
              <a:rPr lang="nb-NO"/>
            </a:br>
            <a:br>
              <a:rPr lang="nb-NO"/>
            </a:br>
            <a:r>
              <a:rPr lang="nb-NO"/>
              <a:t>Har du ikke bilde som passer til tema, kan du bruke en </a:t>
            </a:r>
            <a:r>
              <a:rPr lang="nb-NO" err="1"/>
              <a:t>malside</a:t>
            </a:r>
            <a:r>
              <a:rPr lang="nb-NO"/>
              <a:t> uten bilde. </a:t>
            </a:r>
          </a:p>
          <a:p>
            <a:endParaRPr lang="nb-NO"/>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087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0" name="TekstSylinder 9">
            <a:extLst>
              <a:ext uri="{FF2B5EF4-FFF2-40B4-BE49-F238E27FC236}">
                <a16:creationId xmlns:a16="http://schemas.microsoft.com/office/drawing/2014/main" id="{FD6B6E36-64C5-4384-8EE0-8EC340DDFD5A}"/>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 innhold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8" y="2164466"/>
            <a:ext cx="10225087" cy="41442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486213"/>
            <a:ext cx="6400800" cy="3585882"/>
          </a:xfrm>
          <a:prstGeom prst="rect">
            <a:avLst/>
          </a:prstGeo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Skriv i stikkordsform. </a:t>
            </a:r>
            <a:br>
              <a:rPr lang="nb-NO" dirty="0"/>
            </a:br>
            <a:r>
              <a:rPr lang="nb-NO" dirty="0"/>
              <a:t>Publikum bør slippe å lese alt som blir sagt. </a:t>
            </a:r>
            <a:br>
              <a:rPr lang="nb-NO" dirty="0"/>
            </a:br>
            <a:r>
              <a:rPr lang="nb-NO" dirty="0"/>
              <a:t>Mye tekst vil gjøre at publikum leser, og ikke hører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0173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6" name="Bilde 15">
            <a:extLst>
              <a:ext uri="{FF2B5EF4-FFF2-40B4-BE49-F238E27FC236}">
                <a16:creationId xmlns:a16="http://schemas.microsoft.com/office/drawing/2014/main" id="{29F86442-67F8-4A18-AC07-0C59FEB11E4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427" t="9539" r="78245" b="18819"/>
          <a:stretch/>
        </p:blipFill>
        <p:spPr>
          <a:xfrm>
            <a:off x="8663812" y="2164466"/>
            <a:ext cx="2616963" cy="4144259"/>
          </a:xfrm>
          <a:prstGeom prst="rect">
            <a:avLst/>
          </a:prstGeom>
        </p:spPr>
      </p:pic>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2" name="TekstSylinder 11">
            <a:extLst>
              <a:ext uri="{FF2B5EF4-FFF2-40B4-BE49-F238E27FC236}">
                <a16:creationId xmlns:a16="http://schemas.microsoft.com/office/drawing/2014/main" id="{4E388F09-D292-491C-8BEA-28D15A05130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2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32) til for eksempel sitat, viktig poeng du vil vektlegge, </a:t>
            </a:r>
            <a:r>
              <a:rPr lang="nb-NO" dirty="0" err="1"/>
              <a:t>kapitteldeler</a:t>
            </a:r>
            <a:r>
              <a:rPr lang="nb-NO" dirty="0"/>
              <a:t> eller oppgavetekst.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A6BDEF95-716E-49A4-A3EA-9A602404BCD3}"/>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tat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4580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806" t="-26237" r="-1446" b="51249"/>
          <a:stretch/>
        </p:blipFill>
        <p:spPr>
          <a:xfrm>
            <a:off x="1055688" y="1586611"/>
            <a:ext cx="6935787" cy="4337825"/>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28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28) til for eksempel sitat eller viktig poeng du vil vektlegge.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7176313" y="1244436"/>
            <a:ext cx="3960000" cy="4680000"/>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1" name="TekstSylinder 10">
            <a:extLst>
              <a:ext uri="{FF2B5EF4-FFF2-40B4-BE49-F238E27FC236}">
                <a16:creationId xmlns:a16="http://schemas.microsoft.com/office/drawing/2014/main" id="{248352F0-97B4-4B25-9E1D-6696E9CC9217}"/>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menlikning x 2">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5029201"/>
            <a:ext cx="4845928" cy="1066311"/>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521970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6290383" y="5029201"/>
            <a:ext cx="4845929" cy="105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Overskrift (pkt. 36) for to bilder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6"/>
            <a:ext cx="4845927" cy="2725834"/>
          </a:xfrm>
          <a:prstGeom prst="rect">
            <a:avLst/>
          </a:prstGeom>
          <a:solidFill>
            <a:schemeClr val="bg1">
              <a:lumMod val="85000"/>
            </a:schemeClr>
          </a:solidFill>
        </p:spPr>
        <p:txBody>
          <a:bodyPr anchor="ctr"/>
          <a:lstStyle>
            <a:lvl1pPr marL="0" indent="0" algn="ctr">
              <a:buNone/>
              <a:defRPr/>
            </a:lvl1pPr>
          </a:lstStyle>
          <a:p>
            <a:r>
              <a:rPr lang="nb-NO"/>
              <a:t>Klikk for på ikonet for å sette inn bilde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4" name="Plassholder for bilde 21">
            <a:extLst>
              <a:ext uri="{FF2B5EF4-FFF2-40B4-BE49-F238E27FC236}">
                <a16:creationId xmlns:a16="http://schemas.microsoft.com/office/drawing/2014/main" id="{6F608E0E-4EAB-457C-A166-7D2B95128771}"/>
              </a:ext>
            </a:extLst>
          </p:cNvPr>
          <p:cNvSpPr>
            <a:spLocks noGrp="1"/>
          </p:cNvSpPr>
          <p:nvPr>
            <p:ph type="pic" sz="quarter" idx="25" hasCustomPrompt="1"/>
          </p:nvPr>
        </p:nvSpPr>
        <p:spPr>
          <a:xfrm>
            <a:off x="6284034" y="2112866"/>
            <a:ext cx="4845928" cy="2725835"/>
          </a:xfrm>
          <a:prstGeom prst="rect">
            <a:avLst/>
          </a:prstGeom>
          <a:solidFill>
            <a:schemeClr val="bg1">
              <a:lumMod val="85000"/>
            </a:schemeClr>
          </a:solidFill>
        </p:spPr>
        <p:txBody>
          <a:bodyPr anchor="ctr"/>
          <a:lstStyle>
            <a:lvl1pPr marL="0" indent="0" algn="ctr">
              <a:buNone/>
              <a:defRPr/>
            </a:lvl1pPr>
          </a:lstStyle>
          <a:p>
            <a:r>
              <a:rPr lang="nb-NO"/>
              <a:t>Klikk på ikonet for å sette inn bilde 2</a:t>
            </a:r>
          </a:p>
        </p:txBody>
      </p:sp>
      <p:sp>
        <p:nvSpPr>
          <p:cNvPr id="35" name="Plassholder for tekst 8">
            <a:extLst>
              <a:ext uri="{FF2B5EF4-FFF2-40B4-BE49-F238E27FC236}">
                <a16:creationId xmlns:a16="http://schemas.microsoft.com/office/drawing/2014/main" id="{39DF0B6E-B830-4C7D-A84C-DCEE2F4AB726}"/>
              </a:ext>
            </a:extLst>
          </p:cNvPr>
          <p:cNvSpPr>
            <a:spLocks noGrp="1"/>
          </p:cNvSpPr>
          <p:nvPr>
            <p:ph type="body" sz="quarter" idx="26" hasCustomPrompt="1"/>
          </p:nvPr>
        </p:nvSpPr>
        <p:spPr>
          <a:xfrm>
            <a:off x="6502377" y="521335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8" name="TekstSylinder 17">
            <a:extLst>
              <a:ext uri="{FF2B5EF4-FFF2-40B4-BE49-F238E27FC236}">
                <a16:creationId xmlns:a16="http://schemas.microsoft.com/office/drawing/2014/main" id="{76B56FD7-A6C6-495F-ADB7-96BA60437D2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kning x 3">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265903"/>
            <a:ext cx="3168000" cy="182960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4439670"/>
            <a:ext cx="2686050" cy="142486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og faktaboksene på denne </a:t>
            </a:r>
            <a:r>
              <a:rPr lang="nb-NO" dirty="0" err="1"/>
              <a:t>malsiden</a:t>
            </a:r>
            <a:r>
              <a:rPr lang="nb-NO" dirty="0"/>
              <a:t> kan brukes for å sammenlikne noe.</a:t>
            </a:r>
            <a:br>
              <a:rPr lang="nb-NO" dirty="0"/>
            </a:br>
            <a:r>
              <a:rPr lang="nb-NO" dirty="0"/>
              <a:t>For eksempel hvis du har tre bilder som viser en utvikling.</a:t>
            </a:r>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512000" y="4273951"/>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52975" y="4447716"/>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kan brukes til å illustrere tre viktige poeng.</a:t>
            </a:r>
            <a:br>
              <a:rPr lang="nb-NO" dirty="0"/>
            </a:br>
            <a:r>
              <a:rPr lang="nb-NO" dirty="0"/>
              <a:t>Kart, bilder og illustrasjoner kan settes inn og brukes for å sammenlikne noe innen alle fagfelt. </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68313" y="4265903"/>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09288" y="4439668"/>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Eksempler kan være naturtyper, arter, byer, brukergrupper, kommuner, områder, personer og så videre.</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3600">
                <a:latin typeface="+mn-lt"/>
              </a:defRPr>
            </a:lvl1pPr>
          </a:lstStyle>
          <a:p>
            <a:pPr lvl="0"/>
            <a:r>
              <a:rPr lang="nb-NO" dirty="0"/>
              <a:t>Overskrift (pkt. 36) for tre bilder + </a:t>
            </a:r>
            <a:r>
              <a:rPr lang="nb-NO" dirty="0" err="1"/>
              <a:t>faktabokser</a:t>
            </a:r>
            <a:endParaRPr lang="nb-NO" dirty="0"/>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1</a:t>
            </a:r>
          </a:p>
        </p:txBody>
      </p:sp>
      <p:sp>
        <p:nvSpPr>
          <p:cNvPr id="18" name="Plassholder for bilde 21">
            <a:extLst>
              <a:ext uri="{FF2B5EF4-FFF2-40B4-BE49-F238E27FC236}">
                <a16:creationId xmlns:a16="http://schemas.microsoft.com/office/drawing/2014/main" id="{021DA3E9-E13E-4C25-BA5D-6652BA1F0080}"/>
              </a:ext>
            </a:extLst>
          </p:cNvPr>
          <p:cNvSpPr>
            <a:spLocks noGrp="1"/>
          </p:cNvSpPr>
          <p:nvPr>
            <p:ph type="pic" sz="quarter" idx="22" hasCustomPrompt="1"/>
          </p:nvPr>
        </p:nvSpPr>
        <p:spPr>
          <a:xfrm>
            <a:off x="4512000"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2</a:t>
            </a:r>
          </a:p>
        </p:txBody>
      </p:sp>
      <p:sp>
        <p:nvSpPr>
          <p:cNvPr id="19" name="Plassholder for bilde 21">
            <a:extLst>
              <a:ext uri="{FF2B5EF4-FFF2-40B4-BE49-F238E27FC236}">
                <a16:creationId xmlns:a16="http://schemas.microsoft.com/office/drawing/2014/main" id="{C0F341BD-FA74-49C6-B4D5-F0BAC35B78CD}"/>
              </a:ext>
            </a:extLst>
          </p:cNvPr>
          <p:cNvSpPr>
            <a:spLocks noGrp="1"/>
          </p:cNvSpPr>
          <p:nvPr>
            <p:ph type="pic" sz="quarter" idx="23" hasCustomPrompt="1"/>
          </p:nvPr>
        </p:nvSpPr>
        <p:spPr>
          <a:xfrm>
            <a:off x="7949946"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3</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7" name="TekstSylinder 16">
            <a:extLst>
              <a:ext uri="{FF2B5EF4-FFF2-40B4-BE49-F238E27FC236}">
                <a16:creationId xmlns:a16="http://schemas.microsoft.com/office/drawing/2014/main" id="{07EC65AA-BFAD-492D-86EE-00C89A2B261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ønster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5287"/>
          <a:stretch/>
        </p:blipFill>
        <p:spPr>
          <a:xfrm>
            <a:off x="8811521" y="2835798"/>
            <a:ext cx="3380479" cy="3326296"/>
          </a:xfrm>
          <a:prstGeom prst="rect">
            <a:avLst/>
          </a:prstGeom>
          <a:noFill/>
        </p:spPr>
      </p:pic>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F3AE6C81-F72C-4DE5-A5F5-42895657E892}"/>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24.10.2023</a:t>
            </a:fld>
            <a:endParaRPr lang="nb-NO" dirty="0"/>
          </a:p>
        </p:txBody>
      </p:sp>
      <p:pic>
        <p:nvPicPr>
          <p:cNvPr id="12" name="Bilde 11">
            <a:extLst>
              <a:ext uri="{FF2B5EF4-FFF2-40B4-BE49-F238E27FC236}">
                <a16:creationId xmlns:a16="http://schemas.microsoft.com/office/drawing/2014/main" id="{22331004-8B29-438F-BE90-83817EB2E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92FB4A1-6110-4C3C-B391-BA8B33CB07F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254" t="13140" r="-19292" b="13775"/>
          <a:stretch/>
        </p:blipFill>
        <p:spPr>
          <a:xfrm>
            <a:off x="0" y="-7374"/>
            <a:ext cx="2411361" cy="6799006"/>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2211295"/>
            <a:ext cx="3201671" cy="4106808"/>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357262" y="2500828"/>
            <a:ext cx="2605138" cy="350715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93130" y="2510205"/>
            <a:ext cx="2599766" cy="349777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a:t>
            </a:r>
            <a:br>
              <a:rPr lang="nb-NO" dirty="0"/>
            </a:br>
            <a:r>
              <a:rPr lang="nb-NO" dirty="0"/>
              <a:t>Gi alle punktene samme form og struktur.</a:t>
            </a:r>
          </a:p>
          <a:p>
            <a:pPr lvl="0"/>
            <a:endParaRPr lang="nb-NO" dirty="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33153" y="2500828"/>
            <a:ext cx="2601585" cy="3518366"/>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Felles overskrift (pkt. 36) for tre </a:t>
            </a:r>
            <a:r>
              <a:rPr lang="nb-NO" dirty="0" err="1"/>
              <a:t>faktabokser</a:t>
            </a:r>
            <a:endParaRPr lang="nb-NO" dirty="0"/>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4" name="TekstSylinder 13">
            <a:extLst>
              <a:ext uri="{FF2B5EF4-FFF2-40B4-BE49-F238E27FC236}">
                <a16:creationId xmlns:a16="http://schemas.microsoft.com/office/drawing/2014/main" id="{3721AE5F-C829-4E75-B62B-46193882B9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493747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KTABOKS x 3 egne titler">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8" t="28312" r="-1664" b="-957"/>
          <a:stretch/>
        </p:blipFill>
        <p:spPr>
          <a:xfrm>
            <a:off x="0" y="0"/>
            <a:ext cx="2359272" cy="6758071"/>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0"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57262" y="1397001"/>
            <a:ext cx="2605138"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1</a:t>
            </a:r>
          </a:p>
        </p:txBody>
      </p:sp>
      <p:sp>
        <p:nvSpPr>
          <p:cNvPr id="15" name="Plassholder for tekst 2">
            <a:extLst>
              <a:ext uri="{FF2B5EF4-FFF2-40B4-BE49-F238E27FC236}">
                <a16:creationId xmlns:a16="http://schemas.microsoft.com/office/drawing/2014/main" id="{7092F267-7936-4D7E-AB24-A3C4C0705E5D}"/>
              </a:ext>
            </a:extLst>
          </p:cNvPr>
          <p:cNvSpPr>
            <a:spLocks noGrp="1"/>
          </p:cNvSpPr>
          <p:nvPr>
            <p:ph type="body" sz="quarter" idx="23" hasCustomPrompt="1"/>
          </p:nvPr>
        </p:nvSpPr>
        <p:spPr>
          <a:xfrm>
            <a:off x="4796116" y="1397002"/>
            <a:ext cx="2599767"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2</a:t>
            </a:r>
          </a:p>
        </p:txBody>
      </p:sp>
      <p:sp>
        <p:nvSpPr>
          <p:cNvPr id="17" name="Plassholder for tekst 2">
            <a:extLst>
              <a:ext uri="{FF2B5EF4-FFF2-40B4-BE49-F238E27FC236}">
                <a16:creationId xmlns:a16="http://schemas.microsoft.com/office/drawing/2014/main" id="{836D24B0-CE4C-45E9-88BA-428E6F489B67}"/>
              </a:ext>
            </a:extLst>
          </p:cNvPr>
          <p:cNvSpPr>
            <a:spLocks noGrp="1"/>
          </p:cNvSpPr>
          <p:nvPr>
            <p:ph type="body" sz="quarter" idx="24" hasCustomPrompt="1"/>
          </p:nvPr>
        </p:nvSpPr>
        <p:spPr>
          <a:xfrm>
            <a:off x="8233152" y="1397001"/>
            <a:ext cx="2601585" cy="1093651"/>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3</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Plassholder for tekst 8">
            <a:extLst>
              <a:ext uri="{FF2B5EF4-FFF2-40B4-BE49-F238E27FC236}">
                <a16:creationId xmlns:a16="http://schemas.microsoft.com/office/drawing/2014/main" id="{8EE39E4B-F344-4198-AF1B-CF3EDBD98251}"/>
              </a:ext>
            </a:extLst>
          </p:cNvPr>
          <p:cNvSpPr>
            <a:spLocks noGrp="1"/>
          </p:cNvSpPr>
          <p:nvPr>
            <p:ph type="body" sz="quarter" idx="19" hasCustomPrompt="1"/>
          </p:nvPr>
        </p:nvSpPr>
        <p:spPr>
          <a:xfrm>
            <a:off x="1357262" y="2725784"/>
            <a:ext cx="2605138"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 </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8" name="Plassholder for tekst 8">
            <a:extLst>
              <a:ext uri="{FF2B5EF4-FFF2-40B4-BE49-F238E27FC236}">
                <a16:creationId xmlns:a16="http://schemas.microsoft.com/office/drawing/2014/main" id="{C8765A32-4890-4C82-9997-A3C76276CF50}"/>
              </a:ext>
            </a:extLst>
          </p:cNvPr>
          <p:cNvSpPr>
            <a:spLocks noGrp="1"/>
          </p:cNvSpPr>
          <p:nvPr>
            <p:ph type="body" sz="quarter" idx="20" hasCustomPrompt="1"/>
          </p:nvPr>
        </p:nvSpPr>
        <p:spPr>
          <a:xfrm>
            <a:off x="4793130" y="2725785"/>
            <a:ext cx="2599766"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 </a:t>
            </a:r>
            <a:br>
              <a:rPr lang="nb-NO" dirty="0"/>
            </a:br>
            <a:r>
              <a:rPr lang="nb-NO" dirty="0"/>
              <a:t>Gi alle punktene samme form og struktur.</a:t>
            </a:r>
          </a:p>
          <a:p>
            <a:pPr lvl="0"/>
            <a:endParaRPr lang="nb-NO" dirty="0"/>
          </a:p>
        </p:txBody>
      </p:sp>
      <p:sp>
        <p:nvSpPr>
          <p:cNvPr id="29" name="Plassholder for tekst 8">
            <a:extLst>
              <a:ext uri="{FF2B5EF4-FFF2-40B4-BE49-F238E27FC236}">
                <a16:creationId xmlns:a16="http://schemas.microsoft.com/office/drawing/2014/main" id="{DB84BA7C-C40C-4A30-8F56-CA34FC964BEF}"/>
              </a:ext>
            </a:extLst>
          </p:cNvPr>
          <p:cNvSpPr>
            <a:spLocks noGrp="1"/>
          </p:cNvSpPr>
          <p:nvPr>
            <p:ph type="body" sz="quarter" idx="21" hasCustomPrompt="1"/>
          </p:nvPr>
        </p:nvSpPr>
        <p:spPr>
          <a:xfrm>
            <a:off x="8233153" y="2725784"/>
            <a:ext cx="2601585" cy="3293409"/>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6" name="TekstSylinder 15">
            <a:extLst>
              <a:ext uri="{FF2B5EF4-FFF2-40B4-BE49-F238E27FC236}">
                <a16:creationId xmlns:a16="http://schemas.microsoft.com/office/drawing/2014/main" id="{A02AB659-2C7A-4D54-B03F-89BE737AFD3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337507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lsidebild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vl1pPr>
          </a:lstStyle>
          <a:p>
            <a:r>
              <a:rPr lang="nb-NO" dirty="0"/>
              <a:t>Klikk på ikonet for å sette inn et bilde som dekker hele skjermen.</a:t>
            </a:r>
            <a:br>
              <a:rPr lang="nb-NO" dirty="0"/>
            </a:br>
            <a:br>
              <a:rPr lang="nb-NO" dirty="0"/>
            </a:br>
            <a:r>
              <a:rPr lang="nb-NO" dirty="0"/>
              <a:t>Navn på fotograf og/eller eier av bildet skriver du i tekstfeltet nederst på </a:t>
            </a:r>
            <a:r>
              <a:rPr lang="nb-NO" dirty="0" err="1"/>
              <a:t>malsiden</a:t>
            </a:r>
            <a:r>
              <a:rPr lang="nb-NO" dirty="0"/>
              <a:t>.</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68494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 og/eller eier av bildet.</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CE5B639F-4C4D-4441-A21E-AA6A6BBDC08A}"/>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x 2">
    <p:bg>
      <p:bgPr>
        <a:solidFill>
          <a:schemeClr val="bg1"/>
        </a:solidFill>
        <a:effectLst/>
      </p:bgPr>
    </p:bg>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2.</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8494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1" name="TekstSylinder 10">
            <a:extLst>
              <a:ext uri="{FF2B5EF4-FFF2-40B4-BE49-F238E27FC236}">
                <a16:creationId xmlns:a16="http://schemas.microsoft.com/office/drawing/2014/main" id="{EE923C14-5788-4993-9BB3-BB7EFC33550D}"/>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 x 3">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 Navn på fotograf(er) og/eller eier(e) av bildet skriver du i tekstfeltet nederst på </a:t>
            </a:r>
            <a:r>
              <a:rPr lang="nb-NO" dirty="0" err="1"/>
              <a:t>malsiden</a:t>
            </a:r>
            <a:r>
              <a:rPr lang="nb-NO" dirty="0"/>
              <a:t>.</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8494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8" name="TekstSylinder 17">
            <a:extLst>
              <a:ext uri="{FF2B5EF4-FFF2-40B4-BE49-F238E27FC236}">
                <a16:creationId xmlns:a16="http://schemas.microsoft.com/office/drawing/2014/main" id="{28EA56F9-AB8C-440E-B76D-09BA1D41546F}"/>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x 4">
    <p:bg>
      <p:bgPr>
        <a:solidFill>
          <a:schemeClr val="bg1"/>
        </a:solidFill>
        <a:effectLst/>
      </p:bgPr>
    </p:bg>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3.</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8494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4.</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2" name="TekstSylinder 11">
            <a:extLst>
              <a:ext uri="{FF2B5EF4-FFF2-40B4-BE49-F238E27FC236}">
                <a16:creationId xmlns:a16="http://schemas.microsoft.com/office/drawing/2014/main" id="{655C1682-D6C5-41F5-BA0A-650EA4BE20FD}"/>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vl1pPr>
          </a:lstStyle>
          <a:p>
            <a:r>
              <a:rPr lang="nb-NO" dirty="0"/>
              <a:t>Klikk på ikonet for å sette inn video som ligger lagret på datamaskinen.</a:t>
            </a:r>
            <a:br>
              <a:rPr lang="nb-NO" dirty="0"/>
            </a:br>
            <a:r>
              <a:rPr lang="nb-NO" dirty="0"/>
              <a:t>Videoer fra nettet kan ikke settes inn.</a:t>
            </a:r>
            <a:br>
              <a:rPr lang="nb-NO" dirty="0"/>
            </a:br>
            <a:br>
              <a:rPr lang="nb-NO" dirty="0"/>
            </a:br>
            <a:r>
              <a:rPr lang="nb-NO" dirty="0"/>
              <a:t>NB. Når du setter inn video i presentasjon, blir filstørrelsen veldig stor.</a:t>
            </a:r>
            <a:br>
              <a:rPr lang="nb-NO" dirty="0"/>
            </a:br>
            <a:br>
              <a:rPr lang="nb-NO" dirty="0"/>
            </a:br>
            <a:br>
              <a:rPr lang="nb-NO" dirty="0"/>
            </a:br>
            <a:br>
              <a:rPr lang="nb-NO" dirty="0"/>
            </a:br>
            <a:br>
              <a:rPr lang="nb-NO" dirty="0"/>
            </a:br>
            <a:r>
              <a:rPr lang="nb-NO" dirty="0"/>
              <a:t>Det er lurt at både presentasjon og videofil ligger lagret på samme datamaskin</a:t>
            </a:r>
            <a:br>
              <a:rPr lang="nb-NO" dirty="0"/>
            </a:br>
            <a:r>
              <a:rPr lang="nb-NO" dirty="0"/>
              <a:t> som presentasjonen spilles av på.</a:t>
            </a:r>
            <a:br>
              <a:rPr lang="nb-NO" dirty="0"/>
            </a:br>
            <a:br>
              <a:rPr lang="nb-NO" dirty="0"/>
            </a:br>
            <a:r>
              <a:rPr lang="nb-NO" dirty="0"/>
              <a:t>Last eventuelt presentasjonen over fra minnepinne til maskin.</a:t>
            </a:r>
            <a:br>
              <a:rPr lang="nb-NO" dirty="0"/>
            </a:br>
            <a:br>
              <a:rPr lang="nb-NO" dirty="0"/>
            </a:br>
            <a:r>
              <a:rPr lang="nb-NO" dirty="0"/>
              <a:t>Hvis ikke kan avspillingen gå veldig tregt eller hakke.</a:t>
            </a:r>
          </a:p>
          <a:p>
            <a:endParaRPr lang="nb-NO" dirty="0"/>
          </a:p>
        </p:txBody>
      </p:sp>
      <p:sp>
        <p:nvSpPr>
          <p:cNvPr id="4" name="TekstSylinder 3">
            <a:extLst>
              <a:ext uri="{FF2B5EF4-FFF2-40B4-BE49-F238E27FC236}">
                <a16:creationId xmlns:a16="http://schemas.microsoft.com/office/drawing/2014/main" id="{D28B4497-D9AB-4567-BF97-1657AD1E9891}"/>
              </a:ext>
            </a:extLst>
          </p:cNvPr>
          <p:cNvSpPr txBox="1"/>
          <p:nvPr userDrawn="1"/>
        </p:nvSpPr>
        <p:spPr>
          <a:xfrm>
            <a:off x="9875531" y="6493647"/>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437787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ganisasjonskart uten enhet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1605332013"/>
              </p:ext>
            </p:extLst>
          </p:nvPr>
        </p:nvGraphicFramePr>
        <p:xfrm>
          <a:off x="1058127" y="223755"/>
          <a:ext cx="10078186" cy="501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lysbildenummer 5">
            <a:extLst>
              <a:ext uri="{FF2B5EF4-FFF2-40B4-BE49-F238E27FC236}">
                <a16:creationId xmlns:a16="http://schemas.microsoft.com/office/drawing/2014/main" id="{555B8594-3D12-4F0A-BC64-E01D0B48C44F}"/>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7" name="TekstSylinder 6">
            <a:extLst>
              <a:ext uri="{FF2B5EF4-FFF2-40B4-BE49-F238E27FC236}">
                <a16:creationId xmlns:a16="http://schemas.microsoft.com/office/drawing/2014/main" id="{FF6B6681-F30E-495C-89B0-A93AD17D7DD4}"/>
              </a:ext>
            </a:extLst>
          </p:cNvPr>
          <p:cNvSpPr txBox="1"/>
          <p:nvPr userDrawn="1"/>
        </p:nvSpPr>
        <p:spPr>
          <a:xfrm>
            <a:off x="9890638"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050039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ganisasjonskart med enheter">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11FD0BF-FAAF-4897-93DF-D0B00ABD54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2269155075"/>
              </p:ext>
            </p:extLst>
          </p:nvPr>
        </p:nvGraphicFramePr>
        <p:xfrm>
          <a:off x="1434361" y="568413"/>
          <a:ext cx="9345953" cy="5301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a:extLst>
              <a:ext uri="{FF2B5EF4-FFF2-40B4-BE49-F238E27FC236}">
                <a16:creationId xmlns:a16="http://schemas.microsoft.com/office/drawing/2014/main" id="{2755AF70-D81A-44C1-B559-6580F2980B49}"/>
              </a:ext>
            </a:extLst>
          </p:cNvPr>
          <p:cNvSpPr txBox="1"/>
          <p:nvPr userDrawn="1"/>
        </p:nvSpPr>
        <p:spPr>
          <a:xfrm>
            <a:off x="1664886" y="6038991"/>
            <a:ext cx="3813176" cy="230832"/>
          </a:xfrm>
          <a:prstGeom prst="rect">
            <a:avLst/>
          </a:prstGeom>
          <a:noFill/>
        </p:spPr>
        <p:txBody>
          <a:bodyPr wrap="square" rtlCol="0">
            <a:spAutoFit/>
          </a:bodyPr>
          <a:lstStyle/>
          <a:p>
            <a:r>
              <a:rPr lang="nb-NO" sz="900">
                <a:solidFill>
                  <a:srgbClr val="00244E"/>
                </a:solidFill>
                <a:latin typeface="Open Sans" panose="020B0606030504020204" pitchFamily="34" charset="0"/>
                <a:ea typeface="Open Sans" panose="020B0606030504020204" pitchFamily="34" charset="0"/>
                <a:cs typeface="Open Sans" panose="020B0606030504020204" pitchFamily="34" charset="0"/>
              </a:rPr>
              <a:t>faggrupper på tvers av organisasjonen</a:t>
            </a:r>
          </a:p>
        </p:txBody>
      </p:sp>
      <p:cxnSp>
        <p:nvCxnSpPr>
          <p:cNvPr id="8" name="Rett pilkobling 7">
            <a:extLst>
              <a:ext uri="{FF2B5EF4-FFF2-40B4-BE49-F238E27FC236}">
                <a16:creationId xmlns:a16="http://schemas.microsoft.com/office/drawing/2014/main" id="{CC0D6E12-02C3-40A0-AC9B-5EAEE42C3120}"/>
              </a:ext>
            </a:extLst>
          </p:cNvPr>
          <p:cNvCxnSpPr>
            <a:cxnSpLocks/>
          </p:cNvCxnSpPr>
          <p:nvPr userDrawn="1"/>
        </p:nvCxnSpPr>
        <p:spPr>
          <a:xfrm>
            <a:off x="3911057" y="6169741"/>
            <a:ext cx="7242086" cy="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9B40C56B-05BB-475F-8E5A-13149316FDA6}"/>
              </a:ext>
            </a:extLst>
          </p:cNvPr>
          <p:cNvCxnSpPr>
            <a:cxnSpLocks/>
          </p:cNvCxnSpPr>
          <p:nvPr userDrawn="1"/>
        </p:nvCxnSpPr>
        <p:spPr>
          <a:xfrm flipV="1">
            <a:off x="1072517" y="1363436"/>
            <a:ext cx="0" cy="4798671"/>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DC01CA18-7061-4A00-8DFB-F2D24EDE6DA1}"/>
              </a:ext>
            </a:extLst>
          </p:cNvPr>
          <p:cNvCxnSpPr>
            <a:cxnSpLocks/>
          </p:cNvCxnSpPr>
          <p:nvPr userDrawn="1"/>
        </p:nvCxnSpPr>
        <p:spPr>
          <a:xfrm flipV="1">
            <a:off x="1072517" y="6162047"/>
            <a:ext cx="609198" cy="7694"/>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A4417D52-51C9-4726-B690-F70EB9F6655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9" name="Rektangel 18">
            <a:extLst>
              <a:ext uri="{FF2B5EF4-FFF2-40B4-BE49-F238E27FC236}">
                <a16:creationId xmlns:a16="http://schemas.microsoft.com/office/drawing/2014/main" id="{065997F6-170A-4322-BCE3-1D9D100B314C}"/>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757E35CC-58BA-4E57-8A6D-63A1968BBF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2" name="TekstSylinder 11">
            <a:extLst>
              <a:ext uri="{FF2B5EF4-FFF2-40B4-BE49-F238E27FC236}">
                <a16:creationId xmlns:a16="http://schemas.microsoft.com/office/drawing/2014/main" id="{43598803-DB82-4394-BD21-1D9C7AFCBFCE}"/>
              </a:ext>
            </a:extLst>
          </p:cNvPr>
          <p:cNvSpPr txBox="1"/>
          <p:nvPr userDrawn="1"/>
        </p:nvSpPr>
        <p:spPr>
          <a:xfrm>
            <a:off x="9890638"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01776542"/>
      </p:ext>
    </p:extLst>
  </p:cSld>
  <p:clrMapOvr>
    <a:masterClrMapping/>
  </p:clrMapOvr>
  <p:extLst>
    <p:ext uri="{DCECCB84-F9BA-43D5-87BE-67443E8EF086}">
      <p15:sldGuideLst xmlns:p15="http://schemas.microsoft.com/office/powerpoint/2012/main">
        <p15:guide id="1" orient="horz" pos="68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VSLUTNING (mønster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sp>
        <p:nvSpPr>
          <p:cNvPr id="11" name="TekstSylinder 10">
            <a:extLst>
              <a:ext uri="{FF2B5EF4-FFF2-40B4-BE49-F238E27FC236}">
                <a16:creationId xmlns:a16="http://schemas.microsoft.com/office/drawing/2014/main" id="{28C3E3C8-7542-4C5D-8D45-BB10DE628C93}"/>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4" name="Bilde 3" descr="Et bilde som inneholder tekst&#10;&#10;Automatisk generert beskrivelse">
            <a:extLst>
              <a:ext uri="{FF2B5EF4-FFF2-40B4-BE49-F238E27FC236}">
                <a16:creationId xmlns:a16="http://schemas.microsoft.com/office/drawing/2014/main" id="{DBABEF62-0783-4492-9173-8D3C1C466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r="32249" b="11068"/>
          <a:stretch/>
        </p:blipFill>
        <p:spPr>
          <a:xfrm>
            <a:off x="8194355" y="1535030"/>
            <a:ext cx="3997640" cy="4747878"/>
          </a:xfrm>
          <a:prstGeom prst="rect">
            <a:avLst/>
          </a:prstGeom>
        </p:spPr>
      </p:pic>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2D89FDB8-0BB4-4C70-A37A-69DE7385F9F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24.10.2023</a:t>
            </a:fld>
            <a:endParaRPr lang="nb-NO" dirty="0"/>
          </a:p>
        </p:txBody>
      </p:sp>
      <p:pic>
        <p:nvPicPr>
          <p:cNvPr id="12" name="Bilde 11">
            <a:extLst>
              <a:ext uri="{FF2B5EF4-FFF2-40B4-BE49-F238E27FC236}">
                <a16:creationId xmlns:a16="http://schemas.microsoft.com/office/drawing/2014/main" id="{D1DB52F5-8A41-408E-947F-E08859DF4B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VSLUTNING (mønster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3169"/>
          <a:stretch/>
        </p:blipFill>
        <p:spPr>
          <a:xfrm>
            <a:off x="5043433" y="283407"/>
            <a:ext cx="7148568" cy="6412977"/>
          </a:xfrm>
          <a:prstGeom prst="rect">
            <a:avLst/>
          </a:prstGeom>
        </p:spPr>
      </p:pic>
      <p:sp>
        <p:nvSpPr>
          <p:cNvPr id="12" name="TekstSylinder 11">
            <a:extLst>
              <a:ext uri="{FF2B5EF4-FFF2-40B4-BE49-F238E27FC236}">
                <a16:creationId xmlns:a16="http://schemas.microsoft.com/office/drawing/2014/main" id="{967B87D1-C35B-435C-8E58-EE27351CAFB6}"/>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3" name="Bilde 12" descr="Et bilde som inneholder tekst&#10;&#10;Automatisk generert beskrivelse">
            <a:extLst>
              <a:ext uri="{FF2B5EF4-FFF2-40B4-BE49-F238E27FC236}">
                <a16:creationId xmlns:a16="http://schemas.microsoft.com/office/drawing/2014/main" id="{11EB4754-730F-4B36-A9FA-AD749A6F2C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VSLUTNING halvside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 som passer til den avsluttende siden din. </a:t>
            </a:r>
            <a:br>
              <a:rPr lang="nb-NO" dirty="0"/>
            </a:br>
            <a:br>
              <a:rPr lang="nb-NO" dirty="0"/>
            </a:br>
            <a:endParaRPr lang="nb-NO"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nb-NO" dirty="0"/>
            </a:br>
            <a:r>
              <a:rPr lang="nb-NO" dirty="0"/>
              <a:t>Har du ikke bilde som passer til tema, kan du bruke en </a:t>
            </a:r>
            <a:r>
              <a:rPr lang="nb-NO" dirty="0" err="1"/>
              <a:t>malside</a:t>
            </a:r>
            <a:r>
              <a:rPr lang="nb-NO" dirty="0"/>
              <a:t> uten bilde. </a:t>
            </a:r>
          </a:p>
          <a:p>
            <a:endParaRPr lang="nb-NO" dirty="0"/>
          </a:p>
        </p:txBody>
      </p:sp>
      <p:pic>
        <p:nvPicPr>
          <p:cNvPr id="4" name="Bilde 3">
            <a:extLst>
              <a:ext uri="{FF2B5EF4-FFF2-40B4-BE49-F238E27FC236}">
                <a16:creationId xmlns:a16="http://schemas.microsoft.com/office/drawing/2014/main" id="{8E4FBD05-0A6D-4BD8-AE79-60648C6B13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3348" t="11944" r="-1077" b="14626"/>
          <a:stretch/>
        </p:blipFill>
        <p:spPr>
          <a:xfrm>
            <a:off x="0" y="-57"/>
            <a:ext cx="1113338" cy="6858057"/>
          </a:xfrm>
          <a:prstGeom prst="rect">
            <a:avLst/>
          </a:prstGeom>
        </p:spPr>
      </p:pic>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b-NO" dirty="0"/>
              <a:t>Foto: Her skriver du fotograf(ene) og/eller eier(ne) av bildene.</a:t>
            </a:r>
          </a:p>
        </p:txBody>
      </p:sp>
      <p:sp>
        <p:nvSpPr>
          <p:cNvPr id="15" name="TekstSylinder 14">
            <a:extLst>
              <a:ext uri="{FF2B5EF4-FFF2-40B4-BE49-F238E27FC236}">
                <a16:creationId xmlns:a16="http://schemas.microsoft.com/office/drawing/2014/main" id="{59E8572E-2D96-4B7B-8EB4-8E710E296569}"/>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9" name="Bilde 18" descr="Et bilde som inneholder tekst&#10;&#10;Automatisk generert beskrivelse">
            <a:extLst>
              <a:ext uri="{FF2B5EF4-FFF2-40B4-BE49-F238E27FC236}">
                <a16:creationId xmlns:a16="http://schemas.microsoft.com/office/drawing/2014/main" id="{8734E27A-A94C-40D1-9154-73F9362262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NING bakgrunns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hasCustomPrompt="1"/>
          </p:nvPr>
        </p:nvSpPr>
        <p:spPr>
          <a:xfrm>
            <a:off x="1951" y="0"/>
            <a:ext cx="12192000" cy="5222875"/>
          </a:xfrm>
          <a:prstGeom prst="rect">
            <a:avLst/>
          </a:prstGeom>
        </p:spPr>
        <p:txBody>
          <a:bodyPr/>
          <a:lstStyle>
            <a:lvl1pPr marL="0" indent="0" algn="ctr">
              <a:buNone/>
              <a:defRPr/>
            </a:lvl1pPr>
          </a:lstStyle>
          <a:p>
            <a:r>
              <a:rPr lang="nb-NO" dirty="0"/>
              <a:t>Klikk på ikonet i midten for å sette inn et bilde på siste side i presentasjonen.</a:t>
            </a:r>
          </a:p>
        </p:txBody>
      </p:sp>
      <p:sp>
        <p:nvSpPr>
          <p:cNvPr id="22" name="Plassholder for tekst 9">
            <a:extLst>
              <a:ext uri="{FF2B5EF4-FFF2-40B4-BE49-F238E27FC236}">
                <a16:creationId xmlns:a16="http://schemas.microsoft.com/office/drawing/2014/main" id="{DFDAE691-7AD4-4AEA-BE0D-C69BCF13134D}"/>
              </a:ext>
            </a:extLst>
          </p:cNvPr>
          <p:cNvSpPr>
            <a:spLocks noGrp="1"/>
          </p:cNvSpPr>
          <p:nvPr>
            <p:ph type="body" sz="quarter" idx="14" hasCustomPrompt="1"/>
          </p:nvPr>
        </p:nvSpPr>
        <p:spPr>
          <a:xfrm>
            <a:off x="1058651" y="1036321"/>
            <a:ext cx="3591125" cy="3206924"/>
          </a:xfrm>
          <a:prstGeom prst="rect">
            <a:avLst/>
          </a:prstGeom>
          <a:solidFill>
            <a:srgbClr val="00244E">
              <a:alpha val="80000"/>
            </a:srgbClr>
          </a:solidFill>
        </p:spPr>
        <p:txBody>
          <a:bodyPr wrap="square" lIns="324000" tIns="216000" rIns="252000" bIns="216000" anchor="ctr"/>
          <a:lstStyle>
            <a:lvl1pPr marL="0" indent="0">
              <a:buNone/>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1" name="Plassholder for tekst 3">
            <a:extLst>
              <a:ext uri="{FF2B5EF4-FFF2-40B4-BE49-F238E27FC236}">
                <a16:creationId xmlns:a16="http://schemas.microsoft.com/office/drawing/2014/main" id="{975475F7-94A4-43AB-AFCC-48725A695B6B}"/>
              </a:ext>
            </a:extLst>
          </p:cNvPr>
          <p:cNvSpPr>
            <a:spLocks noGrp="1"/>
          </p:cNvSpPr>
          <p:nvPr>
            <p:ph type="body" sz="quarter" idx="25" hasCustomPrompt="1"/>
          </p:nvPr>
        </p:nvSpPr>
        <p:spPr>
          <a:xfrm>
            <a:off x="1058650" y="5049866"/>
            <a:ext cx="3597487" cy="172253"/>
          </a:xfrm>
          <a:prstGeom prst="rect">
            <a:avLst/>
          </a:prstGeom>
        </p:spPr>
        <p:txBody>
          <a:bodyPr lIns="0" tIns="0" rIns="0" anchor="ctr">
            <a:normAutofit/>
          </a:bodyPr>
          <a:lstStyle>
            <a:lvl1pPr marL="0" indent="0">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5" name="Bilde 4">
            <a:extLst>
              <a:ext uri="{FF2B5EF4-FFF2-40B4-BE49-F238E27FC236}">
                <a16:creationId xmlns:a16="http://schemas.microsoft.com/office/drawing/2014/main" id="{69D4A491-9D7E-4D00-82ED-F7B6A546CC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
        <p:nvSpPr>
          <p:cNvPr id="14" name="TekstSylinder 13">
            <a:extLst>
              <a:ext uri="{FF2B5EF4-FFF2-40B4-BE49-F238E27FC236}">
                <a16:creationId xmlns:a16="http://schemas.microsoft.com/office/drawing/2014/main" id="{1FEE1EA6-859D-4AF5-A51E-5B4B6D88EF64}"/>
              </a:ext>
            </a:extLst>
          </p:cNvPr>
          <p:cNvSpPr txBox="1"/>
          <p:nvPr userDrawn="1"/>
        </p:nvSpPr>
        <p:spPr>
          <a:xfrm>
            <a:off x="8915007" y="5786894"/>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5" name="Bilde 14" descr="Et bilde som inneholder tekst&#10;&#10;Automatisk generert beskrivelse">
            <a:extLst>
              <a:ext uri="{FF2B5EF4-FFF2-40B4-BE49-F238E27FC236}">
                <a16:creationId xmlns:a16="http://schemas.microsoft.com/office/drawing/2014/main" id="{1DA71CAA-F9AA-4D30-9EB5-6EA0C0C65B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6841" y="5507923"/>
            <a:ext cx="3775587" cy="1144003"/>
          </a:xfrm>
          <a:prstGeom prst="rect">
            <a:avLst/>
          </a:prstGeom>
        </p:spPr>
      </p:pic>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re tittel">
    <p:bg>
      <p:bgPr>
        <a:solidFill>
          <a:schemeClr val="bg1"/>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8" name="Plassholder for tittel 1">
            <a:extLst>
              <a:ext uri="{FF2B5EF4-FFF2-40B4-BE49-F238E27FC236}">
                <a16:creationId xmlns:a16="http://schemas.microsoft.com/office/drawing/2014/main" id="{17806027-8FF1-4947-B5AA-FF620735761D}"/>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 (pkt. 36) på </a:t>
            </a:r>
            <a:r>
              <a:rPr lang="nb-NO" dirty="0" err="1"/>
              <a:t>malside</a:t>
            </a:r>
            <a:r>
              <a:rPr lang="nb-NO" dirty="0"/>
              <a:t> med kun tittel</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9" name="TekstSylinder 8">
            <a:extLst>
              <a:ext uri="{FF2B5EF4-FFF2-40B4-BE49-F238E27FC236}">
                <a16:creationId xmlns:a16="http://schemas.microsoft.com/office/drawing/2014/main" id="{5BA70A93-C167-4F5F-9CBF-70394DCB1C3D}"/>
              </a:ext>
            </a:extLst>
          </p:cNvPr>
          <p:cNvSpPr txBox="1"/>
          <p:nvPr userDrawn="1"/>
        </p:nvSpPr>
        <p:spPr>
          <a:xfrm>
            <a:off x="9936097"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0482859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
        <p:nvSpPr>
          <p:cNvPr id="9" name="Plassholder for lysbildenummer 5">
            <a:extLst>
              <a:ext uri="{FF2B5EF4-FFF2-40B4-BE49-F238E27FC236}">
                <a16:creationId xmlns:a16="http://schemas.microsoft.com/office/drawing/2014/main" id="{ACDE66F6-3636-4218-8D66-77005AFAE89D}"/>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6" name="Bilde 5">
            <a:extLst>
              <a:ext uri="{FF2B5EF4-FFF2-40B4-BE49-F238E27FC236}">
                <a16:creationId xmlns:a16="http://schemas.microsoft.com/office/drawing/2014/main" id="{DD6FCC2D-F7C0-4100-AD53-3AF8C3B2E29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TekstSylinder 6">
            <a:extLst>
              <a:ext uri="{FF2B5EF4-FFF2-40B4-BE49-F238E27FC236}">
                <a16:creationId xmlns:a16="http://schemas.microsoft.com/office/drawing/2014/main" id="{955AAB03-50D7-4D89-BB03-B7481A67FF2D}"/>
              </a:ext>
            </a:extLst>
          </p:cNvPr>
          <p:cNvSpPr txBox="1"/>
          <p:nvPr userDrawn="1"/>
        </p:nvSpPr>
        <p:spPr>
          <a:xfrm>
            <a:off x="9881669" y="6521727"/>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724800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a:extLst>
              <a:ext uri="{FF2B5EF4-FFF2-40B4-BE49-F238E27FC236}">
                <a16:creationId xmlns:a16="http://schemas.microsoft.com/office/drawing/2014/main" id="{C72B17B1-9EC8-F579-DEDF-A4EDC3293573}"/>
              </a:ext>
            </a:extLst>
          </p:cNvPr>
          <p:cNvSpPr>
            <a:spLocks noGrp="1" noChangeArrowheads="1"/>
          </p:cNvSpPr>
          <p:nvPr>
            <p:ph type="dt" sz="half" idx="10"/>
          </p:nvPr>
        </p:nvSpPr>
        <p:spPr>
          <a:ln/>
        </p:spPr>
        <p:txBody>
          <a:bodyPr/>
          <a:lstStyle>
            <a:lvl1pPr>
              <a:defRPr/>
            </a:lvl1pPr>
          </a:lstStyle>
          <a:p>
            <a:pPr>
              <a:defRPr/>
            </a:pPr>
            <a:endParaRPr lang="nb-NO"/>
          </a:p>
        </p:txBody>
      </p:sp>
      <p:sp>
        <p:nvSpPr>
          <p:cNvPr id="5" name="Rectangle 5">
            <a:extLst>
              <a:ext uri="{FF2B5EF4-FFF2-40B4-BE49-F238E27FC236}">
                <a16:creationId xmlns:a16="http://schemas.microsoft.com/office/drawing/2014/main" id="{19E73CDE-C5F8-684E-D823-7272DD076A4E}"/>
              </a:ext>
            </a:extLst>
          </p:cNvPr>
          <p:cNvSpPr>
            <a:spLocks noGrp="1" noChangeArrowheads="1"/>
          </p:cNvSpPr>
          <p:nvPr>
            <p:ph type="ftr" sz="quarter" idx="11"/>
          </p:nvPr>
        </p:nvSpPr>
        <p:spPr>
          <a:ln/>
        </p:spPr>
        <p:txBody>
          <a:bodyPr/>
          <a:lstStyle>
            <a:lvl1pPr>
              <a:defRPr/>
            </a:lvl1pPr>
          </a:lstStyle>
          <a:p>
            <a:pPr>
              <a:defRPr/>
            </a:pPr>
            <a:endParaRPr lang="nb-NO"/>
          </a:p>
        </p:txBody>
      </p:sp>
      <p:sp>
        <p:nvSpPr>
          <p:cNvPr id="6" name="Rectangle 6">
            <a:extLst>
              <a:ext uri="{FF2B5EF4-FFF2-40B4-BE49-F238E27FC236}">
                <a16:creationId xmlns:a16="http://schemas.microsoft.com/office/drawing/2014/main" id="{49212E21-E823-E458-6441-5F7B5A67C60C}"/>
              </a:ext>
            </a:extLst>
          </p:cNvPr>
          <p:cNvSpPr>
            <a:spLocks noGrp="1" noChangeArrowheads="1"/>
          </p:cNvSpPr>
          <p:nvPr>
            <p:ph type="sldNum" sz="quarter" idx="12"/>
          </p:nvPr>
        </p:nvSpPr>
        <p:spPr>
          <a:ln/>
        </p:spPr>
        <p:txBody>
          <a:bodyPr/>
          <a:lstStyle>
            <a:lvl1pPr>
              <a:defRPr/>
            </a:lvl1pPr>
          </a:lstStyle>
          <a:p>
            <a:fld id="{4C42E8CD-9303-43EA-9EDE-32695026E79D}" type="slidenum">
              <a:rPr lang="nb-NO" altLang="en-US"/>
              <a:pPr/>
              <a:t>‹#›</a:t>
            </a:fld>
            <a:endParaRPr lang="nb-NO" altLang="en-US"/>
          </a:p>
        </p:txBody>
      </p:sp>
    </p:spTree>
    <p:extLst>
      <p:ext uri="{BB962C8B-B14F-4D97-AF65-F5344CB8AC3E}">
        <p14:creationId xmlns:p14="http://schemas.microsoft.com/office/powerpoint/2010/main" val="2903728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093740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4C27AE4E-8FD6-6E4D-A2EC-858D8E95FC72}" type="datetime1">
              <a:rPr lang="nb-NO" smtClean="0"/>
              <a:t>24.10.2023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2928592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lysbilde Logo">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405406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lysbilde Landskap">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05378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halvsidebil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dirty="0"/>
              <a:t>Overskrift (pkt. 44) på </a:t>
            </a:r>
            <a:r>
              <a:rPr lang="nb-NO" dirty="0" err="1"/>
              <a:t>forsidemal</a:t>
            </a:r>
            <a:r>
              <a:rPr lang="nb-NO" dirty="0"/>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50000"/>
            </a:schemeClr>
          </a:solid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 inn bilde som passer presentasjonens tema. </a:t>
            </a:r>
          </a:p>
          <a:p>
            <a:endParaRPr lang="nb-NO"/>
          </a:p>
          <a:p>
            <a:r>
              <a:rPr lang="nb-NO"/>
              <a:t>Hvis du ikke har et bilde som er relevant, kan du bruke en </a:t>
            </a:r>
            <a:r>
              <a:rPr lang="nb-NO" err="1"/>
              <a:t>forsidemal</a:t>
            </a:r>
            <a:r>
              <a:rPr lang="nb-NO"/>
              <a:t> uten bilde. </a:t>
            </a:r>
          </a:p>
        </p:txBody>
      </p:sp>
      <p:sp>
        <p:nvSpPr>
          <p:cNvPr id="15" name="Plassholder for dato 3">
            <a:extLst>
              <a:ext uri="{FF2B5EF4-FFF2-40B4-BE49-F238E27FC236}">
                <a16:creationId xmlns:a16="http://schemas.microsoft.com/office/drawing/2014/main" id="{4C6E4E7D-79DD-4324-B82E-4D2C95463A2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24.10.2023</a:t>
            </a:fld>
            <a:endParaRPr lang="nb-NO" dirty="0"/>
          </a:p>
        </p:txBody>
      </p:sp>
      <p:pic>
        <p:nvPicPr>
          <p:cNvPr id="9" name="Bilde 8">
            <a:extLst>
              <a:ext uri="{FF2B5EF4-FFF2-40B4-BE49-F238E27FC236}">
                <a16:creationId xmlns:a16="http://schemas.microsoft.com/office/drawing/2014/main" id="{097CC72A-C6CF-4A35-92BE-20E3618CE1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lysbilde Påleg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743251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lysbilde spekemat">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3439695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lysbilde Pai">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775721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tellysbilde Kyllingfilet">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481063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lysbilde Biff">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79180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tellysbilde Biff">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4"/>
            <a:ext cx="12192000" cy="6857193"/>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161091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tellysbilde Økologisk">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4"/>
            <a:ext cx="12192000" cy="6857193"/>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3312225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tellysbilde Produksjon">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4"/>
            <a:ext cx="12192000" cy="6857193"/>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039507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lysbilde Småf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3313073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lysbilde Storf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4"/>
            <a:ext cx="12192000" cy="6857193"/>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538393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tre bilder">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a:t>
            </a:r>
            <a:br>
              <a:rPr lang="nb-NO"/>
            </a:br>
            <a:r>
              <a:rPr lang="nb-NO"/>
              <a:t>inn et bilde i liggende format.</a:t>
            </a:r>
          </a:p>
          <a:p>
            <a:r>
              <a:rPr lang="nb-NO"/>
              <a:t>Denne forsidemalen må ha </a:t>
            </a:r>
            <a:br>
              <a:rPr lang="nb-NO"/>
            </a:br>
            <a:r>
              <a:rPr lang="nb-NO"/>
              <a:t>tre bilder, hvis ikke blir </a:t>
            </a:r>
            <a:br>
              <a:rPr lang="nb-NO"/>
            </a:br>
            <a:r>
              <a:rPr lang="nb-NO"/>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2</a:t>
            </a:r>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44) på </a:t>
            </a:r>
            <a:r>
              <a:rPr lang="nb-NO" dirty="0" err="1"/>
              <a:t>forsidemal</a:t>
            </a:r>
            <a:r>
              <a:rPr lang="nb-NO" dirty="0"/>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a:t>
            </a:r>
          </a:p>
        </p:txBody>
      </p:sp>
      <p:sp>
        <p:nvSpPr>
          <p:cNvPr id="19" name="Plassholder for dato 3">
            <a:extLst>
              <a:ext uri="{FF2B5EF4-FFF2-40B4-BE49-F238E27FC236}">
                <a16:creationId xmlns:a16="http://schemas.microsoft.com/office/drawing/2014/main" id="{7C1E1303-7E25-4912-BCEB-7D44C69367A4}"/>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24.10.2023</a:t>
            </a:fld>
            <a:endParaRPr lang="nb-NO" dirty="0"/>
          </a:p>
        </p:txBody>
      </p:sp>
      <p:pic>
        <p:nvPicPr>
          <p:cNvPr id="16" name="Bilde 15">
            <a:extLst>
              <a:ext uri="{FF2B5EF4-FFF2-40B4-BE49-F238E27FC236}">
                <a16:creationId xmlns:a16="http://schemas.microsoft.com/office/drawing/2014/main" id="{74D35C73-70F4-43AC-B82C-B659491765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tellysbilde Gul">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060034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tellysbilde Gris">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3371772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lysbilde Eg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5" name="Tittel 1"/>
          <p:cNvSpPr>
            <a:spLocks noGrp="1"/>
          </p:cNvSpPr>
          <p:nvPr>
            <p:ph type="ctrTitle" hasCustomPrompt="1"/>
          </p:nvPr>
        </p:nvSpPr>
        <p:spPr>
          <a:xfrm>
            <a:off x="623392" y="740702"/>
            <a:ext cx="6618784" cy="480053"/>
          </a:xfrm>
        </p:spPr>
        <p:txBody>
          <a:bodyPr anchor="b">
            <a:noAutofit/>
          </a:bodyPr>
          <a:lstStyle>
            <a:lvl1pPr algn="l">
              <a:defRPr sz="32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623392" y="1124744"/>
            <a:ext cx="4128459" cy="864096"/>
          </a:xfrm>
        </p:spPr>
        <p:txBody>
          <a:bodyPr anchor="t" anchorCtr="0">
            <a:noAutofit/>
          </a:bodyPr>
          <a:lstStyle>
            <a:lvl1pPr marL="0" indent="0" algn="l">
              <a:buNone/>
              <a:defRPr sz="2133">
                <a:solidFill>
                  <a:srgbClr val="606060"/>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995054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sz="half" idx="1"/>
          </p:nvPr>
        </p:nvSpPr>
        <p:spPr>
          <a:xfrm>
            <a:off x="609600" y="1600201"/>
            <a:ext cx="5384800" cy="4421088"/>
          </a:xfrm>
        </p:spPr>
        <p:txBody>
          <a:bodyPr>
            <a:normAutofit/>
          </a:bodyPr>
          <a:lstStyle>
            <a:lvl1pPr>
              <a:buClr>
                <a:schemeClr val="tx2"/>
              </a:buClr>
              <a:defRPr sz="2667"/>
            </a:lvl1pPr>
            <a:lvl2pPr>
              <a:buClr>
                <a:schemeClr val="tx2"/>
              </a:buClr>
              <a:defRPr sz="2400"/>
            </a:lvl2pPr>
            <a:lvl3pPr>
              <a:buClr>
                <a:schemeClr val="tx2"/>
              </a:buClr>
              <a:defRPr sz="2133"/>
            </a:lvl3pPr>
            <a:lvl4pPr>
              <a:buClr>
                <a:schemeClr val="tx2"/>
              </a:buClr>
              <a:defRPr sz="1867"/>
            </a:lvl4pPr>
            <a:lvl5pPr>
              <a:buClr>
                <a:schemeClr val="tx2"/>
              </a:buClr>
              <a:defRPr sz="1867"/>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600201"/>
            <a:ext cx="5384800" cy="4421088"/>
          </a:xfrm>
        </p:spPr>
        <p:txBody>
          <a:bodyPr>
            <a:normAutofit/>
          </a:bodyPr>
          <a:lstStyle>
            <a:lvl1pPr>
              <a:buClr>
                <a:schemeClr val="tx2"/>
              </a:buClr>
              <a:defRPr sz="2667"/>
            </a:lvl1pPr>
            <a:lvl2pPr>
              <a:buClr>
                <a:schemeClr val="tx2"/>
              </a:buClr>
              <a:defRPr sz="2400"/>
            </a:lvl2pPr>
            <a:lvl3pPr>
              <a:buClr>
                <a:schemeClr val="tx2"/>
              </a:buClr>
              <a:defRPr sz="2133"/>
            </a:lvl3pPr>
            <a:lvl4pPr>
              <a:buClr>
                <a:schemeClr val="tx2"/>
              </a:buClr>
              <a:defRPr sz="1867"/>
            </a:lvl4pPr>
            <a:lvl5pPr>
              <a:buClr>
                <a:schemeClr val="tx2"/>
              </a:buClr>
              <a:defRPr sz="1867"/>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F17BDE07-39D1-6845-BBFA-11F95FCEBCB2}" type="datetime1">
              <a:rPr lang="nb-NO" smtClean="0"/>
              <a:t>24.10.2023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1099842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b-NO" dirty="0"/>
          </a:p>
        </p:txBody>
      </p:sp>
      <p:sp>
        <p:nvSpPr>
          <p:cNvPr id="3" name="Plassholder for tekst 2"/>
          <p:cNvSpPr>
            <a:spLocks noGrp="1"/>
          </p:cNvSpPr>
          <p:nvPr>
            <p:ph type="body" idx="1"/>
          </p:nvPr>
        </p:nvSpPr>
        <p:spPr>
          <a:xfrm>
            <a:off x="609600" y="1535113"/>
            <a:ext cx="5386917" cy="639763"/>
          </a:xfrm>
        </p:spPr>
        <p:txBody>
          <a:bodyPr anchor="ctr">
            <a:noAutofit/>
          </a:bodyPr>
          <a:lstStyle>
            <a:lvl1pPr marL="0" indent="0" algn="l">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normAutofit/>
          </a:bodyPr>
          <a:lstStyle>
            <a:lvl1pPr>
              <a:buClr>
                <a:schemeClr val="tx2"/>
              </a:buClr>
              <a:defRPr sz="2400"/>
            </a:lvl1pPr>
            <a:lvl2pPr>
              <a:buClr>
                <a:schemeClr val="tx2"/>
              </a:buClr>
              <a:defRPr sz="2133"/>
            </a:lvl2pPr>
            <a:lvl3pPr>
              <a:buClr>
                <a:schemeClr val="tx2"/>
              </a:buClr>
              <a:defRPr sz="1867"/>
            </a:lvl3pPr>
            <a:lvl4pPr>
              <a:buClr>
                <a:schemeClr val="tx2"/>
              </a:buClr>
              <a:defRPr sz="1600"/>
            </a:lvl4pPr>
            <a:lvl5pPr>
              <a:buClr>
                <a:schemeClr val="tx2"/>
              </a:buClr>
              <a:defRPr sz="1600"/>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6193372" y="1535113"/>
            <a:ext cx="5389033" cy="639763"/>
          </a:xfrm>
        </p:spPr>
        <p:txBody>
          <a:bodyPr anchor="ctr">
            <a:noAutofit/>
          </a:bodyPr>
          <a:lstStyle>
            <a:lvl1pPr marL="0" indent="0" algn="l">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p:spPr>
        <p:txBody>
          <a:bodyPr>
            <a:normAutofit/>
          </a:bodyPr>
          <a:lstStyle>
            <a:lvl1pPr>
              <a:buClr>
                <a:schemeClr val="tx2"/>
              </a:buClr>
              <a:defRPr sz="2400"/>
            </a:lvl1pPr>
            <a:lvl2pPr>
              <a:buClr>
                <a:schemeClr val="tx2"/>
              </a:buClr>
              <a:defRPr sz="2133"/>
            </a:lvl2pPr>
            <a:lvl3pPr>
              <a:buClr>
                <a:schemeClr val="tx2"/>
              </a:buClr>
              <a:defRPr sz="1867"/>
            </a:lvl3pPr>
            <a:lvl4pPr>
              <a:buClr>
                <a:schemeClr val="tx2"/>
              </a:buClr>
              <a:defRPr sz="1600"/>
            </a:lvl4pPr>
            <a:lvl5pPr>
              <a:buClr>
                <a:schemeClr val="tx2"/>
              </a:buClr>
              <a:defRPr sz="1600"/>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AA4A9849-E644-D441-9EEC-90168591485B}" type="datetime1">
              <a:rPr lang="nb-NO" smtClean="0"/>
              <a:t>24.10.2023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2092257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dato 2"/>
          <p:cNvSpPr>
            <a:spLocks noGrp="1"/>
          </p:cNvSpPr>
          <p:nvPr>
            <p:ph type="dt" sz="half" idx="10"/>
          </p:nvPr>
        </p:nvSpPr>
        <p:spPr/>
        <p:txBody>
          <a:bodyPr/>
          <a:lstStyle/>
          <a:p>
            <a:fld id="{B3A45E03-EBDD-B943-95E9-F2E7B6049573}" type="datetime1">
              <a:rPr lang="nb-NO" smtClean="0"/>
              <a:t>24.10.2023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1619155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1C518EF-9D35-054C-8C9B-284791B264C8}" type="datetime1">
              <a:rPr lang="nb-NO" smtClean="0"/>
              <a:t>24.10.2023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31023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tel og innhold bilde ne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C62D9433-F4D2-0C4F-BDF4-9DD14A179D8F}" type="datetime1">
              <a:rPr lang="nb-NO" smtClean="0"/>
              <a:t>24.10.2023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115DB42-2586-414D-B79D-92FDA7562588}" type="slidenum">
              <a:rPr lang="nb-NO" smtClean="0"/>
              <a:t>‹#›</a:t>
            </a:fld>
            <a:endParaRPr lang="nb-NO"/>
          </a:p>
        </p:txBody>
      </p:sp>
      <p:sp>
        <p:nvSpPr>
          <p:cNvPr id="10" name="Plassholder for tekst 9"/>
          <p:cNvSpPr>
            <a:spLocks noGrp="1"/>
          </p:cNvSpPr>
          <p:nvPr>
            <p:ph type="body" sz="quarter" idx="13"/>
          </p:nvPr>
        </p:nvSpPr>
        <p:spPr>
          <a:xfrm>
            <a:off x="624422" y="1600201"/>
            <a:ext cx="10943167" cy="3455987"/>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bilde 11"/>
          <p:cNvSpPr>
            <a:spLocks noGrp="1"/>
          </p:cNvSpPr>
          <p:nvPr>
            <p:ph type="pic" sz="quarter" idx="14"/>
          </p:nvPr>
        </p:nvSpPr>
        <p:spPr>
          <a:xfrm>
            <a:off x="0" y="5157790"/>
            <a:ext cx="12192000" cy="1700212"/>
          </a:xfrm>
        </p:spPr>
        <p:txBody>
          <a:bodyPr/>
          <a:lstStyle/>
          <a:p>
            <a:r>
              <a:rPr lang="nb-NO"/>
              <a:t>Klikk ikonet for å legge til et bilde</a:t>
            </a:r>
            <a:endParaRPr lang="nb-NO" dirty="0"/>
          </a:p>
        </p:txBody>
      </p:sp>
    </p:spTree>
    <p:extLst>
      <p:ext uri="{BB962C8B-B14F-4D97-AF65-F5344CB8AC3E}">
        <p14:creationId xmlns:p14="http://schemas.microsoft.com/office/powerpoint/2010/main" val="1180226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tel og innhold bilde høyre">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7310603" cy="1143000"/>
          </a:xfrm>
        </p:spPr>
        <p:txBody>
          <a:body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22E316C0-81EC-3F4A-9DD7-FD9B0FF52524}" type="datetime1">
              <a:rPr lang="nb-NO" smtClean="0"/>
              <a:t>24.10.2023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115DB42-2586-414D-B79D-92FDA7562588}" type="slidenum">
              <a:rPr lang="nb-NO" smtClean="0"/>
              <a:t>‹#›</a:t>
            </a:fld>
            <a:endParaRPr lang="nb-NO"/>
          </a:p>
        </p:txBody>
      </p:sp>
      <p:sp>
        <p:nvSpPr>
          <p:cNvPr id="10" name="Plassholder for tekst 9"/>
          <p:cNvSpPr>
            <a:spLocks noGrp="1"/>
          </p:cNvSpPr>
          <p:nvPr>
            <p:ph type="body" sz="quarter" idx="13"/>
          </p:nvPr>
        </p:nvSpPr>
        <p:spPr>
          <a:xfrm>
            <a:off x="624422" y="1600203"/>
            <a:ext cx="7295785" cy="4709119"/>
          </a:xfrm>
        </p:spPr>
        <p:txBody>
          <a:bodyPr>
            <a:normAutofit/>
          </a:bodyPr>
          <a:lstStyle>
            <a:lvl1pPr>
              <a:buClr>
                <a:schemeClr val="tx2"/>
              </a:buClr>
              <a:defRPr sz="3200"/>
            </a:lvl1pPr>
            <a:lvl2pPr>
              <a:buClr>
                <a:schemeClr val="tx2"/>
              </a:buClr>
              <a:defRPr sz="2667"/>
            </a:lvl2pPr>
            <a:lvl3pPr>
              <a:buClr>
                <a:schemeClr val="tx2"/>
              </a:buClr>
              <a:defRPr sz="2400"/>
            </a:lvl3pPr>
            <a:lvl4pPr>
              <a:buClr>
                <a:schemeClr val="tx2"/>
              </a:buClr>
              <a:defRPr sz="2133"/>
            </a:lvl4pPr>
            <a:lvl5pPr>
              <a:buClr>
                <a:schemeClr val="tx2"/>
              </a:buClr>
              <a:defRPr sz="2133"/>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bilde 11"/>
          <p:cNvSpPr>
            <a:spLocks noGrp="1"/>
          </p:cNvSpPr>
          <p:nvPr>
            <p:ph type="pic" sz="quarter" idx="14"/>
          </p:nvPr>
        </p:nvSpPr>
        <p:spPr>
          <a:xfrm>
            <a:off x="8208235" y="0"/>
            <a:ext cx="3983765" cy="6858000"/>
          </a:xfrm>
        </p:spPr>
        <p:txBody>
          <a:bodyPr/>
          <a:lstStyle/>
          <a:p>
            <a:r>
              <a:rPr lang="nb-NO"/>
              <a:t>Klikk ikonet for å legge til et bilde</a:t>
            </a:r>
            <a:endParaRPr lang="nb-NO" dirty="0"/>
          </a:p>
        </p:txBody>
      </p:sp>
    </p:spTree>
    <p:extLst>
      <p:ext uri="{BB962C8B-B14F-4D97-AF65-F5344CB8AC3E}">
        <p14:creationId xmlns:p14="http://schemas.microsoft.com/office/powerpoint/2010/main" val="228375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loverskrift Prior påleg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2" name="Tittel 1"/>
          <p:cNvSpPr>
            <a:spLocks noGrp="1"/>
          </p:cNvSpPr>
          <p:nvPr>
            <p:ph type="title" hasCustomPrompt="1"/>
          </p:nvPr>
        </p:nvSpPr>
        <p:spPr>
          <a:xfrm>
            <a:off x="527381" y="5777829"/>
            <a:ext cx="10363200" cy="819523"/>
          </a:xfrm>
        </p:spPr>
        <p:txBody>
          <a:bodyPr anchor="t">
            <a:normAutofit/>
          </a:bodyPr>
          <a:lstStyle>
            <a:lvl1pPr algn="l">
              <a:defRPr sz="3200" b="1" cap="none" baseline="0">
                <a:solidFill>
                  <a:schemeClr val="tx2"/>
                </a:solidFill>
                <a:effectLst/>
              </a:defRPr>
            </a:lvl1pPr>
          </a:lstStyle>
          <a:p>
            <a:r>
              <a:rPr lang="nb-NO" dirty="0"/>
              <a:t>Klikk for legge til tekst</a:t>
            </a:r>
          </a:p>
        </p:txBody>
      </p:sp>
    </p:spTree>
    <p:extLst>
      <p:ext uri="{BB962C8B-B14F-4D97-AF65-F5344CB8AC3E}">
        <p14:creationId xmlns:p14="http://schemas.microsoft.com/office/powerpoint/2010/main" val="381330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bakgrunnsbild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6788206-D5AB-41F9-80E6-8340542FB71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3" name="Plassholder for bilde 2">
            <a:extLst>
              <a:ext uri="{FF2B5EF4-FFF2-40B4-BE49-F238E27FC236}">
                <a16:creationId xmlns:a16="http://schemas.microsoft.com/office/drawing/2014/main" id="{B25F000E-37A8-4940-9530-AC41E4F29800}"/>
              </a:ext>
            </a:extLst>
          </p:cNvPr>
          <p:cNvSpPr>
            <a:spLocks noGrp="1"/>
          </p:cNvSpPr>
          <p:nvPr>
            <p:ph type="pic" sz="quarter" idx="12"/>
          </p:nvPr>
        </p:nvSpPr>
        <p:spPr>
          <a:xfrm>
            <a:off x="0" y="0"/>
            <a:ext cx="12192000" cy="5226050"/>
          </a:xfrm>
          <a:prstGeom prst="rect">
            <a:avLst/>
          </a:prstGeom>
          <a:solidFill>
            <a:schemeClr val="bg1">
              <a:lumMod val="8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9" y="2728451"/>
            <a:ext cx="9904918" cy="927561"/>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b-NO" dirty="0"/>
              <a:t>Overskrift (pkt. 54) </a:t>
            </a:r>
            <a:r>
              <a:rPr lang="nb-NO" dirty="0" err="1"/>
              <a:t>bildemal</a:t>
            </a:r>
            <a:endParaRPr lang="nb-NO" dirty="0"/>
          </a:p>
        </p:txBody>
      </p:sp>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6315973F-A371-4756-9A7A-5C7DB782A380}"/>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24.10.2023</a:t>
            </a:fld>
            <a:endParaRPr lang="nb-NO" dirty="0"/>
          </a:p>
        </p:txBody>
      </p:sp>
      <p:pic>
        <p:nvPicPr>
          <p:cNvPr id="8" name="Bilde 7">
            <a:extLst>
              <a:ext uri="{FF2B5EF4-FFF2-40B4-BE49-F238E27FC236}">
                <a16:creationId xmlns:a16="http://schemas.microsoft.com/office/drawing/2014/main" id="{D489EEEB-08D5-45D1-97FB-2FC9315BE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136357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loverskrift påleg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2" name="Tittel 1"/>
          <p:cNvSpPr>
            <a:spLocks noGrp="1"/>
          </p:cNvSpPr>
          <p:nvPr>
            <p:ph type="title" hasCustomPrompt="1"/>
          </p:nvPr>
        </p:nvSpPr>
        <p:spPr>
          <a:xfrm>
            <a:off x="527381" y="5777829"/>
            <a:ext cx="10363200" cy="819523"/>
          </a:xfrm>
        </p:spPr>
        <p:txBody>
          <a:bodyPr anchor="t">
            <a:normAutofit/>
          </a:bodyPr>
          <a:lstStyle>
            <a:lvl1pPr algn="l">
              <a:defRPr sz="3200" b="1" cap="none" baseline="0">
                <a:solidFill>
                  <a:schemeClr val="tx2"/>
                </a:solidFill>
                <a:effectLst/>
              </a:defRPr>
            </a:lvl1pPr>
          </a:lstStyle>
          <a:p>
            <a:r>
              <a:rPr lang="nb-NO" dirty="0"/>
              <a:t>Klikk for legge til tekst</a:t>
            </a:r>
          </a:p>
        </p:txBody>
      </p:sp>
    </p:spTree>
    <p:extLst>
      <p:ext uri="{BB962C8B-B14F-4D97-AF65-F5344CB8AC3E}">
        <p14:creationId xmlns:p14="http://schemas.microsoft.com/office/powerpoint/2010/main" val="2508072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loverskrift Spekemat">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2" name="Tittel 1"/>
          <p:cNvSpPr>
            <a:spLocks noGrp="1"/>
          </p:cNvSpPr>
          <p:nvPr>
            <p:ph type="title" hasCustomPrompt="1"/>
          </p:nvPr>
        </p:nvSpPr>
        <p:spPr>
          <a:xfrm>
            <a:off x="527381" y="5777829"/>
            <a:ext cx="10363200" cy="819523"/>
          </a:xfrm>
        </p:spPr>
        <p:txBody>
          <a:bodyPr anchor="t">
            <a:normAutofit/>
          </a:bodyPr>
          <a:lstStyle>
            <a:lvl1pPr algn="l">
              <a:defRPr sz="3200" b="1" cap="none" baseline="0">
                <a:solidFill>
                  <a:schemeClr val="bg1"/>
                </a:solidFill>
                <a:effectLst/>
              </a:defRPr>
            </a:lvl1pPr>
          </a:lstStyle>
          <a:p>
            <a:r>
              <a:rPr lang="nb-NO" dirty="0"/>
              <a:t>Klikk for legge til tekst</a:t>
            </a:r>
          </a:p>
        </p:txBody>
      </p:sp>
    </p:spTree>
    <p:extLst>
      <p:ext uri="{BB962C8B-B14F-4D97-AF65-F5344CB8AC3E}">
        <p14:creationId xmlns:p14="http://schemas.microsoft.com/office/powerpoint/2010/main" val="18220105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loverskrift Supp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2" name="Tittel 1"/>
          <p:cNvSpPr>
            <a:spLocks noGrp="1"/>
          </p:cNvSpPr>
          <p:nvPr>
            <p:ph type="title" hasCustomPrompt="1"/>
          </p:nvPr>
        </p:nvSpPr>
        <p:spPr>
          <a:xfrm>
            <a:off x="527381" y="5777829"/>
            <a:ext cx="10363200" cy="819523"/>
          </a:xfrm>
        </p:spPr>
        <p:txBody>
          <a:bodyPr anchor="t">
            <a:normAutofit/>
          </a:bodyPr>
          <a:lstStyle>
            <a:lvl1pPr algn="l">
              <a:defRPr sz="3200" b="1" cap="none" baseline="0">
                <a:solidFill>
                  <a:srgbClr val="FFFFFF"/>
                </a:solidFill>
                <a:effectLst/>
              </a:defRPr>
            </a:lvl1pPr>
          </a:lstStyle>
          <a:p>
            <a:r>
              <a:rPr lang="nb-NO" dirty="0"/>
              <a:t>Klikk for legge til tekst</a:t>
            </a:r>
          </a:p>
        </p:txBody>
      </p:sp>
    </p:spTree>
    <p:extLst>
      <p:ext uri="{BB962C8B-B14F-4D97-AF65-F5344CB8AC3E}">
        <p14:creationId xmlns:p14="http://schemas.microsoft.com/office/powerpoint/2010/main" val="3445253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eloverskrift Blå">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27381" y="5777829"/>
            <a:ext cx="10363200" cy="819523"/>
          </a:xfrm>
        </p:spPr>
        <p:txBody>
          <a:bodyPr anchor="t">
            <a:normAutofit/>
          </a:bodyPr>
          <a:lstStyle>
            <a:lvl1pPr algn="l">
              <a:defRPr sz="3200" b="1" cap="none" baseline="0">
                <a:solidFill>
                  <a:srgbClr val="FFFFFF"/>
                </a:solidFill>
                <a:effectLst/>
              </a:defRPr>
            </a:lvl1pPr>
          </a:lstStyle>
          <a:p>
            <a:r>
              <a:rPr lang="nb-NO" dirty="0"/>
              <a:t>Klikk for legge til tekst</a:t>
            </a:r>
          </a:p>
        </p:txBody>
      </p:sp>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4"/>
            <a:ext cx="12192000" cy="6857193"/>
          </a:xfrm>
          <a:prstGeom prst="rect">
            <a:avLst/>
          </a:prstGeom>
        </p:spPr>
      </p:pic>
    </p:spTree>
    <p:extLst>
      <p:ext uri="{BB962C8B-B14F-4D97-AF65-F5344CB8AC3E}">
        <p14:creationId xmlns:p14="http://schemas.microsoft.com/office/powerpoint/2010/main" val="1446358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Rapport - 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3200"/>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buClr>
                <a:schemeClr val="tx2"/>
              </a:buClr>
              <a:defRPr sz="2133"/>
            </a:lvl1pPr>
            <a:lvl2pPr>
              <a:buClr>
                <a:schemeClr val="tx2"/>
              </a:buClr>
              <a:defRPr sz="1867"/>
            </a:lvl2pPr>
            <a:lvl3pPr>
              <a:buClr>
                <a:schemeClr val="tx2"/>
              </a:buClr>
              <a:defRPr sz="1600"/>
            </a:lvl3pPr>
            <a:lvl4pPr>
              <a:buClr>
                <a:schemeClr val="tx2"/>
              </a:buClr>
              <a:defRPr sz="1467"/>
            </a:lvl4pPr>
            <a:lvl5pPr>
              <a:buClr>
                <a:schemeClr val="tx2"/>
              </a:buClr>
              <a:defRPr sz="146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3CEA362F-102B-414A-BB0B-36F7462CDB80}" type="datetime1">
              <a:rPr lang="nb-NO" smtClean="0"/>
              <a:t>24.10.2023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1450472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Rapport - 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3200"/>
            </a:lvl1pPr>
          </a:lstStyle>
          <a:p>
            <a:r>
              <a:rPr lang="nb-NO"/>
              <a:t>Klikk for å redigere tittelstil</a:t>
            </a:r>
            <a:endParaRPr lang="nb-NO" dirty="0"/>
          </a:p>
        </p:txBody>
      </p:sp>
      <p:sp>
        <p:nvSpPr>
          <p:cNvPr id="3" name="Plassholder for innhold 2"/>
          <p:cNvSpPr>
            <a:spLocks noGrp="1"/>
          </p:cNvSpPr>
          <p:nvPr>
            <p:ph sz="half" idx="1"/>
          </p:nvPr>
        </p:nvSpPr>
        <p:spPr>
          <a:xfrm>
            <a:off x="609600" y="1600201"/>
            <a:ext cx="5384800" cy="4421088"/>
          </a:xfrm>
        </p:spPr>
        <p:txBody>
          <a:bodyPr>
            <a:normAutofit/>
          </a:bodyPr>
          <a:lstStyle>
            <a:lvl1pPr>
              <a:buClr>
                <a:schemeClr val="tx2"/>
              </a:buClr>
              <a:defRPr sz="1867"/>
            </a:lvl1pPr>
            <a:lvl2pPr>
              <a:buClr>
                <a:schemeClr val="tx2"/>
              </a:buClr>
              <a:defRPr sz="1600"/>
            </a:lvl2pPr>
            <a:lvl3pPr>
              <a:buClr>
                <a:schemeClr val="tx2"/>
              </a:buClr>
              <a:defRPr sz="1467"/>
            </a:lvl3pPr>
            <a:lvl4pPr>
              <a:buClr>
                <a:schemeClr val="tx2"/>
              </a:buClr>
              <a:defRPr sz="1400"/>
            </a:lvl4pPr>
            <a:lvl5pPr>
              <a:buClr>
                <a:schemeClr val="tx2"/>
              </a:buClr>
              <a:defRPr sz="1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600201"/>
            <a:ext cx="5384800" cy="4421088"/>
          </a:xfrm>
        </p:spPr>
        <p:txBody>
          <a:bodyPr>
            <a:normAutofit/>
          </a:bodyPr>
          <a:lstStyle>
            <a:lvl1pPr>
              <a:buClr>
                <a:schemeClr val="tx2"/>
              </a:buClr>
              <a:defRPr sz="1867"/>
            </a:lvl1pPr>
            <a:lvl2pPr>
              <a:buClr>
                <a:schemeClr val="tx2"/>
              </a:buClr>
              <a:defRPr sz="1600"/>
            </a:lvl2pPr>
            <a:lvl3pPr>
              <a:buClr>
                <a:schemeClr val="tx2"/>
              </a:buClr>
              <a:defRPr sz="1467"/>
            </a:lvl3pPr>
            <a:lvl4pPr>
              <a:buClr>
                <a:schemeClr val="tx2"/>
              </a:buClr>
              <a:defRPr sz="1400"/>
            </a:lvl4pPr>
            <a:lvl5pPr>
              <a:buClr>
                <a:schemeClr val="tx2"/>
              </a:buClr>
              <a:defRPr sz="1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4AC2E3B-D221-714E-9BC0-1DCFA515598F}" type="datetime1">
              <a:rPr lang="nb-NO" smtClean="0"/>
              <a:t>24.10.2023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40030828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Rapport - 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1143000"/>
          </a:xfrm>
        </p:spPr>
        <p:txBody>
          <a:bodyPr>
            <a:normAutofit/>
          </a:bodyPr>
          <a:lstStyle>
            <a:lvl1pPr>
              <a:defRPr sz="3200"/>
            </a:lvl1pPr>
          </a:lstStyle>
          <a:p>
            <a:r>
              <a:rPr lang="nb-NO"/>
              <a:t>Klikk for å redigere tittelstil</a:t>
            </a:r>
            <a:endParaRPr lang="nb-NO" dirty="0"/>
          </a:p>
        </p:txBody>
      </p:sp>
      <p:sp>
        <p:nvSpPr>
          <p:cNvPr id="3" name="Plassholder for tekst 2"/>
          <p:cNvSpPr>
            <a:spLocks noGrp="1"/>
          </p:cNvSpPr>
          <p:nvPr>
            <p:ph type="body" idx="1"/>
          </p:nvPr>
        </p:nvSpPr>
        <p:spPr>
          <a:xfrm>
            <a:off x="609600" y="1535113"/>
            <a:ext cx="5386917" cy="639763"/>
          </a:xfrm>
          <a:solidFill>
            <a:schemeClr val="bg1"/>
          </a:solidFill>
          <a:ln>
            <a:noFill/>
          </a:ln>
          <a:effectLst>
            <a:outerShdw dist="25400" dir="5400000" algn="t" rotWithShape="0">
              <a:schemeClr val="accent3"/>
            </a:outerShdw>
          </a:effectLst>
        </p:spPr>
        <p:txBody>
          <a:bodyPr anchor="ctr"/>
          <a:lstStyle>
            <a:lvl1pPr marL="0" indent="0" algn="ctr">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noFill/>
          <a:ln w="9525">
            <a:noFill/>
            <a:miter lim="800000"/>
            <a:headEnd/>
            <a:tailEnd/>
          </a:ln>
        </p:spPr>
        <p:txBody>
          <a:bodyPr vert="horz" wrap="square" lIns="91440" tIns="45720" rIns="91440" bIns="45720" numCol="1" anchor="t" anchorCtr="0" compatLnSpc="1">
            <a:prstTxWarp prst="textNoShape">
              <a:avLst/>
            </a:prstTxWarp>
          </a:bodyPr>
          <a:lstStyle>
            <a:lvl1pPr>
              <a:buClr>
                <a:schemeClr val="tx2"/>
              </a:buClr>
              <a:defRPr lang="nb-NO" sz="1867" smtClean="0"/>
            </a:lvl1pPr>
            <a:lvl2pPr>
              <a:buClr>
                <a:schemeClr val="tx2"/>
              </a:buClr>
              <a:defRPr lang="nb-NO" sz="1600" smtClean="0"/>
            </a:lvl2pPr>
            <a:lvl3pPr>
              <a:buClr>
                <a:schemeClr val="tx2"/>
              </a:buClr>
              <a:defRPr lang="nb-NO" sz="1467" smtClean="0"/>
            </a:lvl3pPr>
            <a:lvl4pPr>
              <a:buClr>
                <a:schemeClr val="tx2"/>
              </a:buClr>
              <a:defRPr lang="nb-NO" sz="1400" smtClean="0"/>
            </a:lvl4pPr>
            <a:lvl5pPr>
              <a:buClr>
                <a:schemeClr val="tx2"/>
              </a:buClr>
              <a:defRPr lang="nb-NO"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6193372" y="1535113"/>
            <a:ext cx="5389033" cy="639763"/>
          </a:xfrm>
          <a:solidFill>
            <a:schemeClr val="bg1"/>
          </a:solidFill>
          <a:ln>
            <a:noFill/>
          </a:ln>
          <a:effectLst>
            <a:outerShdw dist="25400" dir="5400000" algn="t" rotWithShape="0">
              <a:schemeClr val="accent3"/>
            </a:outerShdw>
          </a:effectLst>
        </p:spPr>
        <p:txBody>
          <a:bodyPr anchor="ctr"/>
          <a:lstStyle>
            <a:lvl1pPr marL="0" indent="0" algn="ctr">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noFill/>
          <a:ln w="9525">
            <a:noFill/>
            <a:miter lim="800000"/>
            <a:headEnd/>
            <a:tailEnd/>
          </a:ln>
        </p:spPr>
        <p:txBody>
          <a:bodyPr vert="horz" wrap="square" lIns="91440" tIns="45720" rIns="91440" bIns="45720" numCol="1" anchor="t" anchorCtr="0" compatLnSpc="1">
            <a:prstTxWarp prst="textNoShape">
              <a:avLst/>
            </a:prstTxWarp>
          </a:bodyPr>
          <a:lstStyle>
            <a:lvl1pPr>
              <a:buClr>
                <a:schemeClr val="tx2"/>
              </a:buClr>
              <a:defRPr lang="nb-NO" sz="1867" smtClean="0"/>
            </a:lvl1pPr>
            <a:lvl2pPr>
              <a:buClr>
                <a:schemeClr val="tx2"/>
              </a:buClr>
              <a:defRPr lang="nb-NO" sz="1600" smtClean="0"/>
            </a:lvl2pPr>
            <a:lvl3pPr>
              <a:buClr>
                <a:schemeClr val="tx2"/>
              </a:buClr>
              <a:defRPr lang="nb-NO" sz="1467" smtClean="0"/>
            </a:lvl3pPr>
            <a:lvl4pPr>
              <a:buClr>
                <a:schemeClr val="tx2"/>
              </a:buClr>
              <a:defRPr lang="nb-NO" sz="1400" smtClean="0"/>
            </a:lvl4pPr>
            <a:lvl5pPr>
              <a:buClr>
                <a:schemeClr val="tx2"/>
              </a:buClr>
              <a:defRPr lang="nb-NO"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vl1pPr>
          </a:lstStyle>
          <a:p>
            <a:fld id="{57ACF598-279B-D042-84F0-3B34D7DF8007}" type="datetime1">
              <a:rPr lang="nb-NO" smtClean="0"/>
              <a:t>24.10.2023</a:t>
            </a:fld>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81BB7F93-75A3-4052-9C62-D95B98E71D9F}" type="slidenum">
              <a:rPr lang="nb-NO" smtClean="0"/>
              <a:t>‹#›</a:t>
            </a:fld>
            <a:endParaRPr lang="nb-NO"/>
          </a:p>
        </p:txBody>
      </p:sp>
    </p:spTree>
    <p:extLst>
      <p:ext uri="{BB962C8B-B14F-4D97-AF65-F5344CB8AC3E}">
        <p14:creationId xmlns:p14="http://schemas.microsoft.com/office/powerpoint/2010/main" val="17769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ytt navn statsforvalter">
    <p:bg>
      <p:bgPr>
        <a:solidFill>
          <a:schemeClr val="bg1"/>
        </a:solidFill>
        <a:effectLst/>
      </p:bgPr>
    </p:bg>
    <p:spTree>
      <p:nvGrpSpPr>
        <p:cNvPr id="1" name=""/>
        <p:cNvGrpSpPr/>
        <p:nvPr/>
      </p:nvGrpSpPr>
      <p:grpSpPr>
        <a:xfrm>
          <a:off x="0" y="0"/>
          <a:ext cx="0" cy="0"/>
          <a:chOff x="0" y="0"/>
          <a:chExt cx="0" cy="0"/>
        </a:xfrm>
      </p:grpSpPr>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0" name="TekstSylinder 9">
            <a:extLst>
              <a:ext uri="{FF2B5EF4-FFF2-40B4-BE49-F238E27FC236}">
                <a16:creationId xmlns:a16="http://schemas.microsoft.com/office/drawing/2014/main" id="{FD6B6E36-64C5-4384-8EE0-8EC340DDFD5A}"/>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pic>
        <p:nvPicPr>
          <p:cNvPr id="4" name="Bilde 3" descr="Et bilde som inneholder tekst&#10;&#10;Automatisk generert beskrivelse">
            <a:extLst>
              <a:ext uri="{FF2B5EF4-FFF2-40B4-BE49-F238E27FC236}">
                <a16:creationId xmlns:a16="http://schemas.microsoft.com/office/drawing/2014/main" id="{8C5B5F68-F48D-4E1C-8C05-A36344C472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053" y="697947"/>
            <a:ext cx="8100978" cy="5170449"/>
          </a:xfrm>
          <a:prstGeom prst="rect">
            <a:avLst/>
          </a:prstGeom>
        </p:spPr>
      </p:pic>
      <p:sp>
        <p:nvSpPr>
          <p:cNvPr id="6" name="TekstSylinder 5">
            <a:extLst>
              <a:ext uri="{FF2B5EF4-FFF2-40B4-BE49-F238E27FC236}">
                <a16:creationId xmlns:a16="http://schemas.microsoft.com/office/drawing/2014/main" id="{ADF5CDB3-09CA-42EA-BA1E-2B367F8E0841}"/>
              </a:ext>
            </a:extLst>
          </p:cNvPr>
          <p:cNvSpPr txBox="1"/>
          <p:nvPr userDrawn="1"/>
        </p:nvSpPr>
        <p:spPr>
          <a:xfrm>
            <a:off x="6096000" y="1096503"/>
            <a:ext cx="5114693" cy="1200329"/>
          </a:xfrm>
          <a:prstGeom prst="rect">
            <a:avLst/>
          </a:prstGeom>
          <a:noFill/>
        </p:spPr>
        <p:txBody>
          <a:bodyPr wrap="square" rtlCol="0">
            <a:spAutoFit/>
          </a:bodyPr>
          <a:lstStyle/>
          <a:p>
            <a:r>
              <a:rPr lang="nb-NO" sz="3600" dirty="0"/>
              <a:t>Fylkesmannen har blitt Statsforvalteren</a:t>
            </a:r>
          </a:p>
        </p:txBody>
      </p:sp>
      <p:sp>
        <p:nvSpPr>
          <p:cNvPr id="7" name="TekstSylinder 6">
            <a:extLst>
              <a:ext uri="{FF2B5EF4-FFF2-40B4-BE49-F238E27FC236}">
                <a16:creationId xmlns:a16="http://schemas.microsoft.com/office/drawing/2014/main" id="{D42035F7-AB0D-49B5-BD55-C62747CA23E8}"/>
              </a:ext>
            </a:extLst>
          </p:cNvPr>
          <p:cNvSpPr txBox="1"/>
          <p:nvPr userDrawn="1"/>
        </p:nvSpPr>
        <p:spPr>
          <a:xfrm>
            <a:off x="6096000" y="2955601"/>
            <a:ext cx="5040306" cy="280589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2800" dirty="0">
                <a:latin typeface="+mj-lt"/>
              </a:rPr>
              <a:t>1. januar 2021 skiftet Fylkesmannen i Innlandet navn til Statsforvalteren i Innlandet.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2800" dirty="0">
                <a:latin typeface="+mj-lt"/>
              </a:rPr>
              <a:t>Selv om vi har byttet navn, er ikke oppgavene våre endret</a:t>
            </a:r>
          </a:p>
        </p:txBody>
      </p:sp>
    </p:spTree>
    <p:extLst>
      <p:ext uri="{BB962C8B-B14F-4D97-AF65-F5344CB8AC3E}">
        <p14:creationId xmlns:p14="http://schemas.microsoft.com/office/powerpoint/2010/main" val="304646807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pgaver Statsforvalteren">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8" name="TekstSylinder 7">
            <a:extLst>
              <a:ext uri="{FF2B5EF4-FFF2-40B4-BE49-F238E27FC236}">
                <a16:creationId xmlns:a16="http://schemas.microsoft.com/office/drawing/2014/main" id="{6A05B4E6-379E-4D8A-B2CD-084E47EE4AB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
        <p:nvSpPr>
          <p:cNvPr id="2" name="TekstSylinder 1">
            <a:extLst>
              <a:ext uri="{FF2B5EF4-FFF2-40B4-BE49-F238E27FC236}">
                <a16:creationId xmlns:a16="http://schemas.microsoft.com/office/drawing/2014/main" id="{547F54FC-884C-49DF-8106-963BA84D8D44}"/>
              </a:ext>
            </a:extLst>
          </p:cNvPr>
          <p:cNvSpPr txBox="1"/>
          <p:nvPr userDrawn="1"/>
        </p:nvSpPr>
        <p:spPr>
          <a:xfrm>
            <a:off x="1055688" y="5336660"/>
            <a:ext cx="81408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mj-lt"/>
                <a:ea typeface="+mn-ea"/>
                <a:cs typeface="+mn-cs"/>
              </a:rPr>
              <a:t>Vi skal være en aktør å spille på lag med – for enkeltpersoner, organisasjoner, næringsliv og kommuner. Sammen skal vi bygge et enda sterkere Innlandet.</a:t>
            </a:r>
          </a:p>
        </p:txBody>
      </p:sp>
      <p:sp>
        <p:nvSpPr>
          <p:cNvPr id="5" name="TekstSylinder 4">
            <a:extLst>
              <a:ext uri="{FF2B5EF4-FFF2-40B4-BE49-F238E27FC236}">
                <a16:creationId xmlns:a16="http://schemas.microsoft.com/office/drawing/2014/main" id="{99AC2B94-74EF-4FFF-8075-473A2775969F}"/>
              </a:ext>
            </a:extLst>
          </p:cNvPr>
          <p:cNvSpPr txBox="1"/>
          <p:nvPr userDrawn="1"/>
        </p:nvSpPr>
        <p:spPr>
          <a:xfrm>
            <a:off x="1055688" y="873125"/>
            <a:ext cx="10001196" cy="646331"/>
          </a:xfrm>
          <a:prstGeom prst="rect">
            <a:avLst/>
          </a:prstGeom>
          <a:noFill/>
        </p:spPr>
        <p:txBody>
          <a:bodyPr wrap="square" rtlCol="0">
            <a:spAutoFit/>
          </a:bodyPr>
          <a:lstStyle/>
          <a:p>
            <a:r>
              <a:rPr lang="nb-NO" sz="3600" kern="1200" dirty="0">
                <a:solidFill>
                  <a:schemeClr val="accent1"/>
                </a:solidFill>
                <a:latin typeface="+mn-lt"/>
                <a:ea typeface="Open Sans SemiBold" panose="020B0706030804020204" pitchFamily="34" charset="0"/>
                <a:cs typeface="Open Sans SemiBold" panose="020B0706030804020204" pitchFamily="34" charset="0"/>
              </a:rPr>
              <a:t>Statsforvalteren i Innlandet skal:</a:t>
            </a:r>
          </a:p>
        </p:txBody>
      </p:sp>
      <p:sp>
        <p:nvSpPr>
          <p:cNvPr id="7" name="TekstSylinder 6">
            <a:extLst>
              <a:ext uri="{FF2B5EF4-FFF2-40B4-BE49-F238E27FC236}">
                <a16:creationId xmlns:a16="http://schemas.microsoft.com/office/drawing/2014/main" id="{41A5EBA4-2B04-4BFB-A1AF-00F946E9D094}"/>
              </a:ext>
            </a:extLst>
          </p:cNvPr>
          <p:cNvSpPr txBox="1"/>
          <p:nvPr userDrawn="1"/>
        </p:nvSpPr>
        <p:spPr>
          <a:xfrm>
            <a:off x="1055688" y="2403223"/>
            <a:ext cx="9112468" cy="254428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være der for at barn og unge i Innlandet skal ha en trygg og god oppvekst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bidra til at vi følger opp FNs bærekraftmål og omstiller Norge til et lavutslippssamfunn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bidra til at vi i Innlandet utnytter potensialet i jord- og skogressursene på en bærekraftig måte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fortsatt ha god dialog med kommunene i Innlandet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fortsatt bruke initiativretten og bidra til å få fram det beste ved Innlandet </a:t>
            </a:r>
          </a:p>
        </p:txBody>
      </p:sp>
    </p:spTree>
    <p:extLst>
      <p:ext uri="{BB962C8B-B14F-4D97-AF65-F5344CB8AC3E}">
        <p14:creationId xmlns:p14="http://schemas.microsoft.com/office/powerpoint/2010/main" val="20938592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old lys topp 1 spalte">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tid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1-spalte-versjonen bør brukes når du bare har noen få punkt</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dirty="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571256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image" Target="../media/image19.jpe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66" r:id="rId3"/>
    <p:sldLayoutId id="2147483667" r:id="rId4"/>
    <p:sldLayoutId id="2147483669" r:id="rId5"/>
    <p:sldLayoutId id="2147483756" r:id="rId6"/>
    <p:sldLayoutId id="2147483762" r:id="rId7"/>
    <p:sldLayoutId id="2147483763" r:id="rId8"/>
    <p:sldLayoutId id="2147483760" r:id="rId9"/>
    <p:sldLayoutId id="2147483664" r:id="rId10"/>
    <p:sldLayoutId id="2147483713" r:id="rId11"/>
    <p:sldLayoutId id="2147483761" r:id="rId12"/>
    <p:sldLayoutId id="2147483685" r:id="rId13"/>
    <p:sldLayoutId id="2147483714" r:id="rId14"/>
    <p:sldLayoutId id="2147483702" r:id="rId15"/>
    <p:sldLayoutId id="2147483736" r:id="rId16"/>
    <p:sldLayoutId id="2147483733" r:id="rId17"/>
    <p:sldLayoutId id="2147483716" r:id="rId18"/>
    <p:sldLayoutId id="2147483707" r:id="rId19"/>
    <p:sldLayoutId id="2147483675" r:id="rId20"/>
    <p:sldLayoutId id="2147483706" r:id="rId21"/>
    <p:sldLayoutId id="2147483709" r:id="rId22"/>
    <p:sldLayoutId id="2147483711" r:id="rId23"/>
    <p:sldLayoutId id="2147483710" r:id="rId24"/>
    <p:sldLayoutId id="2147483712" r:id="rId25"/>
    <p:sldLayoutId id="2147483655" r:id="rId26"/>
    <p:sldLayoutId id="2147483705" r:id="rId27"/>
    <p:sldLayoutId id="2147483690" r:id="rId28"/>
    <p:sldLayoutId id="2147483759" r:id="rId29"/>
    <p:sldLayoutId id="2147483758" r:id="rId30"/>
    <p:sldLayoutId id="2147483757" r:id="rId31"/>
    <p:sldLayoutId id="2147483746" r:id="rId32"/>
    <p:sldLayoutId id="2147483718" r:id="rId33"/>
    <p:sldLayoutId id="2147483719" r:id="rId34"/>
    <p:sldLayoutId id="2147483764" r:id="rId35"/>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365787"/>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3"/>
            <a:ext cx="10972800" cy="4400549"/>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225557" y="6474437"/>
            <a:ext cx="1741984" cy="218927"/>
          </a:xfrm>
          <a:prstGeom prst="rect">
            <a:avLst/>
          </a:prstGeom>
        </p:spPr>
        <p:txBody>
          <a:bodyPr vert="horz" lIns="91440" tIns="45720" rIns="91440" bIns="45720" rtlCol="0" anchor="ctr"/>
          <a:lstStyle>
            <a:lvl1pPr algn="l">
              <a:defRPr sz="933">
                <a:solidFill>
                  <a:schemeClr val="bg1">
                    <a:lumMod val="50000"/>
                  </a:schemeClr>
                </a:solidFill>
              </a:defRPr>
            </a:lvl1pPr>
          </a:lstStyle>
          <a:p>
            <a:fld id="{84703B02-19B4-8A41-A407-D574E0956BF8}" type="datetime1">
              <a:rPr lang="nb-NO" smtClean="0"/>
              <a:pPr/>
              <a:t>24.10.2023</a:t>
            </a:fld>
            <a:endParaRPr lang="nb-NO" dirty="0"/>
          </a:p>
        </p:txBody>
      </p:sp>
      <p:sp>
        <p:nvSpPr>
          <p:cNvPr id="5" name="Plassholder for bunntekst 4"/>
          <p:cNvSpPr>
            <a:spLocks noGrp="1"/>
          </p:cNvSpPr>
          <p:nvPr>
            <p:ph type="ftr" sz="quarter" idx="3"/>
          </p:nvPr>
        </p:nvSpPr>
        <p:spPr>
          <a:xfrm>
            <a:off x="2639616" y="6501342"/>
            <a:ext cx="6912768" cy="192021"/>
          </a:xfrm>
          <a:prstGeom prst="rect">
            <a:avLst/>
          </a:prstGeom>
        </p:spPr>
        <p:txBody>
          <a:bodyPr vert="horz" lIns="91440" tIns="45720" rIns="91440" bIns="45720" rtlCol="0" anchor="ctr"/>
          <a:lstStyle>
            <a:lvl1pPr algn="ctr">
              <a:defRPr sz="933">
                <a:solidFill>
                  <a:schemeClr val="bg1">
                    <a:lumMod val="50000"/>
                  </a:schemeClr>
                </a:solidFill>
              </a:defRPr>
            </a:lvl1pPr>
          </a:lstStyle>
          <a:p>
            <a:endParaRPr lang="nb-NO" dirty="0"/>
          </a:p>
        </p:txBody>
      </p:sp>
      <p:sp>
        <p:nvSpPr>
          <p:cNvPr id="6" name="Plassholder for lysbildenummer 5"/>
          <p:cNvSpPr>
            <a:spLocks noGrp="1"/>
          </p:cNvSpPr>
          <p:nvPr>
            <p:ph type="sldNum" sz="quarter" idx="4"/>
          </p:nvPr>
        </p:nvSpPr>
        <p:spPr>
          <a:xfrm>
            <a:off x="11508117" y="6501342"/>
            <a:ext cx="540544" cy="192021"/>
          </a:xfrm>
          <a:prstGeom prst="rect">
            <a:avLst/>
          </a:prstGeom>
        </p:spPr>
        <p:txBody>
          <a:bodyPr vert="horz" lIns="91440" tIns="45720" rIns="91440" bIns="45720" rtlCol="0" anchor="ctr"/>
          <a:lstStyle>
            <a:lvl1pPr algn="r">
              <a:defRPr sz="933">
                <a:solidFill>
                  <a:schemeClr val="bg1">
                    <a:lumMod val="50000"/>
                  </a:schemeClr>
                </a:solidFill>
              </a:defRPr>
            </a:lvl1pPr>
          </a:lstStyle>
          <a:p>
            <a:fld id="{2115DB42-2586-414D-B79D-92FDA7562588}" type="slidenum">
              <a:rPr lang="nb-NO" smtClean="0"/>
              <a:pPr/>
              <a:t>‹#›</a:t>
            </a:fld>
            <a:endParaRPr lang="nb-NO" dirty="0"/>
          </a:p>
        </p:txBody>
      </p:sp>
      <p:pic>
        <p:nvPicPr>
          <p:cNvPr id="10" name="Bilde 9" descr="Hovedlogo positiv m tekst 2015 MR Liten.jp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9648395" y="6309320"/>
            <a:ext cx="1745920" cy="384043"/>
          </a:xfrm>
          <a:prstGeom prst="rect">
            <a:avLst/>
          </a:prstGeom>
        </p:spPr>
      </p:pic>
    </p:spTree>
    <p:extLst>
      <p:ext uri="{BB962C8B-B14F-4D97-AF65-F5344CB8AC3E}">
        <p14:creationId xmlns:p14="http://schemas.microsoft.com/office/powerpoint/2010/main" val="16611045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Lst>
  <p:hf hdr="0" ftr="0" dt="0"/>
  <p:txStyles>
    <p:titleStyle>
      <a:lvl1pPr algn="l" defTabSz="1219170" rtl="0" eaLnBrk="1" latinLnBrk="0" hangingPunct="1">
        <a:spcBef>
          <a:spcPct val="0"/>
        </a:spcBef>
        <a:buNone/>
        <a:defRPr sz="3200" b="1" kern="1200">
          <a:solidFill>
            <a:srgbClr val="808080"/>
          </a:solidFill>
          <a:latin typeface="+mj-lt"/>
          <a:ea typeface="+mj-ea"/>
          <a:cs typeface="+mj-cs"/>
        </a:defRPr>
      </a:lvl1pPr>
    </p:titleStyle>
    <p:bodyStyle>
      <a:lvl1pPr marL="457189" indent="-457189" algn="l" defTabSz="1219170" rtl="0" eaLnBrk="1" latinLnBrk="0" hangingPunct="1">
        <a:spcBef>
          <a:spcPct val="20000"/>
        </a:spcBef>
        <a:buClr>
          <a:schemeClr val="tx2"/>
        </a:buClr>
        <a:buFont typeface="Arial"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Clr>
          <a:schemeClr val="tx2"/>
        </a:buClr>
        <a:buFont typeface="Arial"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Clr>
          <a:schemeClr val="tx2"/>
        </a:buClr>
        <a:buFont typeface="Arial"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Clr>
          <a:schemeClr val="tx2"/>
        </a:buClr>
        <a:buFont typeface="Arial"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b-NO"/>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https://soknadssenter.miljodirektoratet.n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3.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5.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8" Type="http://schemas.openxmlformats.org/officeDocument/2006/relationships/hyperlink" Target="tel:+4761266066" TargetMode="External"/><Relationship Id="rId3" Type="http://schemas.openxmlformats.org/officeDocument/2006/relationships/image" Target="../media/image44.png"/><Relationship Id="rId7" Type="http://schemas.openxmlformats.org/officeDocument/2006/relationships/hyperlink" Target="tel:+4762551181"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tel:+4762551175" TargetMode="External"/><Relationship Id="rId5" Type="http://schemas.openxmlformats.org/officeDocument/2006/relationships/hyperlink" Target="tel:+4762551208" TargetMode="External"/><Relationship Id="rId10" Type="http://schemas.openxmlformats.org/officeDocument/2006/relationships/hyperlink" Target="mailto:esshjelp@miljodir.no" TargetMode="External"/><Relationship Id="rId4" Type="http://schemas.openxmlformats.org/officeDocument/2006/relationships/hyperlink" Target="tel:+4762551170" TargetMode="External"/><Relationship Id="rId9" Type="http://schemas.openxmlformats.org/officeDocument/2006/relationships/hyperlink" Target="tel:+476255125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F316D92-4DB7-BEC3-BD96-C4E413FCAA84}"/>
              </a:ext>
            </a:extLst>
          </p:cNvPr>
          <p:cNvSpPr>
            <a:spLocks noGrp="1"/>
          </p:cNvSpPr>
          <p:nvPr>
            <p:ph type="dt" sz="half" idx="2"/>
          </p:nvPr>
        </p:nvSpPr>
        <p:spPr/>
        <p:txBody>
          <a:bodyPr/>
          <a:lstStyle/>
          <a:p>
            <a:fld id="{20CAE16B-463B-4D9A-B532-D4D0B4862104}" type="datetime1">
              <a:rPr lang="nb-NO" smtClean="0"/>
              <a:pPr/>
              <a:t>24.10.2023</a:t>
            </a:fld>
            <a:endParaRPr lang="nb-NO" dirty="0"/>
          </a:p>
        </p:txBody>
      </p:sp>
      <p:sp>
        <p:nvSpPr>
          <p:cNvPr id="3" name="Plassholder for tekst 2">
            <a:extLst>
              <a:ext uri="{FF2B5EF4-FFF2-40B4-BE49-F238E27FC236}">
                <a16:creationId xmlns:a16="http://schemas.microsoft.com/office/drawing/2014/main" id="{D81C3893-45C3-AA4B-F9C6-2613396A2C4B}"/>
              </a:ext>
            </a:extLst>
          </p:cNvPr>
          <p:cNvSpPr>
            <a:spLocks noGrp="1"/>
          </p:cNvSpPr>
          <p:nvPr>
            <p:ph type="body" sz="quarter" idx="10"/>
          </p:nvPr>
        </p:nvSpPr>
        <p:spPr>
          <a:xfrm>
            <a:off x="937592" y="958645"/>
            <a:ext cx="9768508" cy="1721055"/>
          </a:xfrm>
        </p:spPr>
        <p:txBody>
          <a:bodyPr/>
          <a:lstStyle/>
          <a:p>
            <a:r>
              <a:rPr lang="nb-NO" dirty="0"/>
              <a:t>Søknad om erstatning for husdyr som blir drept eller skadet av rovvilt</a:t>
            </a:r>
          </a:p>
        </p:txBody>
      </p:sp>
      <p:sp>
        <p:nvSpPr>
          <p:cNvPr id="4" name="Plassholder for tekst 3">
            <a:extLst>
              <a:ext uri="{FF2B5EF4-FFF2-40B4-BE49-F238E27FC236}">
                <a16:creationId xmlns:a16="http://schemas.microsoft.com/office/drawing/2014/main" id="{7CBED518-D772-DEAE-4ECD-BDE3FBDB5A49}"/>
              </a:ext>
            </a:extLst>
          </p:cNvPr>
          <p:cNvSpPr>
            <a:spLocks noGrp="1"/>
          </p:cNvSpPr>
          <p:nvPr>
            <p:ph type="body" sz="quarter" idx="11"/>
          </p:nvPr>
        </p:nvSpPr>
        <p:spPr>
          <a:xfrm>
            <a:off x="937592" y="3141634"/>
            <a:ext cx="5136285" cy="1036667"/>
          </a:xfrm>
        </p:spPr>
        <p:txBody>
          <a:bodyPr/>
          <a:lstStyle/>
          <a:p>
            <a:r>
              <a:rPr lang="nb-NO" dirty="0" err="1"/>
              <a:t>Webinar</a:t>
            </a:r>
            <a:r>
              <a:rPr lang="nb-NO" dirty="0"/>
              <a:t> 19. oktober 2023</a:t>
            </a:r>
          </a:p>
        </p:txBody>
      </p:sp>
    </p:spTree>
    <p:extLst>
      <p:ext uri="{BB962C8B-B14F-4D97-AF65-F5344CB8AC3E}">
        <p14:creationId xmlns:p14="http://schemas.microsoft.com/office/powerpoint/2010/main" val="365925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4E116B1-6002-3840-AC8C-7E5C143A7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07" t="11391" r="11687" b="3833"/>
          <a:stretch>
            <a:fillRect/>
          </a:stretch>
        </p:blipFill>
        <p:spPr bwMode="auto">
          <a:xfrm>
            <a:off x="507866" y="755959"/>
            <a:ext cx="8970984" cy="528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104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kstSylinder 3">
            <a:extLst>
              <a:ext uri="{FF2B5EF4-FFF2-40B4-BE49-F238E27FC236}">
                <a16:creationId xmlns:a16="http://schemas.microsoft.com/office/drawing/2014/main" id="{C8C4200F-2BE2-BFB8-608D-FC50170A04A3}"/>
              </a:ext>
            </a:extLst>
          </p:cNvPr>
          <p:cNvSpPr txBox="1">
            <a:spLocks noChangeArrowheads="1"/>
          </p:cNvSpPr>
          <p:nvPr/>
        </p:nvSpPr>
        <p:spPr bwMode="auto">
          <a:xfrm>
            <a:off x="6383339" y="714375"/>
            <a:ext cx="180022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nb-NO" altLang="nb-NO" sz="1800"/>
          </a:p>
        </p:txBody>
      </p:sp>
      <p:pic>
        <p:nvPicPr>
          <p:cNvPr id="34819" name="Picture 2">
            <a:extLst>
              <a:ext uri="{FF2B5EF4-FFF2-40B4-BE49-F238E27FC236}">
                <a16:creationId xmlns:a16="http://schemas.microsoft.com/office/drawing/2014/main" id="{56E76FEF-B62B-415D-B718-23D4202ED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31" t="8167" r="25751" b="11000"/>
          <a:stretch>
            <a:fillRect/>
          </a:stretch>
        </p:blipFill>
        <p:spPr bwMode="auto">
          <a:xfrm>
            <a:off x="499786" y="240122"/>
            <a:ext cx="4255094" cy="393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2">
            <a:extLst>
              <a:ext uri="{FF2B5EF4-FFF2-40B4-BE49-F238E27FC236}">
                <a16:creationId xmlns:a16="http://schemas.microsoft.com/office/drawing/2014/main" id="{08C4993F-38AA-0564-132A-B83AF52F289A}"/>
              </a:ext>
            </a:extLst>
          </p:cNvPr>
          <p:cNvSpPr txBox="1">
            <a:spLocks/>
          </p:cNvSpPr>
          <p:nvPr/>
        </p:nvSpPr>
        <p:spPr>
          <a:xfrm>
            <a:off x="309286" y="4067175"/>
            <a:ext cx="8377514" cy="2722152"/>
          </a:xfrm>
          <a:ln/>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nb-NO" dirty="0"/>
          </a:p>
          <a:p>
            <a:pPr marL="285750" indent="-285750">
              <a:buFont typeface="Arial" panose="020B0604020202020204" pitchFamily="34" charset="0"/>
              <a:buChar char="•"/>
              <a:defRPr/>
            </a:pPr>
            <a:r>
              <a:rPr lang="nb-NO" sz="1600" dirty="0">
                <a:latin typeface="+mj-lt"/>
              </a:rPr>
              <a:t>Håndskrevne lister ok, men må være leselige og forståelige</a:t>
            </a:r>
          </a:p>
          <a:p>
            <a:pPr marL="285750" indent="-285750">
              <a:buFont typeface="Arial" panose="020B0604020202020204" pitchFamily="34" charset="0"/>
              <a:buChar char="•"/>
              <a:defRPr/>
            </a:pPr>
            <a:endParaRPr lang="nb-NO" sz="1600" dirty="0">
              <a:latin typeface="+mj-lt"/>
            </a:endParaRPr>
          </a:p>
          <a:p>
            <a:pPr marL="285750" indent="-285750">
              <a:buFont typeface="Arial" panose="020B0604020202020204" pitchFamily="34" charset="0"/>
              <a:buChar char="•"/>
              <a:defRPr/>
            </a:pPr>
            <a:r>
              <a:rPr lang="nb-NO" sz="1600" dirty="0">
                <a:latin typeface="+mj-lt"/>
              </a:rPr>
              <a:t>Må fremgå hva fargekoder betyr</a:t>
            </a:r>
          </a:p>
          <a:p>
            <a:pPr marL="285750" indent="-285750">
              <a:buFont typeface="Arial" panose="020B0604020202020204" pitchFamily="34" charset="0"/>
              <a:buChar char="•"/>
              <a:defRPr/>
            </a:pPr>
            <a:endParaRPr lang="nb-NO" sz="1600" dirty="0">
              <a:latin typeface="+mj-lt"/>
            </a:endParaRPr>
          </a:p>
          <a:p>
            <a:pPr marL="285750" indent="-285750">
              <a:buFont typeface="Arial" panose="020B0604020202020204" pitchFamily="34" charset="0"/>
              <a:buChar char="•"/>
              <a:defRPr/>
            </a:pPr>
            <a:r>
              <a:rPr lang="nb-NO" sz="1600" dirty="0">
                <a:latin typeface="+mj-lt"/>
              </a:rPr>
              <a:t>Lister bør helst skannes, ikke fotograferes</a:t>
            </a:r>
          </a:p>
          <a:p>
            <a:pPr marL="285750" indent="-285750">
              <a:buFont typeface="Arial" panose="020B0604020202020204" pitchFamily="34" charset="0"/>
              <a:buChar char="•"/>
              <a:defRPr/>
            </a:pPr>
            <a:endParaRPr lang="nb-NO" sz="1600" dirty="0">
              <a:latin typeface="+mj-lt"/>
            </a:endParaRPr>
          </a:p>
          <a:p>
            <a:pPr marL="285750" indent="-285750">
              <a:buFont typeface="Arial" panose="020B0604020202020204" pitchFamily="34" charset="0"/>
              <a:buChar char="•"/>
              <a:defRPr/>
            </a:pPr>
            <a:r>
              <a:rPr lang="nb-NO" sz="1600" dirty="0">
                <a:latin typeface="+mj-lt"/>
              </a:rPr>
              <a:t>Dersom listene ikke er leselige vil vi be om nye/ utfyllende opplysninger</a:t>
            </a:r>
          </a:p>
          <a:p>
            <a:pPr marL="285750" indent="-285750">
              <a:buFont typeface="Arial" panose="020B0604020202020204" pitchFamily="34" charset="0"/>
              <a:buChar char="•"/>
              <a:defRPr/>
            </a:pPr>
            <a:endParaRPr lang="nb-NO" sz="1600" dirty="0">
              <a:latin typeface="+mj-lt"/>
            </a:endParaRPr>
          </a:p>
          <a:p>
            <a:pPr marL="285750" indent="-285750">
              <a:buFont typeface="Arial" panose="020B0604020202020204" pitchFamily="34" charset="0"/>
              <a:buChar char="•"/>
              <a:defRPr/>
            </a:pPr>
            <a:r>
              <a:rPr lang="nb-NO" sz="1600" dirty="0">
                <a:latin typeface="+mj-lt"/>
              </a:rPr>
              <a:t>Manglende/ ufullstendige lister kan medføre avkortning i erstatningen</a:t>
            </a:r>
          </a:p>
          <a:p>
            <a:pPr>
              <a:defRPr/>
            </a:pPr>
            <a:endParaRPr lang="nb-NO" dirty="0"/>
          </a:p>
          <a:p>
            <a:pPr>
              <a:defRPr/>
            </a:pPr>
            <a:endParaRPr lang="nb-NO" dirty="0"/>
          </a:p>
        </p:txBody>
      </p:sp>
      <p:pic>
        <p:nvPicPr>
          <p:cNvPr id="4" name="Bilde 3">
            <a:extLst>
              <a:ext uri="{FF2B5EF4-FFF2-40B4-BE49-F238E27FC236}">
                <a16:creationId xmlns:a16="http://schemas.microsoft.com/office/drawing/2014/main" id="{9076461F-6A97-7BCA-E813-F54B08CB8503}"/>
              </a:ext>
            </a:extLst>
          </p:cNvPr>
          <p:cNvPicPr>
            <a:picLocks noChangeAspect="1"/>
          </p:cNvPicPr>
          <p:nvPr/>
        </p:nvPicPr>
        <p:blipFill>
          <a:blip r:embed="rId4"/>
          <a:stretch>
            <a:fillRect/>
          </a:stretch>
        </p:blipFill>
        <p:spPr>
          <a:xfrm>
            <a:off x="6381936" y="43273"/>
            <a:ext cx="3603256" cy="508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82D1E4A-D54D-AB56-E196-0223BDD43E82}"/>
              </a:ext>
            </a:extLst>
          </p:cNvPr>
          <p:cNvPicPr>
            <a:picLocks noChangeAspect="1"/>
          </p:cNvPicPr>
          <p:nvPr/>
        </p:nvPicPr>
        <p:blipFill>
          <a:blip r:embed="rId3"/>
          <a:stretch>
            <a:fillRect/>
          </a:stretch>
        </p:blipFill>
        <p:spPr>
          <a:xfrm>
            <a:off x="110305" y="98703"/>
            <a:ext cx="6575721" cy="6377598"/>
          </a:xfrm>
          <a:prstGeom prst="rect">
            <a:avLst/>
          </a:prstGeom>
        </p:spPr>
      </p:pic>
      <p:sp>
        <p:nvSpPr>
          <p:cNvPr id="5" name="Text Placeholder 2">
            <a:extLst>
              <a:ext uri="{FF2B5EF4-FFF2-40B4-BE49-F238E27FC236}">
                <a16:creationId xmlns:a16="http://schemas.microsoft.com/office/drawing/2014/main" id="{2E0129A0-5035-B9B7-F5F0-A677916CAF77}"/>
              </a:ext>
            </a:extLst>
          </p:cNvPr>
          <p:cNvSpPr>
            <a:spLocks noGrp="1"/>
          </p:cNvSpPr>
          <p:nvPr>
            <p:ph type="body" sz="quarter" idx="11"/>
          </p:nvPr>
        </p:nvSpPr>
        <p:spPr>
          <a:xfrm>
            <a:off x="6477802" y="3850104"/>
            <a:ext cx="5508118" cy="1716305"/>
          </a:xfrm>
        </p:spPr>
        <p:txBody>
          <a:bodyPr/>
          <a:lstStyle/>
          <a:p>
            <a:pPr marL="0" indent="0">
              <a:buNone/>
            </a:pPr>
            <a:endParaRPr lang="nb-NO" dirty="0"/>
          </a:p>
          <a:p>
            <a:pPr marL="0" indent="0">
              <a:buNone/>
            </a:pPr>
            <a:r>
              <a:rPr lang="nb-NO" sz="1600" dirty="0"/>
              <a:t>Alle dyr i besetningen ved beiteslipp skal oppgis – også dyr som </a:t>
            </a:r>
            <a:r>
              <a:rPr lang="nb-NO" sz="1600" u="sng" dirty="0"/>
              <a:t>ikke</a:t>
            </a:r>
            <a:r>
              <a:rPr lang="nb-NO" sz="1600" dirty="0"/>
              <a:t> er sluppet på utmarksbeite (kopplam, syke/ reduserte dyr)</a:t>
            </a:r>
          </a:p>
          <a:p>
            <a:pPr marL="0" indent="0">
              <a:buNone/>
            </a:pPr>
            <a:endParaRPr lang="nb-NO" sz="1600" dirty="0"/>
          </a:p>
          <a:p>
            <a:pPr marL="0" indent="0">
              <a:buNone/>
            </a:pPr>
            <a:endParaRPr lang="nb-NO" dirty="0"/>
          </a:p>
        </p:txBody>
      </p:sp>
    </p:spTree>
    <p:extLst>
      <p:ext uri="{BB962C8B-B14F-4D97-AF65-F5344CB8AC3E}">
        <p14:creationId xmlns:p14="http://schemas.microsoft.com/office/powerpoint/2010/main" val="32769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E0129A0-5035-B9B7-F5F0-A677916CAF77}"/>
              </a:ext>
            </a:extLst>
          </p:cNvPr>
          <p:cNvSpPr>
            <a:spLocks noGrp="1"/>
          </p:cNvSpPr>
          <p:nvPr>
            <p:ph type="body" sz="quarter" idx="11"/>
          </p:nvPr>
        </p:nvSpPr>
        <p:spPr>
          <a:xfrm>
            <a:off x="6739419" y="850049"/>
            <a:ext cx="5343524" cy="5654180"/>
          </a:xfrm>
        </p:spPr>
        <p:txBody>
          <a:bodyPr/>
          <a:lstStyle/>
          <a:p>
            <a:pPr marL="0" indent="0">
              <a:buNone/>
              <a:defRPr/>
            </a:pPr>
            <a:endParaRPr lang="nb-NO" dirty="0"/>
          </a:p>
          <a:p>
            <a:pPr>
              <a:defRPr/>
            </a:pPr>
            <a:r>
              <a:rPr lang="nb-NO" sz="1600" dirty="0"/>
              <a:t>Alt tap skal oppgis, både tap på innmarksbeite og utmarksbeite – også tap som ikke skyldes rovvilt</a:t>
            </a:r>
          </a:p>
          <a:p>
            <a:pPr>
              <a:defRPr/>
            </a:pPr>
            <a:endParaRPr lang="nb-NO" sz="800" dirty="0"/>
          </a:p>
          <a:p>
            <a:pPr>
              <a:defRPr/>
            </a:pPr>
            <a:r>
              <a:rPr lang="nb-NO" sz="1600" dirty="0"/>
              <a:t>Normaltap trekkes fra samlet tap- dersom du ikke oppgir tap til andre årsaker kan det medføre at du få erstattet færre dyr</a:t>
            </a:r>
          </a:p>
          <a:p>
            <a:pPr>
              <a:defRPr/>
            </a:pPr>
            <a:endParaRPr lang="nb-NO" sz="800" dirty="0"/>
          </a:p>
          <a:p>
            <a:pPr>
              <a:defRPr/>
            </a:pPr>
            <a:r>
              <a:rPr lang="nb-NO" sz="1600" dirty="0"/>
              <a:t>Der du ikke kjenner tapsårsaken er det viktig å utøve eget skjønn- plasser tapene på den årsaken du mener er mest sannsynlig, rovviltart/ annet </a:t>
            </a:r>
          </a:p>
          <a:p>
            <a:pPr>
              <a:defRPr/>
            </a:pPr>
            <a:endParaRPr lang="nb-NO" sz="800" dirty="0"/>
          </a:p>
          <a:p>
            <a:pPr>
              <a:defRPr/>
            </a:pPr>
            <a:r>
              <a:rPr lang="nb-NO" sz="1600" dirty="0"/>
              <a:t>Normaltapet trekkes automatisk – </a:t>
            </a:r>
            <a:r>
              <a:rPr lang="nb-NO" sz="1600" u="sng" dirty="0"/>
              <a:t>ikke</a:t>
            </a:r>
            <a:r>
              <a:rPr lang="nb-NO" sz="1600" dirty="0"/>
              <a:t> trekk fra normaltapet selv når du oppgir tapte dyr</a:t>
            </a:r>
          </a:p>
          <a:p>
            <a:pPr marL="0" indent="0">
              <a:buFontTx/>
              <a:buNone/>
              <a:defRPr/>
            </a:pPr>
            <a:endParaRPr lang="nb-NO" dirty="0"/>
          </a:p>
        </p:txBody>
      </p:sp>
      <p:pic>
        <p:nvPicPr>
          <p:cNvPr id="3" name="Bilde 2">
            <a:extLst>
              <a:ext uri="{FF2B5EF4-FFF2-40B4-BE49-F238E27FC236}">
                <a16:creationId xmlns:a16="http://schemas.microsoft.com/office/drawing/2014/main" id="{26651686-06E6-8B61-E6D8-FCF69D5F2B23}"/>
              </a:ext>
            </a:extLst>
          </p:cNvPr>
          <p:cNvPicPr>
            <a:picLocks noChangeAspect="1"/>
          </p:cNvPicPr>
          <p:nvPr/>
        </p:nvPicPr>
        <p:blipFill>
          <a:blip r:embed="rId3"/>
          <a:stretch>
            <a:fillRect/>
          </a:stretch>
        </p:blipFill>
        <p:spPr>
          <a:xfrm>
            <a:off x="109057" y="227001"/>
            <a:ext cx="6658012" cy="5992037"/>
          </a:xfrm>
          <a:prstGeom prst="rect">
            <a:avLst/>
          </a:prstGeom>
        </p:spPr>
      </p:pic>
    </p:spTree>
    <p:extLst>
      <p:ext uri="{BB962C8B-B14F-4D97-AF65-F5344CB8AC3E}">
        <p14:creationId xmlns:p14="http://schemas.microsoft.com/office/powerpoint/2010/main" val="314973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D2ECDCC-1910-E8FF-492A-C24E883BF53B}"/>
              </a:ext>
            </a:extLst>
          </p:cNvPr>
          <p:cNvPicPr>
            <a:picLocks noChangeAspect="1"/>
          </p:cNvPicPr>
          <p:nvPr/>
        </p:nvPicPr>
        <p:blipFill>
          <a:blip r:embed="rId3"/>
          <a:stretch>
            <a:fillRect/>
          </a:stretch>
        </p:blipFill>
        <p:spPr>
          <a:xfrm>
            <a:off x="162493" y="377504"/>
            <a:ext cx="4928298" cy="5718973"/>
          </a:xfrm>
          <a:prstGeom prst="rect">
            <a:avLst/>
          </a:prstGeom>
        </p:spPr>
      </p:pic>
      <p:pic>
        <p:nvPicPr>
          <p:cNvPr id="7" name="Bilde 6" descr="Et bilde som inneholder tekst&#10;&#10;Automatisk generert beskrivelse">
            <a:extLst>
              <a:ext uri="{FF2B5EF4-FFF2-40B4-BE49-F238E27FC236}">
                <a16:creationId xmlns:a16="http://schemas.microsoft.com/office/drawing/2014/main" id="{4E389F51-99E9-E29F-92AE-631F71F31C57}"/>
              </a:ext>
            </a:extLst>
          </p:cNvPr>
          <p:cNvPicPr>
            <a:picLocks noChangeAspect="1"/>
          </p:cNvPicPr>
          <p:nvPr/>
        </p:nvPicPr>
        <p:blipFill>
          <a:blip r:embed="rId4"/>
          <a:stretch>
            <a:fillRect/>
          </a:stretch>
        </p:blipFill>
        <p:spPr>
          <a:xfrm>
            <a:off x="5090791" y="377504"/>
            <a:ext cx="5793751" cy="4723002"/>
          </a:xfrm>
          <a:prstGeom prst="rect">
            <a:avLst/>
          </a:prstGeom>
        </p:spPr>
      </p:pic>
    </p:spTree>
    <p:extLst>
      <p:ext uri="{BB962C8B-B14F-4D97-AF65-F5344CB8AC3E}">
        <p14:creationId xmlns:p14="http://schemas.microsoft.com/office/powerpoint/2010/main" val="2195043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898AF17-0FDC-0CD5-8DAE-C090127FFC06}"/>
              </a:ext>
            </a:extLst>
          </p:cNvPr>
          <p:cNvPicPr>
            <a:picLocks noChangeAspect="1"/>
          </p:cNvPicPr>
          <p:nvPr/>
        </p:nvPicPr>
        <p:blipFill>
          <a:blip r:embed="rId3"/>
          <a:stretch>
            <a:fillRect/>
          </a:stretch>
        </p:blipFill>
        <p:spPr>
          <a:xfrm>
            <a:off x="218114" y="100668"/>
            <a:ext cx="4293330" cy="6296471"/>
          </a:xfrm>
          <a:prstGeom prst="rect">
            <a:avLst/>
          </a:prstGeom>
        </p:spPr>
      </p:pic>
      <p:pic>
        <p:nvPicPr>
          <p:cNvPr id="3" name="Bilde 2" descr="Et bilde som inneholder tekst&#10;&#10;Automatisk generert beskrivelse">
            <a:extLst>
              <a:ext uri="{FF2B5EF4-FFF2-40B4-BE49-F238E27FC236}">
                <a16:creationId xmlns:a16="http://schemas.microsoft.com/office/drawing/2014/main" id="{B4A8354D-F6ED-381C-39E5-46CF9B414795}"/>
              </a:ext>
            </a:extLst>
          </p:cNvPr>
          <p:cNvPicPr>
            <a:picLocks noChangeAspect="1"/>
          </p:cNvPicPr>
          <p:nvPr/>
        </p:nvPicPr>
        <p:blipFill>
          <a:blip r:embed="rId4"/>
          <a:stretch>
            <a:fillRect/>
          </a:stretch>
        </p:blipFill>
        <p:spPr>
          <a:xfrm>
            <a:off x="4713497" y="832417"/>
            <a:ext cx="5607110" cy="5042294"/>
          </a:xfrm>
          <a:prstGeom prst="rect">
            <a:avLst/>
          </a:prstGeom>
        </p:spPr>
      </p:pic>
      <p:sp>
        <p:nvSpPr>
          <p:cNvPr id="4" name="Text Placeholder 2">
            <a:extLst>
              <a:ext uri="{FF2B5EF4-FFF2-40B4-BE49-F238E27FC236}">
                <a16:creationId xmlns:a16="http://schemas.microsoft.com/office/drawing/2014/main" id="{42D6E7DF-4290-B416-3ED2-4B2CC8E1AE95}"/>
              </a:ext>
            </a:extLst>
          </p:cNvPr>
          <p:cNvSpPr>
            <a:spLocks noGrp="1"/>
          </p:cNvSpPr>
          <p:nvPr>
            <p:ph type="body" sz="quarter" idx="11"/>
          </p:nvPr>
        </p:nvSpPr>
        <p:spPr>
          <a:xfrm>
            <a:off x="7105650" y="4177365"/>
            <a:ext cx="5086350" cy="1106904"/>
          </a:xfrm>
        </p:spPr>
        <p:txBody>
          <a:bodyPr/>
          <a:lstStyle/>
          <a:p>
            <a:pPr marL="0" indent="0">
              <a:buNone/>
              <a:defRPr/>
            </a:pPr>
            <a:r>
              <a:rPr lang="nb-NO" sz="1600" dirty="0"/>
              <a:t>Dersom deler av besetningen går på inngjerdet beite, ev. om besetningen går på inngjerdet beite deler av sesongen, kan dette beskrives under merknadsfeltet. Kan for eksempel gjelde kopplam.</a:t>
            </a:r>
          </a:p>
          <a:p>
            <a:pPr marL="0" indent="0">
              <a:buFontTx/>
              <a:buNone/>
              <a:defRPr/>
            </a:pPr>
            <a:endParaRPr lang="nb-NO" sz="3200" dirty="0"/>
          </a:p>
        </p:txBody>
      </p:sp>
    </p:spTree>
    <p:extLst>
      <p:ext uri="{BB962C8B-B14F-4D97-AF65-F5344CB8AC3E}">
        <p14:creationId xmlns:p14="http://schemas.microsoft.com/office/powerpoint/2010/main" val="376649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10;&#10;Automatisk generert beskrivelse">
            <a:extLst>
              <a:ext uri="{FF2B5EF4-FFF2-40B4-BE49-F238E27FC236}">
                <a16:creationId xmlns:a16="http://schemas.microsoft.com/office/drawing/2014/main" id="{F3A8F74C-465B-7A78-7CFD-8C8C50E37D78}"/>
              </a:ext>
            </a:extLst>
          </p:cNvPr>
          <p:cNvPicPr>
            <a:picLocks noChangeAspect="1"/>
          </p:cNvPicPr>
          <p:nvPr/>
        </p:nvPicPr>
        <p:blipFill>
          <a:blip r:embed="rId3"/>
          <a:stretch>
            <a:fillRect/>
          </a:stretch>
        </p:blipFill>
        <p:spPr>
          <a:xfrm>
            <a:off x="28955" y="490756"/>
            <a:ext cx="6158309" cy="5852894"/>
          </a:xfrm>
          <a:prstGeom prst="rect">
            <a:avLst/>
          </a:prstGeom>
        </p:spPr>
      </p:pic>
      <p:sp>
        <p:nvSpPr>
          <p:cNvPr id="2" name="Text Placeholder 2">
            <a:extLst>
              <a:ext uri="{FF2B5EF4-FFF2-40B4-BE49-F238E27FC236}">
                <a16:creationId xmlns:a16="http://schemas.microsoft.com/office/drawing/2014/main" id="{857F519A-C8E2-0D9E-3DF5-A60CC5F8339A}"/>
              </a:ext>
            </a:extLst>
          </p:cNvPr>
          <p:cNvSpPr>
            <a:spLocks noGrp="1"/>
          </p:cNvSpPr>
          <p:nvPr>
            <p:ph type="body" sz="quarter" idx="11"/>
          </p:nvPr>
        </p:nvSpPr>
        <p:spPr>
          <a:xfrm>
            <a:off x="6187264" y="924026"/>
            <a:ext cx="5908407" cy="885523"/>
          </a:xfrm>
        </p:spPr>
        <p:txBody>
          <a:bodyPr/>
          <a:lstStyle/>
          <a:p>
            <a:pPr marL="0" indent="0">
              <a:buNone/>
              <a:defRPr/>
            </a:pPr>
            <a:r>
              <a:rPr lang="nb-NO" sz="1600" dirty="0"/>
              <a:t>Kodemerking = fargeslips på </a:t>
            </a:r>
            <a:r>
              <a:rPr lang="nb-NO" sz="1600" dirty="0" err="1"/>
              <a:t>bjelleklaven</a:t>
            </a:r>
            <a:r>
              <a:rPr lang="nb-NO" sz="1600" dirty="0"/>
              <a:t> som angir hvor mange lam søya har</a:t>
            </a:r>
          </a:p>
          <a:p>
            <a:pPr marL="0" indent="0">
              <a:buFontTx/>
              <a:buNone/>
              <a:defRPr/>
            </a:pPr>
            <a:endParaRPr lang="nb-NO" sz="3200" dirty="0"/>
          </a:p>
        </p:txBody>
      </p:sp>
    </p:spTree>
    <p:extLst>
      <p:ext uri="{BB962C8B-B14F-4D97-AF65-F5344CB8AC3E}">
        <p14:creationId xmlns:p14="http://schemas.microsoft.com/office/powerpoint/2010/main" val="1527964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10;&#10;Automatisk generert beskrivelse">
            <a:extLst>
              <a:ext uri="{FF2B5EF4-FFF2-40B4-BE49-F238E27FC236}">
                <a16:creationId xmlns:a16="http://schemas.microsoft.com/office/drawing/2014/main" id="{2EDCBE22-6BBD-C0B5-7970-D00A1B4FEDFA}"/>
              </a:ext>
            </a:extLst>
          </p:cNvPr>
          <p:cNvPicPr>
            <a:picLocks noChangeAspect="1"/>
          </p:cNvPicPr>
          <p:nvPr/>
        </p:nvPicPr>
        <p:blipFill>
          <a:blip r:embed="rId3"/>
          <a:stretch>
            <a:fillRect/>
          </a:stretch>
        </p:blipFill>
        <p:spPr>
          <a:xfrm>
            <a:off x="522778" y="164342"/>
            <a:ext cx="5573222" cy="6097005"/>
          </a:xfrm>
          <a:prstGeom prst="rect">
            <a:avLst/>
          </a:prstGeom>
        </p:spPr>
      </p:pic>
      <p:sp>
        <p:nvSpPr>
          <p:cNvPr id="2" name="Text Placeholder 2">
            <a:extLst>
              <a:ext uri="{FF2B5EF4-FFF2-40B4-BE49-F238E27FC236}">
                <a16:creationId xmlns:a16="http://schemas.microsoft.com/office/drawing/2014/main" id="{F6140035-3285-7F8B-7CE4-D9568B321613}"/>
              </a:ext>
            </a:extLst>
          </p:cNvPr>
          <p:cNvSpPr>
            <a:spLocks noGrp="1"/>
          </p:cNvSpPr>
          <p:nvPr>
            <p:ph type="body" sz="quarter" idx="11"/>
          </p:nvPr>
        </p:nvSpPr>
        <p:spPr>
          <a:xfrm>
            <a:off x="6381750" y="1488762"/>
            <a:ext cx="5676900" cy="1235388"/>
          </a:xfrm>
        </p:spPr>
        <p:txBody>
          <a:bodyPr/>
          <a:lstStyle/>
          <a:p>
            <a:pPr marL="0" indent="0">
              <a:buFontTx/>
              <a:buNone/>
              <a:defRPr/>
            </a:pPr>
            <a:r>
              <a:rPr lang="nb-NO" sz="1600" dirty="0"/>
              <a:t>Beskriv gjerne i kommentarfeltet/ vedlegg dersom det er gjennomført behandling etter anbefaling fra veterinær</a:t>
            </a:r>
          </a:p>
          <a:p>
            <a:pPr marL="0" indent="0">
              <a:buFontTx/>
              <a:buNone/>
              <a:defRPr/>
            </a:pPr>
            <a:endParaRPr lang="nb-NO" sz="3200" dirty="0"/>
          </a:p>
        </p:txBody>
      </p:sp>
    </p:spTree>
    <p:extLst>
      <p:ext uri="{BB962C8B-B14F-4D97-AF65-F5344CB8AC3E}">
        <p14:creationId xmlns:p14="http://schemas.microsoft.com/office/powerpoint/2010/main" val="2347247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7EA29136-D3D7-8D91-AD45-223E6174C75D}"/>
              </a:ext>
            </a:extLst>
          </p:cNvPr>
          <p:cNvPicPr>
            <a:picLocks noChangeAspect="1"/>
          </p:cNvPicPr>
          <p:nvPr/>
        </p:nvPicPr>
        <p:blipFill>
          <a:blip r:embed="rId3"/>
          <a:stretch>
            <a:fillRect/>
          </a:stretch>
        </p:blipFill>
        <p:spPr>
          <a:xfrm>
            <a:off x="571986" y="469784"/>
            <a:ext cx="4338681" cy="5641875"/>
          </a:xfrm>
          <a:prstGeom prst="rect">
            <a:avLst/>
          </a:prstGeom>
        </p:spPr>
      </p:pic>
      <p:pic>
        <p:nvPicPr>
          <p:cNvPr id="3" name="Bilde 2" descr="Et bilde som inneholder tekst&#10;&#10;Automatisk generert beskrivelse">
            <a:extLst>
              <a:ext uri="{FF2B5EF4-FFF2-40B4-BE49-F238E27FC236}">
                <a16:creationId xmlns:a16="http://schemas.microsoft.com/office/drawing/2014/main" id="{9C0455D7-216A-4A12-2C4A-F1AC9C6C9528}"/>
              </a:ext>
            </a:extLst>
          </p:cNvPr>
          <p:cNvPicPr>
            <a:picLocks noChangeAspect="1"/>
          </p:cNvPicPr>
          <p:nvPr/>
        </p:nvPicPr>
        <p:blipFill>
          <a:blip r:embed="rId4"/>
          <a:stretch>
            <a:fillRect/>
          </a:stretch>
        </p:blipFill>
        <p:spPr>
          <a:xfrm>
            <a:off x="5621622" y="469784"/>
            <a:ext cx="4973049" cy="5857657"/>
          </a:xfrm>
          <a:prstGeom prst="rect">
            <a:avLst/>
          </a:prstGeom>
        </p:spPr>
      </p:pic>
    </p:spTree>
    <p:extLst>
      <p:ext uri="{BB962C8B-B14F-4D97-AF65-F5344CB8AC3E}">
        <p14:creationId xmlns:p14="http://schemas.microsoft.com/office/powerpoint/2010/main" val="2106856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AC6C63CC-4AC0-8699-ECF9-00781461F665}"/>
              </a:ext>
            </a:extLst>
          </p:cNvPr>
          <p:cNvPicPr>
            <a:picLocks noChangeAspect="1"/>
          </p:cNvPicPr>
          <p:nvPr/>
        </p:nvPicPr>
        <p:blipFill>
          <a:blip r:embed="rId3"/>
          <a:stretch>
            <a:fillRect/>
          </a:stretch>
        </p:blipFill>
        <p:spPr>
          <a:xfrm>
            <a:off x="549629" y="395950"/>
            <a:ext cx="5117051" cy="4788445"/>
          </a:xfrm>
          <a:prstGeom prst="rect">
            <a:avLst/>
          </a:prstGeom>
        </p:spPr>
      </p:pic>
      <p:sp>
        <p:nvSpPr>
          <p:cNvPr id="2" name="Text Placeholder 2">
            <a:extLst>
              <a:ext uri="{FF2B5EF4-FFF2-40B4-BE49-F238E27FC236}">
                <a16:creationId xmlns:a16="http://schemas.microsoft.com/office/drawing/2014/main" id="{292C8038-509F-303E-ACF4-DF460A4D220D}"/>
              </a:ext>
            </a:extLst>
          </p:cNvPr>
          <p:cNvSpPr>
            <a:spLocks noGrp="1"/>
          </p:cNvSpPr>
          <p:nvPr>
            <p:ph type="body" sz="quarter" idx="11"/>
          </p:nvPr>
        </p:nvSpPr>
        <p:spPr>
          <a:xfrm>
            <a:off x="5991226" y="1238250"/>
            <a:ext cx="5651146" cy="5219700"/>
          </a:xfrm>
        </p:spPr>
        <p:txBody>
          <a:bodyPr/>
          <a:lstStyle/>
          <a:p>
            <a:pPr marL="0" indent="0">
              <a:buFontTx/>
              <a:buNone/>
              <a:defRPr/>
            </a:pPr>
            <a:r>
              <a:rPr lang="nb-NO" sz="1600" dirty="0"/>
              <a:t>Bruk gjerne merknadsfeltet/ vedlegg og noter bruk av f.eks.:</a:t>
            </a:r>
          </a:p>
          <a:p>
            <a:pPr>
              <a:defRPr/>
            </a:pPr>
            <a:r>
              <a:rPr lang="nb-NO" sz="1600" dirty="0"/>
              <a:t>Radiobjeller</a:t>
            </a:r>
          </a:p>
          <a:p>
            <a:pPr>
              <a:defRPr/>
            </a:pPr>
            <a:r>
              <a:rPr lang="nb-NO" sz="1600" dirty="0"/>
              <a:t>Puljedrift</a:t>
            </a:r>
          </a:p>
          <a:p>
            <a:pPr>
              <a:defRPr/>
            </a:pPr>
            <a:r>
              <a:rPr lang="nb-NO" sz="1600" dirty="0"/>
              <a:t>Omfang av ekstra tilsyn</a:t>
            </a:r>
          </a:p>
          <a:p>
            <a:pPr>
              <a:defRPr/>
            </a:pPr>
            <a:r>
              <a:rPr lang="nb-NO" sz="1600" dirty="0"/>
              <a:t>Kadaverhund</a:t>
            </a:r>
          </a:p>
          <a:p>
            <a:pPr>
              <a:defRPr/>
            </a:pPr>
            <a:r>
              <a:rPr lang="nb-NO" sz="1600" dirty="0"/>
              <a:t>Seterkveer</a:t>
            </a:r>
          </a:p>
          <a:p>
            <a:pPr>
              <a:defRPr/>
            </a:pPr>
            <a:r>
              <a:rPr lang="nb-NO" sz="1600" dirty="0"/>
              <a:t>Tidlig nedsanking</a:t>
            </a:r>
          </a:p>
          <a:p>
            <a:pPr>
              <a:defRPr/>
            </a:pPr>
            <a:r>
              <a:rPr lang="nb-NO" sz="1600" dirty="0"/>
              <a:t>Samarbeid</a:t>
            </a:r>
          </a:p>
          <a:p>
            <a:pPr>
              <a:defRPr/>
            </a:pPr>
            <a:r>
              <a:rPr lang="nb-NO" sz="1600" dirty="0"/>
              <a:t>Varslingsrutiner</a:t>
            </a:r>
          </a:p>
          <a:p>
            <a:pPr marL="0" indent="0">
              <a:buFontTx/>
              <a:buNone/>
              <a:defRPr/>
            </a:pPr>
            <a:endParaRPr lang="nb-NO" dirty="0"/>
          </a:p>
          <a:p>
            <a:pPr marL="0" indent="0">
              <a:buFontTx/>
              <a:buNone/>
              <a:defRPr/>
            </a:pPr>
            <a:endParaRPr lang="nb-NO" sz="3200" dirty="0"/>
          </a:p>
        </p:txBody>
      </p:sp>
    </p:spTree>
    <p:extLst>
      <p:ext uri="{BB962C8B-B14F-4D97-AF65-F5344CB8AC3E}">
        <p14:creationId xmlns:p14="http://schemas.microsoft.com/office/powerpoint/2010/main" val="404675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DCDA2117-2F26-1C87-D54D-E9032166C4F1}"/>
              </a:ext>
            </a:extLst>
          </p:cNvPr>
          <p:cNvPicPr>
            <a:picLocks noChangeAspect="1"/>
          </p:cNvPicPr>
          <p:nvPr/>
        </p:nvPicPr>
        <p:blipFill>
          <a:blip r:embed="rId3"/>
          <a:stretch>
            <a:fillRect/>
          </a:stretch>
        </p:blipFill>
        <p:spPr>
          <a:xfrm>
            <a:off x="419449" y="258156"/>
            <a:ext cx="6290134" cy="6083028"/>
          </a:xfrm>
          <a:prstGeom prst="rect">
            <a:avLst/>
          </a:prstGeom>
        </p:spPr>
      </p:pic>
      <p:sp>
        <p:nvSpPr>
          <p:cNvPr id="3" name="Text Placeholder 2">
            <a:extLst>
              <a:ext uri="{FF2B5EF4-FFF2-40B4-BE49-F238E27FC236}">
                <a16:creationId xmlns:a16="http://schemas.microsoft.com/office/drawing/2014/main" id="{A9AB314D-A169-C457-A5EE-248157EC6B15}"/>
              </a:ext>
            </a:extLst>
          </p:cNvPr>
          <p:cNvSpPr>
            <a:spLocks noGrp="1"/>
          </p:cNvSpPr>
          <p:nvPr>
            <p:ph type="body" sz="quarter" idx="11"/>
          </p:nvPr>
        </p:nvSpPr>
        <p:spPr>
          <a:xfrm>
            <a:off x="6709583" y="1463041"/>
            <a:ext cx="5375579" cy="5394960"/>
          </a:xfrm>
        </p:spPr>
        <p:txBody>
          <a:bodyPr/>
          <a:lstStyle/>
          <a:p>
            <a:pPr marL="0" indent="0">
              <a:buFontTx/>
              <a:buNone/>
              <a:defRPr/>
            </a:pPr>
            <a:endParaRPr lang="nb-NO" sz="1600" dirty="0"/>
          </a:p>
          <a:p>
            <a:pPr>
              <a:buSzPct val="100000"/>
              <a:defRPr/>
            </a:pPr>
            <a:r>
              <a:rPr lang="nb-NO" sz="1600" dirty="0"/>
              <a:t>For å søke om erstatning må du gå inn på elektronisk søknadssenter:</a:t>
            </a:r>
          </a:p>
          <a:p>
            <a:pPr>
              <a:buSzPct val="100000"/>
              <a:buFont typeface="Wingdings" panose="05000000000000000000" pitchFamily="2" charset="2"/>
              <a:buChar char="Ø"/>
              <a:defRPr/>
            </a:pPr>
            <a:r>
              <a:rPr lang="nb-NO" sz="1600" dirty="0"/>
              <a:t> </a:t>
            </a:r>
            <a:r>
              <a:rPr lang="nb-NO" sz="1600" dirty="0">
                <a:hlinkClick r:id="rId4"/>
              </a:rPr>
              <a:t>https://soknadssenter.miljodirektoratet.no/</a:t>
            </a:r>
            <a:r>
              <a:rPr lang="nb-NO" sz="1600" dirty="0"/>
              <a:t> </a:t>
            </a:r>
          </a:p>
          <a:p>
            <a:pPr marL="0" indent="0">
              <a:buSzPct val="100000"/>
              <a:buNone/>
              <a:defRPr/>
            </a:pPr>
            <a:endParaRPr lang="nb-NO" sz="1600" dirty="0"/>
          </a:p>
          <a:p>
            <a:pPr>
              <a:spcBef>
                <a:spcPts val="0"/>
              </a:spcBef>
              <a:buSzPct val="100000"/>
              <a:defRPr/>
            </a:pPr>
            <a:r>
              <a:rPr lang="nb-NO" sz="1600" dirty="0"/>
              <a:t>Velg skjemaet; </a:t>
            </a:r>
            <a:r>
              <a:rPr lang="nb-NO" sz="1600" i="1" dirty="0"/>
              <a:t>Erstatning for sau drept av fredet rovvilt</a:t>
            </a:r>
          </a:p>
          <a:p>
            <a:pPr marL="0" indent="0">
              <a:spcBef>
                <a:spcPts val="0"/>
              </a:spcBef>
              <a:buSzPct val="100000"/>
              <a:buNone/>
              <a:defRPr/>
            </a:pPr>
            <a:endParaRPr lang="nb-NO" sz="1600" i="1" dirty="0"/>
          </a:p>
          <a:p>
            <a:pPr>
              <a:buSzPct val="100000"/>
              <a:defRPr/>
            </a:pPr>
            <a:r>
              <a:rPr lang="nb-NO" sz="1600" dirty="0"/>
              <a:t>Fristen for innlevering av søknaden er </a:t>
            </a:r>
            <a:r>
              <a:rPr lang="nb-NO" sz="1600" b="1" dirty="0"/>
              <a:t>1. november</a:t>
            </a:r>
          </a:p>
          <a:p>
            <a:pPr>
              <a:spcBef>
                <a:spcPts val="0"/>
              </a:spcBef>
              <a:buSzPct val="100000"/>
              <a:defRPr/>
            </a:pPr>
            <a:endParaRPr lang="nb-NO" sz="1600" dirty="0"/>
          </a:p>
          <a:p>
            <a:pPr>
              <a:spcBef>
                <a:spcPts val="0"/>
              </a:spcBef>
              <a:buSzPct val="100000"/>
              <a:defRPr/>
            </a:pPr>
            <a:r>
              <a:rPr lang="nb-NO" sz="1600" dirty="0"/>
              <a:t>Vi ønsker at vedlegg sendes sammen med den elektroniske søknaden</a:t>
            </a:r>
          </a:p>
          <a:p>
            <a:pPr>
              <a:spcBef>
                <a:spcPts val="0"/>
              </a:spcBef>
              <a:buSzPct val="100000"/>
              <a:defRPr/>
            </a:pPr>
            <a:endParaRPr lang="nb-NO" sz="1600" dirty="0"/>
          </a:p>
          <a:p>
            <a:pPr>
              <a:spcBef>
                <a:spcPts val="0"/>
              </a:spcBef>
              <a:buSzPct val="100000"/>
              <a:defRPr/>
            </a:pPr>
            <a:r>
              <a:rPr lang="nb-NO" sz="1600" dirty="0"/>
              <a:t>Dersom vedlegg ettersendes pr. post/ epost må disse være Statsforvalteren i hende </a:t>
            </a:r>
            <a:r>
              <a:rPr lang="nb-NO" sz="1600" b="1" dirty="0"/>
              <a:t>innen 5. november</a:t>
            </a:r>
          </a:p>
          <a:p>
            <a:pPr>
              <a:spcBef>
                <a:spcPts val="0"/>
              </a:spcBef>
              <a:buSzPct val="100000"/>
              <a:defRPr/>
            </a:pPr>
            <a:endParaRPr lang="nb-NO" sz="1600" dirty="0"/>
          </a:p>
          <a:p>
            <a:pPr marL="0" indent="0">
              <a:buSzPct val="100000"/>
              <a:buNone/>
              <a:defRPr/>
            </a:pPr>
            <a:endParaRPr lang="nb-NO" sz="800" dirty="0"/>
          </a:p>
          <a:p>
            <a:pPr>
              <a:spcBef>
                <a:spcPts val="0"/>
              </a:spcBef>
              <a:buSzPct val="100000"/>
              <a:defRPr/>
            </a:pPr>
            <a:endParaRPr lang="nb-NO" sz="1600" dirty="0"/>
          </a:p>
        </p:txBody>
      </p:sp>
      <p:sp>
        <p:nvSpPr>
          <p:cNvPr id="5" name="Ellipse 4">
            <a:extLst>
              <a:ext uri="{FF2B5EF4-FFF2-40B4-BE49-F238E27FC236}">
                <a16:creationId xmlns:a16="http://schemas.microsoft.com/office/drawing/2014/main" id="{2D865F15-8DC6-8323-5093-F5226C293A27}"/>
              </a:ext>
            </a:extLst>
          </p:cNvPr>
          <p:cNvSpPr/>
          <p:nvPr/>
        </p:nvSpPr>
        <p:spPr>
          <a:xfrm>
            <a:off x="390574" y="5271170"/>
            <a:ext cx="2747263" cy="32051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Rett pilkobling 5">
            <a:extLst>
              <a:ext uri="{FF2B5EF4-FFF2-40B4-BE49-F238E27FC236}">
                <a16:creationId xmlns:a16="http://schemas.microsoft.com/office/drawing/2014/main" id="{0C094E1E-8180-7991-96DD-09348E7B187A}"/>
              </a:ext>
            </a:extLst>
          </p:cNvPr>
          <p:cNvCxnSpPr>
            <a:cxnSpLocks/>
          </p:cNvCxnSpPr>
          <p:nvPr/>
        </p:nvCxnSpPr>
        <p:spPr>
          <a:xfrm flipH="1">
            <a:off x="3426594" y="3359217"/>
            <a:ext cx="3089709" cy="191195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199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43CC17C9-6389-EC4A-76EE-99A521FB7289}"/>
              </a:ext>
            </a:extLst>
          </p:cNvPr>
          <p:cNvPicPr>
            <a:picLocks noChangeAspect="1"/>
          </p:cNvPicPr>
          <p:nvPr/>
        </p:nvPicPr>
        <p:blipFill>
          <a:blip r:embed="rId3"/>
          <a:stretch>
            <a:fillRect/>
          </a:stretch>
        </p:blipFill>
        <p:spPr>
          <a:xfrm>
            <a:off x="298573" y="336304"/>
            <a:ext cx="5831213" cy="5063469"/>
          </a:xfrm>
          <a:prstGeom prst="rect">
            <a:avLst/>
          </a:prstGeom>
        </p:spPr>
      </p:pic>
      <p:sp>
        <p:nvSpPr>
          <p:cNvPr id="3" name="Text Placeholder 2">
            <a:extLst>
              <a:ext uri="{FF2B5EF4-FFF2-40B4-BE49-F238E27FC236}">
                <a16:creationId xmlns:a16="http://schemas.microsoft.com/office/drawing/2014/main" id="{65E8D3E2-39F4-432A-0BB8-08BB21C45540}"/>
              </a:ext>
            </a:extLst>
          </p:cNvPr>
          <p:cNvSpPr>
            <a:spLocks noGrp="1"/>
          </p:cNvSpPr>
          <p:nvPr>
            <p:ph type="body" sz="quarter" idx="11"/>
          </p:nvPr>
        </p:nvSpPr>
        <p:spPr>
          <a:xfrm>
            <a:off x="6316496" y="1609724"/>
            <a:ext cx="5875503" cy="4920251"/>
          </a:xfrm>
        </p:spPr>
        <p:txBody>
          <a:bodyPr/>
          <a:lstStyle/>
          <a:p>
            <a:pPr marL="0" indent="0">
              <a:buFontTx/>
              <a:buNone/>
              <a:defRPr/>
            </a:pPr>
            <a:r>
              <a:rPr lang="nb-NO" sz="1600" dirty="0"/>
              <a:t>Normaltap er det tapet som erfaringsmessig inntreffer uten forekomst av rovvilt</a:t>
            </a:r>
          </a:p>
          <a:p>
            <a:pPr marL="0" indent="0">
              <a:buFontTx/>
              <a:buNone/>
              <a:defRPr/>
            </a:pPr>
            <a:endParaRPr lang="nb-NO" sz="800" dirty="0"/>
          </a:p>
          <a:p>
            <a:pPr marL="0" indent="0">
              <a:buFontTx/>
              <a:buNone/>
              <a:defRPr/>
            </a:pPr>
            <a:r>
              <a:rPr lang="nb-NO" sz="1600" dirty="0"/>
              <a:t>Normaltap på grunnlag av gjennomsnittstall for region, kommune, beiteområde</a:t>
            </a:r>
          </a:p>
          <a:p>
            <a:pPr marL="0" indent="0">
              <a:buFontTx/>
              <a:buNone/>
              <a:defRPr/>
            </a:pPr>
            <a:endParaRPr lang="nb-NO" sz="800" dirty="0"/>
          </a:p>
          <a:p>
            <a:pPr marL="0" indent="0">
              <a:buFontTx/>
              <a:buNone/>
              <a:defRPr/>
            </a:pPr>
            <a:r>
              <a:rPr lang="nb-NO" sz="1600" dirty="0"/>
              <a:t>Normaltap på grunnlag av dokumentasjon krever at det vedlegges dokumentasjon for en sammenhengende periode på 8-10 år</a:t>
            </a:r>
          </a:p>
          <a:p>
            <a:pPr marL="0" indent="0">
              <a:buFontTx/>
              <a:buNone/>
              <a:defRPr/>
            </a:pPr>
            <a:endParaRPr lang="nb-NO" sz="1600" dirty="0"/>
          </a:p>
          <a:p>
            <a:pPr marL="0" indent="0">
              <a:buFontTx/>
              <a:buNone/>
              <a:defRPr/>
            </a:pPr>
            <a:r>
              <a:rPr lang="nb-NO" sz="1600" dirty="0"/>
              <a:t>De som har har fått godkjent eget normaltap etter dokumentasjon tidligere trenger ikke legge ved dokumentasjon</a:t>
            </a:r>
          </a:p>
          <a:p>
            <a:pPr marL="0" indent="0">
              <a:buFontTx/>
              <a:buNone/>
              <a:defRPr/>
            </a:pPr>
            <a:endParaRPr lang="nb-NO" sz="1600" dirty="0"/>
          </a:p>
          <a:p>
            <a:pPr marL="0" indent="0">
              <a:buFontTx/>
              <a:buNone/>
              <a:defRPr/>
            </a:pPr>
            <a:endParaRPr lang="nb-NO" dirty="0"/>
          </a:p>
          <a:p>
            <a:pPr marL="0" indent="0">
              <a:buNone/>
              <a:defRPr/>
            </a:pPr>
            <a:endParaRPr lang="nb-NO" dirty="0"/>
          </a:p>
          <a:p>
            <a:pPr marL="0" indent="0">
              <a:buNone/>
              <a:defRPr/>
            </a:pPr>
            <a:endParaRPr lang="nb-NO" dirty="0"/>
          </a:p>
          <a:p>
            <a:pPr marL="0" indent="0">
              <a:buFontTx/>
              <a:buNone/>
              <a:defRPr/>
            </a:pPr>
            <a:endParaRPr lang="nb-NO" sz="3200" dirty="0"/>
          </a:p>
        </p:txBody>
      </p:sp>
    </p:spTree>
    <p:extLst>
      <p:ext uri="{BB962C8B-B14F-4D97-AF65-F5344CB8AC3E}">
        <p14:creationId xmlns:p14="http://schemas.microsoft.com/office/powerpoint/2010/main" val="661203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E8D3E2-39F4-432A-0BB8-08BB21C45540}"/>
              </a:ext>
            </a:extLst>
          </p:cNvPr>
          <p:cNvSpPr>
            <a:spLocks noGrp="1"/>
          </p:cNvSpPr>
          <p:nvPr>
            <p:ph type="body" sz="quarter" idx="11"/>
          </p:nvPr>
        </p:nvSpPr>
        <p:spPr>
          <a:xfrm>
            <a:off x="6096000" y="1885950"/>
            <a:ext cx="6096000" cy="4381500"/>
          </a:xfrm>
        </p:spPr>
        <p:txBody>
          <a:bodyPr/>
          <a:lstStyle/>
          <a:p>
            <a:pPr marL="0" indent="0">
              <a:buFontTx/>
              <a:buNone/>
              <a:defRPr/>
            </a:pPr>
            <a:r>
              <a:rPr lang="nb-NO" sz="1600" dirty="0"/>
              <a:t>Individuell beregning er kun aktuelt i særlige tilfeller der det kan dokumenteres at dyrene har høyere verdi enn standard beregning basert på gjennomsnittstall. Dette gjelder f.eks. spesielle saueraser eller økologisk drift</a:t>
            </a:r>
          </a:p>
          <a:p>
            <a:pPr marL="0" indent="0">
              <a:buNone/>
              <a:defRPr/>
            </a:pPr>
            <a:endParaRPr lang="nb-NO" sz="800" dirty="0"/>
          </a:p>
          <a:p>
            <a:pPr marL="0" indent="0">
              <a:buNone/>
              <a:defRPr/>
            </a:pPr>
            <a:r>
              <a:rPr lang="nb-NO" sz="1600" dirty="0"/>
              <a:t>Viktig å være oppmerksom på at utfallet kan gi dårligere økonomisk resultat enn standardbehandling</a:t>
            </a:r>
          </a:p>
          <a:p>
            <a:pPr marL="0" indent="0">
              <a:buNone/>
              <a:defRPr/>
            </a:pPr>
            <a:endParaRPr lang="nb-NO" sz="800" dirty="0"/>
          </a:p>
          <a:p>
            <a:pPr marL="0" indent="0">
              <a:buNone/>
              <a:defRPr/>
            </a:pPr>
            <a:r>
              <a:rPr lang="nb-NO" sz="1600" dirty="0"/>
              <a:t>Det er ikke mulig angre dette valget når søknaden er behandlet</a:t>
            </a:r>
          </a:p>
          <a:p>
            <a:pPr marL="0" indent="0">
              <a:buNone/>
              <a:defRPr/>
            </a:pPr>
            <a:endParaRPr lang="nb-NO" sz="800" dirty="0"/>
          </a:p>
          <a:p>
            <a:pPr marL="0" indent="0">
              <a:buNone/>
              <a:defRPr/>
            </a:pPr>
            <a:r>
              <a:rPr lang="nb-NO" sz="1600" dirty="0"/>
              <a:t>Individuell behandling krever at det blant annet vedlegges slakteresultater i tapsåret og eventuelle resultater fra tidligere år; aktuell dokumentasjon er </a:t>
            </a:r>
            <a:r>
              <a:rPr lang="nb-NO" sz="1600" dirty="0" err="1"/>
              <a:t>årsutskrift</a:t>
            </a:r>
            <a:r>
              <a:rPr lang="nb-NO" sz="1600" dirty="0"/>
              <a:t> fra sauekontrollen eller avregninger fra slakteri, avregning ulloppgjør mm. </a:t>
            </a:r>
          </a:p>
          <a:p>
            <a:pPr marL="0" indent="0">
              <a:buNone/>
              <a:defRPr/>
            </a:pPr>
            <a:endParaRPr lang="nb-NO" dirty="0"/>
          </a:p>
          <a:p>
            <a:pPr marL="0" indent="0">
              <a:buNone/>
              <a:defRPr/>
            </a:pPr>
            <a:endParaRPr lang="nb-NO" dirty="0"/>
          </a:p>
          <a:p>
            <a:pPr marL="0" indent="0">
              <a:buFontTx/>
              <a:buNone/>
              <a:defRPr/>
            </a:pPr>
            <a:endParaRPr lang="nb-NO" sz="3200" dirty="0"/>
          </a:p>
        </p:txBody>
      </p:sp>
      <p:pic>
        <p:nvPicPr>
          <p:cNvPr id="4" name="Bilde 3" descr="Et bilde som inneholder tekst&#10;&#10;Automatisk generert beskrivelse">
            <a:extLst>
              <a:ext uri="{FF2B5EF4-FFF2-40B4-BE49-F238E27FC236}">
                <a16:creationId xmlns:a16="http://schemas.microsoft.com/office/drawing/2014/main" id="{0CE5D771-6831-63D3-0133-756E518C658A}"/>
              </a:ext>
            </a:extLst>
          </p:cNvPr>
          <p:cNvPicPr>
            <a:picLocks noChangeAspect="1"/>
          </p:cNvPicPr>
          <p:nvPr/>
        </p:nvPicPr>
        <p:blipFill>
          <a:blip r:embed="rId3"/>
          <a:stretch>
            <a:fillRect/>
          </a:stretch>
        </p:blipFill>
        <p:spPr>
          <a:xfrm>
            <a:off x="133380" y="344211"/>
            <a:ext cx="5962620" cy="5368692"/>
          </a:xfrm>
          <a:prstGeom prst="rect">
            <a:avLst/>
          </a:prstGeom>
        </p:spPr>
      </p:pic>
    </p:spTree>
    <p:extLst>
      <p:ext uri="{BB962C8B-B14F-4D97-AF65-F5344CB8AC3E}">
        <p14:creationId xmlns:p14="http://schemas.microsoft.com/office/powerpoint/2010/main" val="2380752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E8D3E2-39F4-432A-0BB8-08BB21C45540}"/>
              </a:ext>
            </a:extLst>
          </p:cNvPr>
          <p:cNvSpPr>
            <a:spLocks noGrp="1"/>
          </p:cNvSpPr>
          <p:nvPr>
            <p:ph type="body" sz="quarter" idx="11"/>
          </p:nvPr>
        </p:nvSpPr>
        <p:spPr>
          <a:xfrm>
            <a:off x="6429375" y="758824"/>
            <a:ext cx="5762625" cy="3003551"/>
          </a:xfrm>
        </p:spPr>
        <p:txBody>
          <a:bodyPr/>
          <a:lstStyle/>
          <a:p>
            <a:pPr marL="0" indent="0">
              <a:buFontTx/>
              <a:buNone/>
              <a:defRPr/>
            </a:pPr>
            <a:endParaRPr lang="nb-NO" dirty="0"/>
          </a:p>
          <a:p>
            <a:pPr marL="0" indent="0">
              <a:buFontTx/>
              <a:buNone/>
              <a:defRPr/>
            </a:pPr>
            <a:r>
              <a:rPr lang="nb-NO" sz="1600" dirty="0"/>
              <a:t>Bruk kommentarfeltet/ vedlegg for utfyllende opplysninger!</a:t>
            </a:r>
          </a:p>
          <a:p>
            <a:pPr marL="0" indent="0">
              <a:buFontTx/>
              <a:buNone/>
              <a:defRPr/>
            </a:pPr>
            <a:endParaRPr lang="nb-NO" sz="800" dirty="0"/>
          </a:p>
          <a:p>
            <a:pPr marL="285750" indent="-285750">
              <a:buFont typeface="Arial" pitchFamily="34" charset="0"/>
              <a:buChar char="•"/>
              <a:defRPr/>
            </a:pPr>
            <a:r>
              <a:rPr lang="nb-NO" sz="1600" dirty="0"/>
              <a:t>Drifta (</a:t>
            </a:r>
            <a:r>
              <a:rPr lang="nb-NO" sz="1600" dirty="0" err="1"/>
              <a:t>koppelam</a:t>
            </a:r>
            <a:r>
              <a:rPr lang="nb-NO" sz="1600" dirty="0"/>
              <a:t>, puljeslipp, bruk av seterkve, </a:t>
            </a:r>
            <a:r>
              <a:rPr lang="nb-NO" sz="1600" dirty="0" err="1"/>
              <a:t>radiobjøller</a:t>
            </a:r>
            <a:r>
              <a:rPr lang="nb-NO" sz="1600" dirty="0"/>
              <a:t>, slipp i ulike beiteområder m.m.)</a:t>
            </a:r>
          </a:p>
          <a:p>
            <a:pPr marL="285750" indent="-285750">
              <a:buFont typeface="Arial" pitchFamily="34" charset="0"/>
              <a:buChar char="•"/>
              <a:defRPr/>
            </a:pPr>
            <a:r>
              <a:rPr lang="nb-NO" sz="1600" dirty="0"/>
              <a:t>Hendelser (dato/ tid og sted, unormale hendelser, uro i flokken, søyer og lam fra hverandre, sein/vanskelig sank, sank på nye områder m.m.)</a:t>
            </a:r>
          </a:p>
          <a:p>
            <a:pPr marL="0" indent="0">
              <a:buFontTx/>
              <a:buNone/>
              <a:defRPr/>
            </a:pPr>
            <a:endParaRPr lang="nb-NO" sz="1600" dirty="0"/>
          </a:p>
          <a:p>
            <a:pPr marL="0" indent="0">
              <a:buFontTx/>
              <a:buNone/>
              <a:defRPr/>
            </a:pPr>
            <a:endParaRPr lang="nb-NO" sz="3200" dirty="0"/>
          </a:p>
        </p:txBody>
      </p:sp>
      <p:pic>
        <p:nvPicPr>
          <p:cNvPr id="2" name="Bilde 1" descr="Et bilde som inneholder tekst&#10;&#10;Automatisk generert beskrivelse">
            <a:extLst>
              <a:ext uri="{FF2B5EF4-FFF2-40B4-BE49-F238E27FC236}">
                <a16:creationId xmlns:a16="http://schemas.microsoft.com/office/drawing/2014/main" id="{AAC4D470-D2AF-08D2-C658-797E416CF467}"/>
              </a:ext>
            </a:extLst>
          </p:cNvPr>
          <p:cNvPicPr>
            <a:picLocks noChangeAspect="1"/>
          </p:cNvPicPr>
          <p:nvPr/>
        </p:nvPicPr>
        <p:blipFill>
          <a:blip r:embed="rId3"/>
          <a:stretch>
            <a:fillRect/>
          </a:stretch>
        </p:blipFill>
        <p:spPr>
          <a:xfrm>
            <a:off x="149648" y="219557"/>
            <a:ext cx="5946352" cy="5946352"/>
          </a:xfrm>
          <a:prstGeom prst="rect">
            <a:avLst/>
          </a:prstGeom>
        </p:spPr>
      </p:pic>
    </p:spTree>
    <p:extLst>
      <p:ext uri="{BB962C8B-B14F-4D97-AF65-F5344CB8AC3E}">
        <p14:creationId xmlns:p14="http://schemas.microsoft.com/office/powerpoint/2010/main" val="2090941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041DDF3-967B-70B6-5FD7-4B325EC4E7F9}"/>
              </a:ext>
            </a:extLst>
          </p:cNvPr>
          <p:cNvPicPr>
            <a:picLocks noChangeAspect="1"/>
          </p:cNvPicPr>
          <p:nvPr/>
        </p:nvPicPr>
        <p:blipFill>
          <a:blip r:embed="rId3"/>
          <a:stretch>
            <a:fillRect/>
          </a:stretch>
        </p:blipFill>
        <p:spPr>
          <a:xfrm>
            <a:off x="293614" y="311090"/>
            <a:ext cx="5409543" cy="5409543"/>
          </a:xfrm>
          <a:prstGeom prst="rect">
            <a:avLst/>
          </a:prstGeom>
        </p:spPr>
      </p:pic>
      <p:sp>
        <p:nvSpPr>
          <p:cNvPr id="2" name="Text Placeholder 2">
            <a:extLst>
              <a:ext uri="{FF2B5EF4-FFF2-40B4-BE49-F238E27FC236}">
                <a16:creationId xmlns:a16="http://schemas.microsoft.com/office/drawing/2014/main" id="{6D1407FC-50FB-FAA7-5DE6-87174AB24E98}"/>
              </a:ext>
            </a:extLst>
          </p:cNvPr>
          <p:cNvSpPr>
            <a:spLocks noGrp="1"/>
          </p:cNvSpPr>
          <p:nvPr>
            <p:ph type="body" sz="quarter" idx="11"/>
          </p:nvPr>
        </p:nvSpPr>
        <p:spPr>
          <a:xfrm>
            <a:off x="5772150" y="1095375"/>
            <a:ext cx="6210300" cy="5070534"/>
          </a:xfrm>
        </p:spPr>
        <p:txBody>
          <a:bodyPr/>
          <a:lstStyle/>
          <a:p>
            <a:pPr>
              <a:defRPr/>
            </a:pPr>
            <a:r>
              <a:rPr lang="nb-NO" sz="1600" dirty="0"/>
              <a:t>Du kan lagre søknaden underveis og fortsette utfyllingen på et senere tidspunkt</a:t>
            </a:r>
          </a:p>
          <a:p>
            <a:pPr>
              <a:defRPr/>
            </a:pPr>
            <a:endParaRPr lang="nb-NO" sz="1600" dirty="0"/>
          </a:p>
          <a:p>
            <a:pPr>
              <a:defRPr/>
            </a:pPr>
            <a:r>
              <a:rPr lang="nb-NO" sz="1600" dirty="0"/>
              <a:t>Når du trykker på send søknad, kan ikke søknaden lenger endres</a:t>
            </a:r>
          </a:p>
          <a:p>
            <a:pPr>
              <a:defRPr/>
            </a:pPr>
            <a:endParaRPr lang="nb-NO" sz="1600" dirty="0"/>
          </a:p>
          <a:p>
            <a:pPr>
              <a:defRPr/>
            </a:pPr>
            <a:r>
              <a:rPr lang="nb-NO" sz="1600" dirty="0"/>
              <a:t>Dersom du oppdager at du har ført feil, eller det er kommet igjen dyr som er ført opp som tapt, må du så snart som mulig kontakte Statsforvalteren. Vi gjør da endringene i din søknad. Behov for endringer i søknaden må bekreftes skriftlig (epost)</a:t>
            </a:r>
          </a:p>
          <a:p>
            <a:pPr marL="0" indent="0">
              <a:buNone/>
              <a:defRPr/>
            </a:pPr>
            <a:endParaRPr lang="nb-NO" sz="1600" dirty="0"/>
          </a:p>
          <a:p>
            <a:pPr marL="0" indent="0">
              <a:buFontTx/>
              <a:buNone/>
              <a:defRPr/>
            </a:pPr>
            <a:r>
              <a:rPr lang="nb-NO" sz="1600" dirty="0"/>
              <a:t>Lykke til</a:t>
            </a:r>
          </a:p>
        </p:txBody>
      </p:sp>
    </p:spTree>
    <p:extLst>
      <p:ext uri="{BB962C8B-B14F-4D97-AF65-F5344CB8AC3E}">
        <p14:creationId xmlns:p14="http://schemas.microsoft.com/office/powerpoint/2010/main" val="3872718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39350" y="356659"/>
            <a:ext cx="7104789" cy="1920213"/>
          </a:xfrm>
        </p:spPr>
        <p:txBody>
          <a:bodyPr/>
          <a:lstStyle/>
          <a:p>
            <a:r>
              <a:rPr lang="nb-NO" dirty="0"/>
              <a:t>Sauekontrollen</a:t>
            </a:r>
            <a:br>
              <a:rPr lang="nb-NO" dirty="0"/>
            </a:br>
            <a:r>
              <a:rPr lang="nb-NO" dirty="0"/>
              <a:t>Erstatningsgrunnlag ved søknad om rovvilterstatning</a:t>
            </a:r>
            <a:br>
              <a:rPr lang="nb-NO" dirty="0"/>
            </a:br>
            <a:endParaRPr lang="nb-NO" dirty="0"/>
          </a:p>
        </p:txBody>
      </p:sp>
      <p:sp>
        <p:nvSpPr>
          <p:cNvPr id="3" name="Undertittel 2"/>
          <p:cNvSpPr>
            <a:spLocks noGrp="1"/>
          </p:cNvSpPr>
          <p:nvPr>
            <p:ph type="subTitle" idx="1"/>
          </p:nvPr>
        </p:nvSpPr>
        <p:spPr>
          <a:xfrm>
            <a:off x="623392" y="2948947"/>
            <a:ext cx="4128459" cy="1056117"/>
          </a:xfrm>
        </p:spPr>
        <p:txBody>
          <a:bodyPr/>
          <a:lstStyle/>
          <a:p>
            <a:r>
              <a:rPr lang="nb-NO" dirty="0">
                <a:solidFill>
                  <a:schemeClr val="bg1"/>
                </a:solidFill>
              </a:rPr>
              <a:t>Toril Hårdnes, Rådgiver Småfe</a:t>
            </a:r>
          </a:p>
          <a:p>
            <a:r>
              <a:rPr lang="nb-NO" dirty="0">
                <a:solidFill>
                  <a:schemeClr val="bg1"/>
                </a:solidFill>
              </a:rPr>
              <a:t>19. Oktober 2023</a:t>
            </a:r>
          </a:p>
        </p:txBody>
      </p:sp>
    </p:spTree>
    <p:extLst>
      <p:ext uri="{BB962C8B-B14F-4D97-AF65-F5344CB8AC3E}">
        <p14:creationId xmlns:p14="http://schemas.microsoft.com/office/powerpoint/2010/main" val="398406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8BE57B-E230-4E33-8968-31921739076A}"/>
              </a:ext>
            </a:extLst>
          </p:cNvPr>
          <p:cNvSpPr>
            <a:spLocks noGrp="1"/>
          </p:cNvSpPr>
          <p:nvPr>
            <p:ph type="title"/>
          </p:nvPr>
        </p:nvSpPr>
        <p:spPr/>
        <p:txBody>
          <a:bodyPr/>
          <a:lstStyle/>
          <a:p>
            <a:r>
              <a:rPr lang="nb-NO" dirty="0"/>
              <a:t>Grunnlag erstatningssøknad</a:t>
            </a:r>
          </a:p>
        </p:txBody>
      </p:sp>
      <p:sp>
        <p:nvSpPr>
          <p:cNvPr id="4" name="Plassholder for innhold 3">
            <a:extLst>
              <a:ext uri="{FF2B5EF4-FFF2-40B4-BE49-F238E27FC236}">
                <a16:creationId xmlns:a16="http://schemas.microsoft.com/office/drawing/2014/main" id="{9AABBAF0-11D0-4A91-995B-D6AC98511795}"/>
              </a:ext>
            </a:extLst>
          </p:cNvPr>
          <p:cNvSpPr>
            <a:spLocks noGrp="1"/>
          </p:cNvSpPr>
          <p:nvPr>
            <p:ph sz="half" idx="2"/>
          </p:nvPr>
        </p:nvSpPr>
        <p:spPr/>
        <p:txBody>
          <a:bodyPr/>
          <a:lstStyle/>
          <a:p>
            <a:r>
              <a:rPr lang="nb-NO" dirty="0"/>
              <a:t> </a:t>
            </a:r>
          </a:p>
        </p:txBody>
      </p:sp>
      <p:sp>
        <p:nvSpPr>
          <p:cNvPr id="5" name="Plassholder for lysbildenummer 4">
            <a:extLst>
              <a:ext uri="{FF2B5EF4-FFF2-40B4-BE49-F238E27FC236}">
                <a16:creationId xmlns:a16="http://schemas.microsoft.com/office/drawing/2014/main" id="{C2F2569C-AD5D-4A07-B56A-3D72B107A500}"/>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25</a:t>
            </a:fld>
            <a:endParaRPr lang="nb-NO">
              <a:solidFill>
                <a:srgbClr val="FFFFFF">
                  <a:lumMod val="50000"/>
                </a:srgbClr>
              </a:solidFill>
              <a:latin typeface="Arial"/>
            </a:endParaRPr>
          </a:p>
        </p:txBody>
      </p:sp>
      <p:pic>
        <p:nvPicPr>
          <p:cNvPr id="10" name="Plassholder for innhold 9">
            <a:extLst>
              <a:ext uri="{FF2B5EF4-FFF2-40B4-BE49-F238E27FC236}">
                <a16:creationId xmlns:a16="http://schemas.microsoft.com/office/drawing/2014/main" id="{2AD82E1F-60BD-4F03-87EF-D72E217FBCB2}"/>
              </a:ext>
            </a:extLst>
          </p:cNvPr>
          <p:cNvPicPr>
            <a:picLocks noGrp="1" noChangeAspect="1"/>
          </p:cNvPicPr>
          <p:nvPr>
            <p:ph sz="half" idx="1"/>
          </p:nvPr>
        </p:nvPicPr>
        <p:blipFill>
          <a:blip r:embed="rId2"/>
          <a:stretch>
            <a:fillRect/>
          </a:stretch>
        </p:blipFill>
        <p:spPr>
          <a:xfrm>
            <a:off x="6672064" y="1911692"/>
            <a:ext cx="1785349" cy="4421717"/>
          </a:xfrm>
          <a:prstGeom prst="rect">
            <a:avLst/>
          </a:prstGeom>
        </p:spPr>
      </p:pic>
      <p:pic>
        <p:nvPicPr>
          <p:cNvPr id="11" name="Bilde 10">
            <a:extLst>
              <a:ext uri="{FF2B5EF4-FFF2-40B4-BE49-F238E27FC236}">
                <a16:creationId xmlns:a16="http://schemas.microsoft.com/office/drawing/2014/main" id="{DC462984-FA6F-4FCD-A0C7-5425E459F02C}"/>
              </a:ext>
            </a:extLst>
          </p:cNvPr>
          <p:cNvPicPr>
            <a:picLocks noChangeAspect="1"/>
          </p:cNvPicPr>
          <p:nvPr/>
        </p:nvPicPr>
        <p:blipFill>
          <a:blip r:embed="rId3"/>
          <a:stretch>
            <a:fillRect/>
          </a:stretch>
        </p:blipFill>
        <p:spPr>
          <a:xfrm>
            <a:off x="196027" y="1263902"/>
            <a:ext cx="11799947" cy="647791"/>
          </a:xfrm>
          <a:prstGeom prst="rect">
            <a:avLst/>
          </a:prstGeom>
        </p:spPr>
      </p:pic>
      <p:cxnSp>
        <p:nvCxnSpPr>
          <p:cNvPr id="12" name="Rett pilkobling 11">
            <a:extLst>
              <a:ext uri="{FF2B5EF4-FFF2-40B4-BE49-F238E27FC236}">
                <a16:creationId xmlns:a16="http://schemas.microsoft.com/office/drawing/2014/main" id="{1DB69F10-C7A3-4461-9348-A7C2F55BAE0A}"/>
              </a:ext>
            </a:extLst>
          </p:cNvPr>
          <p:cNvCxnSpPr>
            <a:cxnSpLocks/>
          </p:cNvCxnSpPr>
          <p:nvPr/>
        </p:nvCxnSpPr>
        <p:spPr>
          <a:xfrm flipH="1">
            <a:off x="8112224" y="3152279"/>
            <a:ext cx="2016224" cy="3061031"/>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F3D09F-F716-4B7E-AB98-EC826013E7EF}"/>
              </a:ext>
            </a:extLst>
          </p:cNvPr>
          <p:cNvSpPr>
            <a:spLocks noGrp="1"/>
          </p:cNvSpPr>
          <p:nvPr>
            <p:ph type="title"/>
          </p:nvPr>
        </p:nvSpPr>
        <p:spPr/>
        <p:txBody>
          <a:bodyPr/>
          <a:lstStyle/>
          <a:p>
            <a:r>
              <a:rPr lang="nb-NO" dirty="0"/>
              <a:t> </a:t>
            </a:r>
          </a:p>
        </p:txBody>
      </p:sp>
      <p:pic>
        <p:nvPicPr>
          <p:cNvPr id="6" name="Plassholder for innhold 5">
            <a:extLst>
              <a:ext uri="{FF2B5EF4-FFF2-40B4-BE49-F238E27FC236}">
                <a16:creationId xmlns:a16="http://schemas.microsoft.com/office/drawing/2014/main" id="{3193CF5B-F3D8-405A-9CA6-FF3CFB132ED3}"/>
              </a:ext>
            </a:extLst>
          </p:cNvPr>
          <p:cNvPicPr>
            <a:picLocks noGrp="1" noChangeAspect="1"/>
          </p:cNvPicPr>
          <p:nvPr>
            <p:ph sz="half" idx="1"/>
          </p:nvPr>
        </p:nvPicPr>
        <p:blipFill>
          <a:blip r:embed="rId2"/>
          <a:stretch>
            <a:fillRect/>
          </a:stretch>
        </p:blipFill>
        <p:spPr>
          <a:xfrm>
            <a:off x="618501" y="401752"/>
            <a:ext cx="6821648" cy="5620165"/>
          </a:xfrm>
          <a:prstGeom prst="rect">
            <a:avLst/>
          </a:prstGeom>
        </p:spPr>
      </p:pic>
      <p:sp>
        <p:nvSpPr>
          <p:cNvPr id="4" name="Plassholder for innhold 3">
            <a:extLst>
              <a:ext uri="{FF2B5EF4-FFF2-40B4-BE49-F238E27FC236}">
                <a16:creationId xmlns:a16="http://schemas.microsoft.com/office/drawing/2014/main" id="{DF19198C-428C-402B-AAD9-8AA6C8A3CDD0}"/>
              </a:ext>
            </a:extLst>
          </p:cNvPr>
          <p:cNvSpPr>
            <a:spLocks noGrp="1"/>
          </p:cNvSpPr>
          <p:nvPr>
            <p:ph sz="half" idx="2"/>
          </p:nvPr>
        </p:nvSpPr>
        <p:spPr>
          <a:xfrm>
            <a:off x="8688288" y="1600201"/>
            <a:ext cx="2894112" cy="4421088"/>
          </a:xfrm>
        </p:spPr>
        <p:txBody>
          <a:bodyPr/>
          <a:lstStyle/>
          <a:p>
            <a:r>
              <a:rPr lang="nb-NO" dirty="0"/>
              <a:t>Rapporten kan lagres som en snarvei på </a:t>
            </a:r>
            <a:r>
              <a:rPr lang="nb-NO" dirty="0" err="1"/>
              <a:t>MinOversikt</a:t>
            </a:r>
            <a:endParaRPr lang="nb-NO" dirty="0"/>
          </a:p>
          <a:p>
            <a:r>
              <a:rPr lang="nb-NO" dirty="0"/>
              <a:t>Datoer må fylles ut hver gang man går inn på rapporten; lagres ikke </a:t>
            </a:r>
          </a:p>
          <a:p>
            <a:r>
              <a:rPr lang="nb-NO" dirty="0"/>
              <a:t>Datoene gir grunnlag for utlisting</a:t>
            </a:r>
          </a:p>
        </p:txBody>
      </p:sp>
      <p:sp>
        <p:nvSpPr>
          <p:cNvPr id="5" name="Plassholder for lysbildenummer 4">
            <a:extLst>
              <a:ext uri="{FF2B5EF4-FFF2-40B4-BE49-F238E27FC236}">
                <a16:creationId xmlns:a16="http://schemas.microsoft.com/office/drawing/2014/main" id="{C8AFE278-9CCC-4AB8-BA2A-975C5E8A65DF}"/>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26</a:t>
            </a:fld>
            <a:endParaRPr lang="nb-NO">
              <a:solidFill>
                <a:srgbClr val="FFFFFF">
                  <a:lumMod val="50000"/>
                </a:srgbClr>
              </a:solidFill>
              <a:latin typeface="Arial"/>
            </a:endParaRPr>
          </a:p>
        </p:txBody>
      </p:sp>
      <p:cxnSp>
        <p:nvCxnSpPr>
          <p:cNvPr id="7" name="Rett pilkobling 6">
            <a:extLst>
              <a:ext uri="{FF2B5EF4-FFF2-40B4-BE49-F238E27FC236}">
                <a16:creationId xmlns:a16="http://schemas.microsoft.com/office/drawing/2014/main" id="{BB3AE2EE-4899-44E5-8DDC-20AF3624D410}"/>
              </a:ext>
            </a:extLst>
          </p:cNvPr>
          <p:cNvCxnSpPr>
            <a:cxnSpLocks/>
          </p:cNvCxnSpPr>
          <p:nvPr/>
        </p:nvCxnSpPr>
        <p:spPr>
          <a:xfrm flipH="1" flipV="1">
            <a:off x="6096000" y="937287"/>
            <a:ext cx="3072341" cy="607893"/>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8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D63AF2-D49D-46D3-AD32-B9E9EAB7CF5A}"/>
              </a:ext>
            </a:extLst>
          </p:cNvPr>
          <p:cNvSpPr>
            <a:spLocks noGrp="1"/>
          </p:cNvSpPr>
          <p:nvPr>
            <p:ph type="title"/>
          </p:nvPr>
        </p:nvSpPr>
        <p:spPr/>
        <p:txBody>
          <a:bodyPr/>
          <a:lstStyle/>
          <a:p>
            <a:r>
              <a:rPr lang="nb-NO" dirty="0"/>
              <a:t>Definering av beiteperiode</a:t>
            </a:r>
          </a:p>
        </p:txBody>
      </p:sp>
      <p:pic>
        <p:nvPicPr>
          <p:cNvPr id="6" name="Plassholder for innhold 5">
            <a:extLst>
              <a:ext uri="{FF2B5EF4-FFF2-40B4-BE49-F238E27FC236}">
                <a16:creationId xmlns:a16="http://schemas.microsoft.com/office/drawing/2014/main" id="{AA794E15-F504-4C0B-A5CE-F9D5365C55D6}"/>
              </a:ext>
            </a:extLst>
          </p:cNvPr>
          <p:cNvPicPr>
            <a:picLocks noGrp="1" noChangeAspect="1"/>
          </p:cNvPicPr>
          <p:nvPr>
            <p:ph sz="half" idx="1"/>
          </p:nvPr>
        </p:nvPicPr>
        <p:blipFill>
          <a:blip r:embed="rId2"/>
          <a:stretch>
            <a:fillRect/>
          </a:stretch>
        </p:blipFill>
        <p:spPr>
          <a:xfrm>
            <a:off x="47328" y="1892830"/>
            <a:ext cx="7925851" cy="3922805"/>
          </a:xfrm>
          <a:prstGeom prst="rect">
            <a:avLst/>
          </a:prstGeom>
        </p:spPr>
      </p:pic>
      <p:sp>
        <p:nvSpPr>
          <p:cNvPr id="4" name="Plassholder for innhold 3">
            <a:extLst>
              <a:ext uri="{FF2B5EF4-FFF2-40B4-BE49-F238E27FC236}">
                <a16:creationId xmlns:a16="http://schemas.microsoft.com/office/drawing/2014/main" id="{E13747B4-EBB5-448B-9496-F41EF73AF90A}"/>
              </a:ext>
            </a:extLst>
          </p:cNvPr>
          <p:cNvSpPr>
            <a:spLocks noGrp="1"/>
          </p:cNvSpPr>
          <p:nvPr>
            <p:ph sz="half" idx="2"/>
          </p:nvPr>
        </p:nvSpPr>
        <p:spPr>
          <a:xfrm>
            <a:off x="7920203" y="1600201"/>
            <a:ext cx="3662197" cy="4421088"/>
          </a:xfrm>
        </p:spPr>
        <p:txBody>
          <a:bodyPr>
            <a:normAutofit fontScale="92500" lnSpcReduction="20000"/>
          </a:bodyPr>
          <a:lstStyle/>
          <a:p>
            <a:r>
              <a:rPr lang="nb-NO" dirty="0"/>
              <a:t>Dato som bør brukes hvis slepp og sank skjer over flere dager.</a:t>
            </a:r>
          </a:p>
          <a:p>
            <a:r>
              <a:rPr lang="nb-NO" dirty="0"/>
              <a:t>Hvis det er dyr som dør på vårbeite etter dato som er satt for slepp, vil korrekt antall dyr slept i utmark og sommerbeite innmark bli avvikende.</a:t>
            </a:r>
          </a:p>
        </p:txBody>
      </p:sp>
      <p:sp>
        <p:nvSpPr>
          <p:cNvPr id="5" name="Plassholder for lysbildenummer 4">
            <a:extLst>
              <a:ext uri="{FF2B5EF4-FFF2-40B4-BE49-F238E27FC236}">
                <a16:creationId xmlns:a16="http://schemas.microsoft.com/office/drawing/2014/main" id="{1DFB3384-743C-4F95-9A25-05B30AB0D18F}"/>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27</a:t>
            </a:fld>
            <a:endParaRPr lang="nb-NO">
              <a:solidFill>
                <a:srgbClr val="FFFFFF">
                  <a:lumMod val="50000"/>
                </a:srgbClr>
              </a:solidFill>
              <a:latin typeface="Arial"/>
            </a:endParaRPr>
          </a:p>
        </p:txBody>
      </p:sp>
    </p:spTree>
    <p:extLst>
      <p:ext uri="{BB962C8B-B14F-4D97-AF65-F5344CB8AC3E}">
        <p14:creationId xmlns:p14="http://schemas.microsoft.com/office/powerpoint/2010/main" val="3421514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E4A0EC-EE07-4339-A0D0-661816300363}"/>
              </a:ext>
            </a:extLst>
          </p:cNvPr>
          <p:cNvSpPr>
            <a:spLocks noGrp="1"/>
          </p:cNvSpPr>
          <p:nvPr>
            <p:ph type="title"/>
          </p:nvPr>
        </p:nvSpPr>
        <p:spPr/>
        <p:txBody>
          <a:bodyPr/>
          <a:lstStyle/>
          <a:p>
            <a:r>
              <a:rPr lang="nb-NO" dirty="0"/>
              <a:t>Tapsoversikt</a:t>
            </a:r>
          </a:p>
        </p:txBody>
      </p:sp>
      <p:pic>
        <p:nvPicPr>
          <p:cNvPr id="5" name="Plassholder for innhold 4">
            <a:extLst>
              <a:ext uri="{FF2B5EF4-FFF2-40B4-BE49-F238E27FC236}">
                <a16:creationId xmlns:a16="http://schemas.microsoft.com/office/drawing/2014/main" id="{8AACA34D-93F6-4C31-B04D-7B3AE48031A7}"/>
              </a:ext>
            </a:extLst>
          </p:cNvPr>
          <p:cNvPicPr>
            <a:picLocks noGrp="1" noChangeAspect="1"/>
          </p:cNvPicPr>
          <p:nvPr>
            <p:ph idx="1"/>
          </p:nvPr>
        </p:nvPicPr>
        <p:blipFill>
          <a:blip r:embed="rId2"/>
          <a:stretch>
            <a:fillRect/>
          </a:stretch>
        </p:blipFill>
        <p:spPr>
          <a:xfrm>
            <a:off x="204896" y="2276873"/>
            <a:ext cx="11908605" cy="2825199"/>
          </a:xfrm>
          <a:prstGeom prst="rect">
            <a:avLst/>
          </a:prstGeom>
        </p:spPr>
      </p:pic>
      <p:sp>
        <p:nvSpPr>
          <p:cNvPr id="4" name="Plassholder for lysbildenummer 3">
            <a:extLst>
              <a:ext uri="{FF2B5EF4-FFF2-40B4-BE49-F238E27FC236}">
                <a16:creationId xmlns:a16="http://schemas.microsoft.com/office/drawing/2014/main" id="{D7B9B7DC-3709-43D9-99BF-6563E17FA878}"/>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28</a:t>
            </a:fld>
            <a:endParaRPr lang="nb-NO">
              <a:solidFill>
                <a:srgbClr val="FFFFFF">
                  <a:lumMod val="50000"/>
                </a:srgbClr>
              </a:solidFill>
              <a:latin typeface="Arial"/>
            </a:endParaRPr>
          </a:p>
        </p:txBody>
      </p:sp>
    </p:spTree>
    <p:extLst>
      <p:ext uri="{BB962C8B-B14F-4D97-AF65-F5344CB8AC3E}">
        <p14:creationId xmlns:p14="http://schemas.microsoft.com/office/powerpoint/2010/main" val="3680172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D2E8B6-972F-4593-8DD0-7FFEB97F20B1}"/>
              </a:ext>
            </a:extLst>
          </p:cNvPr>
          <p:cNvSpPr>
            <a:spLocks noGrp="1"/>
          </p:cNvSpPr>
          <p:nvPr>
            <p:ph type="title"/>
          </p:nvPr>
        </p:nvSpPr>
        <p:spPr>
          <a:xfrm>
            <a:off x="609600" y="164638"/>
            <a:ext cx="10972800" cy="987943"/>
          </a:xfrm>
        </p:spPr>
        <p:txBody>
          <a:bodyPr/>
          <a:lstStyle/>
          <a:p>
            <a:r>
              <a:rPr lang="nb-NO" dirty="0"/>
              <a:t>Besetningsliste</a:t>
            </a:r>
          </a:p>
        </p:txBody>
      </p:sp>
      <p:pic>
        <p:nvPicPr>
          <p:cNvPr id="5" name="Plassholder for innhold 4">
            <a:extLst>
              <a:ext uri="{FF2B5EF4-FFF2-40B4-BE49-F238E27FC236}">
                <a16:creationId xmlns:a16="http://schemas.microsoft.com/office/drawing/2014/main" id="{0A5A26BD-90D0-4DC6-860E-DE0166081940}"/>
              </a:ext>
            </a:extLst>
          </p:cNvPr>
          <p:cNvPicPr>
            <a:picLocks noGrp="1" noChangeAspect="1"/>
          </p:cNvPicPr>
          <p:nvPr>
            <p:ph idx="1"/>
          </p:nvPr>
        </p:nvPicPr>
        <p:blipFill>
          <a:blip r:embed="rId2"/>
          <a:stretch>
            <a:fillRect/>
          </a:stretch>
        </p:blipFill>
        <p:spPr>
          <a:xfrm>
            <a:off x="245285" y="1518724"/>
            <a:ext cx="11617291" cy="2932285"/>
          </a:xfrm>
          <a:prstGeom prst="rect">
            <a:avLst/>
          </a:prstGeom>
        </p:spPr>
      </p:pic>
      <p:sp>
        <p:nvSpPr>
          <p:cNvPr id="4" name="Plassholder for lysbildenummer 3">
            <a:extLst>
              <a:ext uri="{FF2B5EF4-FFF2-40B4-BE49-F238E27FC236}">
                <a16:creationId xmlns:a16="http://schemas.microsoft.com/office/drawing/2014/main" id="{99AFE884-C5D4-441F-BD18-C5170E70FD54}"/>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29</a:t>
            </a:fld>
            <a:endParaRPr lang="nb-NO">
              <a:solidFill>
                <a:srgbClr val="FFFFFF">
                  <a:lumMod val="50000"/>
                </a:srgbClr>
              </a:solidFill>
              <a:latin typeface="Arial"/>
            </a:endParaRPr>
          </a:p>
        </p:txBody>
      </p:sp>
      <p:pic>
        <p:nvPicPr>
          <p:cNvPr id="6" name="Bilde 5">
            <a:extLst>
              <a:ext uri="{FF2B5EF4-FFF2-40B4-BE49-F238E27FC236}">
                <a16:creationId xmlns:a16="http://schemas.microsoft.com/office/drawing/2014/main" id="{9AEDAB0F-F69F-48D8-B6E0-06E4A35F9B2A}"/>
              </a:ext>
            </a:extLst>
          </p:cNvPr>
          <p:cNvPicPr>
            <a:picLocks noChangeAspect="1"/>
          </p:cNvPicPr>
          <p:nvPr/>
        </p:nvPicPr>
        <p:blipFill>
          <a:blip r:embed="rId3"/>
          <a:stretch>
            <a:fillRect/>
          </a:stretch>
        </p:blipFill>
        <p:spPr>
          <a:xfrm>
            <a:off x="245286" y="4451010"/>
            <a:ext cx="11701429" cy="2215513"/>
          </a:xfrm>
          <a:prstGeom prst="rect">
            <a:avLst/>
          </a:prstGeom>
        </p:spPr>
      </p:pic>
    </p:spTree>
    <p:extLst>
      <p:ext uri="{BB962C8B-B14F-4D97-AF65-F5344CB8AC3E}">
        <p14:creationId xmlns:p14="http://schemas.microsoft.com/office/powerpoint/2010/main" val="3718924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24D99FAC-E860-AFB8-AC21-29C41EE9732A}"/>
              </a:ext>
            </a:extLst>
          </p:cNvPr>
          <p:cNvPicPr>
            <a:picLocks noChangeAspect="1"/>
          </p:cNvPicPr>
          <p:nvPr/>
        </p:nvPicPr>
        <p:blipFill>
          <a:blip r:embed="rId3"/>
          <a:stretch>
            <a:fillRect/>
          </a:stretch>
        </p:blipFill>
        <p:spPr>
          <a:xfrm>
            <a:off x="110067" y="119965"/>
            <a:ext cx="6606862" cy="6426558"/>
          </a:xfrm>
          <a:prstGeom prst="rect">
            <a:avLst/>
          </a:prstGeom>
        </p:spPr>
      </p:pic>
      <p:sp>
        <p:nvSpPr>
          <p:cNvPr id="5" name="Ellipse 4">
            <a:extLst>
              <a:ext uri="{FF2B5EF4-FFF2-40B4-BE49-F238E27FC236}">
                <a16:creationId xmlns:a16="http://schemas.microsoft.com/office/drawing/2014/main" id="{9E887686-5775-E549-AA85-BB7CC87A5EB0}"/>
              </a:ext>
            </a:extLst>
          </p:cNvPr>
          <p:cNvSpPr/>
          <p:nvPr/>
        </p:nvSpPr>
        <p:spPr>
          <a:xfrm>
            <a:off x="1175078" y="4030133"/>
            <a:ext cx="2736522" cy="6434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7" name="Bilde 6">
            <a:extLst>
              <a:ext uri="{FF2B5EF4-FFF2-40B4-BE49-F238E27FC236}">
                <a16:creationId xmlns:a16="http://schemas.microsoft.com/office/drawing/2014/main" id="{E909291F-A8BA-2C8C-D118-D4863ABD8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160" y="1843549"/>
            <a:ext cx="4959350" cy="4622800"/>
          </a:xfrm>
          <a:prstGeom prst="rect">
            <a:avLst/>
          </a:prstGeom>
        </p:spPr>
      </p:pic>
      <p:sp>
        <p:nvSpPr>
          <p:cNvPr id="2" name="Text Placeholder 2">
            <a:extLst>
              <a:ext uri="{FF2B5EF4-FFF2-40B4-BE49-F238E27FC236}">
                <a16:creationId xmlns:a16="http://schemas.microsoft.com/office/drawing/2014/main" id="{C0DDAC5F-7D94-7C68-5F45-BA512F255B64}"/>
              </a:ext>
            </a:extLst>
          </p:cNvPr>
          <p:cNvSpPr>
            <a:spLocks noGrp="1"/>
          </p:cNvSpPr>
          <p:nvPr>
            <p:ph type="body" sz="quarter" idx="11"/>
          </p:nvPr>
        </p:nvSpPr>
        <p:spPr>
          <a:xfrm>
            <a:off x="6912160" y="933450"/>
            <a:ext cx="5375579" cy="628650"/>
          </a:xfrm>
        </p:spPr>
        <p:txBody>
          <a:bodyPr/>
          <a:lstStyle/>
          <a:p>
            <a:pPr marL="0" indent="0">
              <a:buFontTx/>
              <a:buNone/>
              <a:defRPr/>
            </a:pPr>
            <a:endParaRPr lang="nb-NO" sz="1600" dirty="0"/>
          </a:p>
          <a:p>
            <a:pPr marL="0" indent="0">
              <a:buFontTx/>
              <a:buNone/>
              <a:defRPr/>
            </a:pPr>
            <a:r>
              <a:rPr lang="nb-NO" sz="1600" dirty="0"/>
              <a:t>Du må logge inn i søknadssenteret med </a:t>
            </a:r>
            <a:r>
              <a:rPr lang="nb-NO" sz="1600" b="1" dirty="0"/>
              <a:t>ID-porten</a:t>
            </a:r>
          </a:p>
          <a:p>
            <a:pPr marL="0" indent="0">
              <a:buFontTx/>
              <a:buNone/>
              <a:defRPr/>
            </a:pPr>
            <a:endParaRPr lang="nb-NO" sz="3200" dirty="0"/>
          </a:p>
        </p:txBody>
      </p:sp>
    </p:spTree>
    <p:extLst>
      <p:ext uri="{BB962C8B-B14F-4D97-AF65-F5344CB8AC3E}">
        <p14:creationId xmlns:p14="http://schemas.microsoft.com/office/powerpoint/2010/main" val="213106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B45F47-84A9-45A0-BB91-2C792E219C0F}"/>
              </a:ext>
            </a:extLst>
          </p:cNvPr>
          <p:cNvSpPr>
            <a:spLocks noGrp="1"/>
          </p:cNvSpPr>
          <p:nvPr>
            <p:ph type="title"/>
          </p:nvPr>
        </p:nvSpPr>
        <p:spPr/>
        <p:txBody>
          <a:bodyPr/>
          <a:lstStyle/>
          <a:p>
            <a:r>
              <a:rPr lang="nb-NO" dirty="0"/>
              <a:t>Helsedata som listes ut i erstatningsgrunnlaget</a:t>
            </a:r>
          </a:p>
        </p:txBody>
      </p:sp>
      <p:sp>
        <p:nvSpPr>
          <p:cNvPr id="3" name="Plassholder for innhold 2">
            <a:extLst>
              <a:ext uri="{FF2B5EF4-FFF2-40B4-BE49-F238E27FC236}">
                <a16:creationId xmlns:a16="http://schemas.microsoft.com/office/drawing/2014/main" id="{D16531C0-4083-43E5-A0EA-A27E70E7B6C5}"/>
              </a:ext>
            </a:extLst>
          </p:cNvPr>
          <p:cNvSpPr>
            <a:spLocks noGrp="1"/>
          </p:cNvSpPr>
          <p:nvPr>
            <p:ph sz="half" idx="1"/>
          </p:nvPr>
        </p:nvSpPr>
        <p:spPr>
          <a:xfrm>
            <a:off x="609600" y="1600201"/>
            <a:ext cx="5774432" cy="4421088"/>
          </a:xfrm>
        </p:spPr>
        <p:txBody>
          <a:bodyPr/>
          <a:lstStyle/>
          <a:p>
            <a:r>
              <a:rPr lang="nb-NO" dirty="0"/>
              <a:t>Forebyggende behandlinger fra innsett høsten 2022 til våren 2023</a:t>
            </a:r>
          </a:p>
          <a:p>
            <a:pPr lvl="1"/>
            <a:r>
              <a:rPr lang="nb-NO" dirty="0"/>
              <a:t>Vaksinasjon mot </a:t>
            </a:r>
            <a:r>
              <a:rPr lang="nb-NO" dirty="0" err="1"/>
              <a:t>klostridieinfeksjoner</a:t>
            </a:r>
            <a:r>
              <a:rPr lang="nb-NO" dirty="0"/>
              <a:t>, </a:t>
            </a:r>
            <a:r>
              <a:rPr lang="nb-NO" dirty="0" err="1"/>
              <a:t>pasteurella</a:t>
            </a:r>
            <a:endParaRPr lang="nb-NO" dirty="0"/>
          </a:p>
          <a:p>
            <a:pPr lvl="1"/>
            <a:r>
              <a:rPr lang="nb-NO" dirty="0"/>
              <a:t>Snyltebehandlinger</a:t>
            </a:r>
          </a:p>
          <a:p>
            <a:r>
              <a:rPr lang="nb-NO" dirty="0"/>
              <a:t>Sjukdom i beiteperioden</a:t>
            </a:r>
          </a:p>
          <a:p>
            <a:endParaRPr lang="nb-NO" dirty="0"/>
          </a:p>
        </p:txBody>
      </p:sp>
      <p:sp>
        <p:nvSpPr>
          <p:cNvPr id="4" name="Plassholder for innhold 3">
            <a:extLst>
              <a:ext uri="{FF2B5EF4-FFF2-40B4-BE49-F238E27FC236}">
                <a16:creationId xmlns:a16="http://schemas.microsoft.com/office/drawing/2014/main" id="{B6E21E25-E70B-434C-9DFC-DB0696B3230E}"/>
              </a:ext>
            </a:extLst>
          </p:cNvPr>
          <p:cNvSpPr>
            <a:spLocks noGrp="1"/>
          </p:cNvSpPr>
          <p:nvPr>
            <p:ph sz="half" idx="2"/>
          </p:nvPr>
        </p:nvSpPr>
        <p:spPr/>
        <p:txBody>
          <a:bodyPr/>
          <a:lstStyle/>
          <a:p>
            <a:r>
              <a:rPr lang="nb-NO" dirty="0"/>
              <a:t>Data fra Dyrehelseportalen</a:t>
            </a:r>
          </a:p>
          <a:p>
            <a:pPr lvl="1"/>
            <a:r>
              <a:rPr lang="nb-NO" dirty="0"/>
              <a:t>Individbehandlinger registreres på </a:t>
            </a:r>
            <a:r>
              <a:rPr lang="nb-NO" dirty="0" err="1"/>
              <a:t>individnr</a:t>
            </a:r>
            <a:r>
              <a:rPr lang="nb-NO" dirty="0"/>
              <a:t>.</a:t>
            </a:r>
          </a:p>
          <a:p>
            <a:pPr lvl="1"/>
            <a:r>
              <a:rPr lang="nb-NO" dirty="0"/>
              <a:t>Forebyggende behandlinger registreres som flokk og antall behandla og må fordeles av bonden</a:t>
            </a:r>
          </a:p>
        </p:txBody>
      </p:sp>
      <p:sp>
        <p:nvSpPr>
          <p:cNvPr id="5" name="Plassholder for lysbildenummer 4">
            <a:extLst>
              <a:ext uri="{FF2B5EF4-FFF2-40B4-BE49-F238E27FC236}">
                <a16:creationId xmlns:a16="http://schemas.microsoft.com/office/drawing/2014/main" id="{E311B250-A16D-4AD0-B1E2-F2D612E862FC}"/>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30</a:t>
            </a:fld>
            <a:endParaRPr lang="nb-NO">
              <a:solidFill>
                <a:srgbClr val="FFFFFF">
                  <a:lumMod val="50000"/>
                </a:srgbClr>
              </a:solidFill>
              <a:latin typeface="Arial"/>
            </a:endParaRPr>
          </a:p>
        </p:txBody>
      </p:sp>
    </p:spTree>
    <p:extLst>
      <p:ext uri="{BB962C8B-B14F-4D97-AF65-F5344CB8AC3E}">
        <p14:creationId xmlns:p14="http://schemas.microsoft.com/office/powerpoint/2010/main" val="2931274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37086D-9974-4259-805A-BBAA45797BF4}"/>
              </a:ext>
            </a:extLst>
          </p:cNvPr>
          <p:cNvSpPr>
            <a:spLocks noGrp="1"/>
          </p:cNvSpPr>
          <p:nvPr>
            <p:ph type="title"/>
          </p:nvPr>
        </p:nvSpPr>
        <p:spPr/>
        <p:txBody>
          <a:bodyPr/>
          <a:lstStyle/>
          <a:p>
            <a:r>
              <a:rPr lang="nb-NO" dirty="0"/>
              <a:t>Flokkbehandlinger fra Dyrehelseportalen</a:t>
            </a:r>
          </a:p>
        </p:txBody>
      </p:sp>
      <p:sp>
        <p:nvSpPr>
          <p:cNvPr id="4" name="Plassholder for innhold 3">
            <a:extLst>
              <a:ext uri="{FF2B5EF4-FFF2-40B4-BE49-F238E27FC236}">
                <a16:creationId xmlns:a16="http://schemas.microsoft.com/office/drawing/2014/main" id="{B4360D17-4E72-4FB2-B242-CD365E5F4AF9}"/>
              </a:ext>
            </a:extLst>
          </p:cNvPr>
          <p:cNvSpPr>
            <a:spLocks noGrp="1"/>
          </p:cNvSpPr>
          <p:nvPr>
            <p:ph sz="half" idx="2"/>
          </p:nvPr>
        </p:nvSpPr>
        <p:spPr/>
        <p:txBody>
          <a:bodyPr/>
          <a:lstStyle/>
          <a:p>
            <a:r>
              <a:rPr lang="nb-NO" dirty="0"/>
              <a:t>Flokkbehandlinger som fordeles i ettertid:</a:t>
            </a:r>
          </a:p>
          <a:p>
            <a:pPr lvl="1"/>
            <a:r>
              <a:rPr lang="nb-NO" dirty="0"/>
              <a:t>Søke på «Dyr i besetningen pr dato»</a:t>
            </a:r>
          </a:p>
        </p:txBody>
      </p:sp>
      <p:sp>
        <p:nvSpPr>
          <p:cNvPr id="5" name="Plassholder for lysbildenummer 4">
            <a:extLst>
              <a:ext uri="{FF2B5EF4-FFF2-40B4-BE49-F238E27FC236}">
                <a16:creationId xmlns:a16="http://schemas.microsoft.com/office/drawing/2014/main" id="{ECE17324-E0D7-45E5-8585-A28484E19D4B}"/>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31</a:t>
            </a:fld>
            <a:endParaRPr lang="nb-NO">
              <a:solidFill>
                <a:srgbClr val="FFFFFF">
                  <a:lumMod val="50000"/>
                </a:srgbClr>
              </a:solidFill>
              <a:latin typeface="Arial"/>
            </a:endParaRPr>
          </a:p>
        </p:txBody>
      </p:sp>
      <p:pic>
        <p:nvPicPr>
          <p:cNvPr id="6" name="Plassholder for innhold 5">
            <a:extLst>
              <a:ext uri="{FF2B5EF4-FFF2-40B4-BE49-F238E27FC236}">
                <a16:creationId xmlns:a16="http://schemas.microsoft.com/office/drawing/2014/main" id="{609B7C4E-0F1B-41B6-B65C-3F58EEC0510D}"/>
              </a:ext>
            </a:extLst>
          </p:cNvPr>
          <p:cNvPicPr>
            <a:picLocks noGrp="1" noChangeAspect="1"/>
          </p:cNvPicPr>
          <p:nvPr>
            <p:ph sz="half" idx="1"/>
          </p:nvPr>
        </p:nvPicPr>
        <p:blipFill>
          <a:blip r:embed="rId2"/>
          <a:stretch>
            <a:fillRect/>
          </a:stretch>
        </p:blipFill>
        <p:spPr>
          <a:xfrm>
            <a:off x="611168" y="1716248"/>
            <a:ext cx="5384800" cy="671845"/>
          </a:xfrm>
          <a:prstGeom prst="rect">
            <a:avLst/>
          </a:prstGeom>
        </p:spPr>
      </p:pic>
      <p:pic>
        <p:nvPicPr>
          <p:cNvPr id="7" name="Bilde 6">
            <a:extLst>
              <a:ext uri="{FF2B5EF4-FFF2-40B4-BE49-F238E27FC236}">
                <a16:creationId xmlns:a16="http://schemas.microsoft.com/office/drawing/2014/main" id="{EE6FCA9F-4E26-454A-A47E-770847273D09}"/>
              </a:ext>
            </a:extLst>
          </p:cNvPr>
          <p:cNvPicPr>
            <a:picLocks noChangeAspect="1"/>
          </p:cNvPicPr>
          <p:nvPr/>
        </p:nvPicPr>
        <p:blipFill>
          <a:blip r:embed="rId3"/>
          <a:stretch>
            <a:fillRect/>
          </a:stretch>
        </p:blipFill>
        <p:spPr>
          <a:xfrm>
            <a:off x="634488" y="2411330"/>
            <a:ext cx="5384800" cy="594949"/>
          </a:xfrm>
          <a:prstGeom prst="rect">
            <a:avLst/>
          </a:prstGeom>
        </p:spPr>
      </p:pic>
      <p:pic>
        <p:nvPicPr>
          <p:cNvPr id="8" name="Plassholder for innhold 7">
            <a:extLst>
              <a:ext uri="{FF2B5EF4-FFF2-40B4-BE49-F238E27FC236}">
                <a16:creationId xmlns:a16="http://schemas.microsoft.com/office/drawing/2014/main" id="{1BD27EC3-F42D-493A-AE85-D8AA26FFC3D1}"/>
              </a:ext>
            </a:extLst>
          </p:cNvPr>
          <p:cNvPicPr>
            <a:picLocks noChangeAspect="1"/>
          </p:cNvPicPr>
          <p:nvPr/>
        </p:nvPicPr>
        <p:blipFill>
          <a:blip r:embed="rId4"/>
          <a:stretch>
            <a:fillRect/>
          </a:stretch>
        </p:blipFill>
        <p:spPr>
          <a:xfrm>
            <a:off x="609600" y="3332990"/>
            <a:ext cx="5384800" cy="2665065"/>
          </a:xfrm>
          <a:prstGeom prst="rect">
            <a:avLst/>
          </a:prstGeom>
        </p:spPr>
      </p:pic>
      <p:pic>
        <p:nvPicPr>
          <p:cNvPr id="9" name="Bilde 8">
            <a:extLst>
              <a:ext uri="{FF2B5EF4-FFF2-40B4-BE49-F238E27FC236}">
                <a16:creationId xmlns:a16="http://schemas.microsoft.com/office/drawing/2014/main" id="{F0EE37B1-8825-4776-8B99-4C5A87A1EAEA}"/>
              </a:ext>
            </a:extLst>
          </p:cNvPr>
          <p:cNvPicPr>
            <a:picLocks noChangeAspect="1"/>
          </p:cNvPicPr>
          <p:nvPr/>
        </p:nvPicPr>
        <p:blipFill>
          <a:blip r:embed="rId5"/>
          <a:stretch>
            <a:fillRect/>
          </a:stretch>
        </p:blipFill>
        <p:spPr>
          <a:xfrm>
            <a:off x="5971602" y="3332989"/>
            <a:ext cx="846713" cy="2665065"/>
          </a:xfrm>
          <a:prstGeom prst="rect">
            <a:avLst/>
          </a:prstGeom>
        </p:spPr>
      </p:pic>
    </p:spTree>
    <p:extLst>
      <p:ext uri="{BB962C8B-B14F-4D97-AF65-F5344CB8AC3E}">
        <p14:creationId xmlns:p14="http://schemas.microsoft.com/office/powerpoint/2010/main" val="3727377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B9AC08-DA07-4AC4-9AEE-F1A80CE58A27}"/>
              </a:ext>
            </a:extLst>
          </p:cNvPr>
          <p:cNvSpPr>
            <a:spLocks noGrp="1"/>
          </p:cNvSpPr>
          <p:nvPr>
            <p:ph type="title"/>
          </p:nvPr>
        </p:nvSpPr>
        <p:spPr/>
        <p:txBody>
          <a:bodyPr/>
          <a:lstStyle/>
          <a:p>
            <a:r>
              <a:rPr lang="nb-NO" dirty="0"/>
              <a:t>Fullføring av erstatningsgrunnlaget</a:t>
            </a:r>
          </a:p>
        </p:txBody>
      </p:sp>
      <p:pic>
        <p:nvPicPr>
          <p:cNvPr id="7" name="Plassholder for innhold 6">
            <a:extLst>
              <a:ext uri="{FF2B5EF4-FFF2-40B4-BE49-F238E27FC236}">
                <a16:creationId xmlns:a16="http://schemas.microsoft.com/office/drawing/2014/main" id="{C2555CF8-3DE2-44E0-9F5E-1DD5960DDDDE}"/>
              </a:ext>
            </a:extLst>
          </p:cNvPr>
          <p:cNvPicPr>
            <a:picLocks noGrp="1" noChangeAspect="1"/>
          </p:cNvPicPr>
          <p:nvPr>
            <p:ph sz="half" idx="1"/>
          </p:nvPr>
        </p:nvPicPr>
        <p:blipFill>
          <a:blip r:embed="rId2"/>
          <a:stretch>
            <a:fillRect/>
          </a:stretch>
        </p:blipFill>
        <p:spPr>
          <a:xfrm>
            <a:off x="239349" y="1988841"/>
            <a:ext cx="5384800" cy="3116129"/>
          </a:xfrm>
          <a:prstGeom prst="rect">
            <a:avLst/>
          </a:prstGeom>
        </p:spPr>
      </p:pic>
      <p:pic>
        <p:nvPicPr>
          <p:cNvPr id="8" name="Plassholder for innhold 7">
            <a:extLst>
              <a:ext uri="{FF2B5EF4-FFF2-40B4-BE49-F238E27FC236}">
                <a16:creationId xmlns:a16="http://schemas.microsoft.com/office/drawing/2014/main" id="{409CFA29-DE55-4270-8434-1AE584AD1A40}"/>
              </a:ext>
            </a:extLst>
          </p:cNvPr>
          <p:cNvPicPr>
            <a:picLocks noGrp="1" noChangeAspect="1"/>
          </p:cNvPicPr>
          <p:nvPr>
            <p:ph sz="half" idx="2"/>
          </p:nvPr>
        </p:nvPicPr>
        <p:blipFill>
          <a:blip r:embed="rId3"/>
          <a:stretch>
            <a:fillRect/>
          </a:stretch>
        </p:blipFill>
        <p:spPr>
          <a:xfrm>
            <a:off x="6567851" y="1432447"/>
            <a:ext cx="5384800" cy="968920"/>
          </a:xfrm>
          <a:prstGeom prst="rect">
            <a:avLst/>
          </a:prstGeom>
        </p:spPr>
      </p:pic>
      <p:sp>
        <p:nvSpPr>
          <p:cNvPr id="5" name="Plassholder for lysbildenummer 4">
            <a:extLst>
              <a:ext uri="{FF2B5EF4-FFF2-40B4-BE49-F238E27FC236}">
                <a16:creationId xmlns:a16="http://schemas.microsoft.com/office/drawing/2014/main" id="{8BF680A6-F0C5-4BB0-8BF5-69FCA7DD3695}"/>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32</a:t>
            </a:fld>
            <a:endParaRPr lang="nb-NO">
              <a:solidFill>
                <a:srgbClr val="FFFFFF">
                  <a:lumMod val="50000"/>
                </a:srgbClr>
              </a:solidFill>
              <a:latin typeface="Arial"/>
            </a:endParaRPr>
          </a:p>
        </p:txBody>
      </p:sp>
      <p:pic>
        <p:nvPicPr>
          <p:cNvPr id="6" name="Bilde 5">
            <a:extLst>
              <a:ext uri="{FF2B5EF4-FFF2-40B4-BE49-F238E27FC236}">
                <a16:creationId xmlns:a16="http://schemas.microsoft.com/office/drawing/2014/main" id="{782383BE-5006-4B93-BB05-2FED3E919C71}"/>
              </a:ext>
            </a:extLst>
          </p:cNvPr>
          <p:cNvPicPr>
            <a:picLocks noChangeAspect="1"/>
          </p:cNvPicPr>
          <p:nvPr/>
        </p:nvPicPr>
        <p:blipFill>
          <a:blip r:embed="rId4"/>
          <a:stretch>
            <a:fillRect/>
          </a:stretch>
        </p:blipFill>
        <p:spPr>
          <a:xfrm>
            <a:off x="4175787" y="1160052"/>
            <a:ext cx="2108495" cy="2133897"/>
          </a:xfrm>
          <a:prstGeom prst="rect">
            <a:avLst/>
          </a:prstGeom>
        </p:spPr>
      </p:pic>
      <p:pic>
        <p:nvPicPr>
          <p:cNvPr id="9" name="Bilde 8">
            <a:extLst>
              <a:ext uri="{FF2B5EF4-FFF2-40B4-BE49-F238E27FC236}">
                <a16:creationId xmlns:a16="http://schemas.microsoft.com/office/drawing/2014/main" id="{4CEDCCD9-00D6-40BB-A12E-9EC8932F86D9}"/>
              </a:ext>
            </a:extLst>
          </p:cNvPr>
          <p:cNvPicPr>
            <a:picLocks noChangeAspect="1"/>
          </p:cNvPicPr>
          <p:nvPr/>
        </p:nvPicPr>
        <p:blipFill>
          <a:blip r:embed="rId5"/>
          <a:stretch>
            <a:fillRect/>
          </a:stretch>
        </p:blipFill>
        <p:spPr>
          <a:xfrm>
            <a:off x="4080053" y="3826670"/>
            <a:ext cx="7679499" cy="2868247"/>
          </a:xfrm>
          <a:prstGeom prst="rect">
            <a:avLst/>
          </a:prstGeom>
        </p:spPr>
      </p:pic>
    </p:spTree>
    <p:extLst>
      <p:ext uri="{BB962C8B-B14F-4D97-AF65-F5344CB8AC3E}">
        <p14:creationId xmlns:p14="http://schemas.microsoft.com/office/powerpoint/2010/main" val="4030798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FCE83C-EA3F-4DAD-8634-4C83D513795A}"/>
              </a:ext>
            </a:extLst>
          </p:cNvPr>
          <p:cNvSpPr>
            <a:spLocks noGrp="1"/>
          </p:cNvSpPr>
          <p:nvPr>
            <p:ph type="title"/>
          </p:nvPr>
        </p:nvSpPr>
        <p:spPr/>
        <p:txBody>
          <a:bodyPr/>
          <a:lstStyle/>
          <a:p>
            <a:r>
              <a:rPr lang="nb-NO" dirty="0"/>
              <a:t>Opplasting av erstatningsgrunnlaget</a:t>
            </a:r>
          </a:p>
        </p:txBody>
      </p:sp>
      <p:sp>
        <p:nvSpPr>
          <p:cNvPr id="3" name="Plassholder for innhold 2">
            <a:extLst>
              <a:ext uri="{FF2B5EF4-FFF2-40B4-BE49-F238E27FC236}">
                <a16:creationId xmlns:a16="http://schemas.microsoft.com/office/drawing/2014/main" id="{8DA98AF1-B998-423D-9D7A-1C557C63059B}"/>
              </a:ext>
            </a:extLst>
          </p:cNvPr>
          <p:cNvSpPr>
            <a:spLocks noGrp="1"/>
          </p:cNvSpPr>
          <p:nvPr>
            <p:ph sz="half" idx="1"/>
          </p:nvPr>
        </p:nvSpPr>
        <p:spPr/>
        <p:txBody>
          <a:bodyPr/>
          <a:lstStyle/>
          <a:p>
            <a:r>
              <a:rPr lang="nb-NO" dirty="0"/>
              <a:t>Lagre vedlegget i ei mappe som er grei å finne igjen</a:t>
            </a:r>
          </a:p>
          <a:p>
            <a:endParaRPr lang="nb-NO" dirty="0"/>
          </a:p>
          <a:p>
            <a:r>
              <a:rPr lang="nb-NO" dirty="0"/>
              <a:t>Gå inn på søknaden og avsnitt hvor vedlegg kan lastes opp</a:t>
            </a:r>
          </a:p>
          <a:p>
            <a:r>
              <a:rPr lang="nb-NO" dirty="0"/>
              <a:t>Velg riktig </a:t>
            </a:r>
            <a:r>
              <a:rPr lang="nb-NO" dirty="0" err="1"/>
              <a:t>vedleggstype</a:t>
            </a:r>
            <a:endParaRPr lang="nb-NO" dirty="0"/>
          </a:p>
          <a:p>
            <a:r>
              <a:rPr lang="nb-NO" dirty="0"/>
              <a:t>Hent erstatningsgrunnlaget fra mappa på pc-en</a:t>
            </a:r>
          </a:p>
        </p:txBody>
      </p:sp>
      <p:sp>
        <p:nvSpPr>
          <p:cNvPr id="5" name="Plassholder for lysbildenummer 4">
            <a:extLst>
              <a:ext uri="{FF2B5EF4-FFF2-40B4-BE49-F238E27FC236}">
                <a16:creationId xmlns:a16="http://schemas.microsoft.com/office/drawing/2014/main" id="{38DDD40A-46D7-4B90-B606-FCC2318D5048}"/>
              </a:ext>
            </a:extLst>
          </p:cNvPr>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33</a:t>
            </a:fld>
            <a:endParaRPr lang="nb-NO">
              <a:solidFill>
                <a:srgbClr val="FFFFFF">
                  <a:lumMod val="50000"/>
                </a:srgbClr>
              </a:solidFill>
              <a:latin typeface="Arial"/>
            </a:endParaRPr>
          </a:p>
        </p:txBody>
      </p:sp>
      <p:pic>
        <p:nvPicPr>
          <p:cNvPr id="9" name="Plassholder for innhold 8">
            <a:extLst>
              <a:ext uri="{FF2B5EF4-FFF2-40B4-BE49-F238E27FC236}">
                <a16:creationId xmlns:a16="http://schemas.microsoft.com/office/drawing/2014/main" id="{FD804192-A201-4082-BFDC-AFBA04C06B9F}"/>
              </a:ext>
            </a:extLst>
          </p:cNvPr>
          <p:cNvPicPr>
            <a:picLocks noGrp="1" noChangeAspect="1"/>
          </p:cNvPicPr>
          <p:nvPr>
            <p:ph sz="half" idx="2"/>
          </p:nvPr>
        </p:nvPicPr>
        <p:blipFill>
          <a:blip r:embed="rId2"/>
          <a:stretch>
            <a:fillRect/>
          </a:stretch>
        </p:blipFill>
        <p:spPr>
          <a:xfrm>
            <a:off x="6346982" y="1600200"/>
            <a:ext cx="5086037" cy="4421717"/>
          </a:xfrm>
          <a:prstGeom prst="rect">
            <a:avLst/>
          </a:prstGeom>
        </p:spPr>
      </p:pic>
    </p:spTree>
    <p:extLst>
      <p:ext uri="{BB962C8B-B14F-4D97-AF65-F5344CB8AC3E}">
        <p14:creationId xmlns:p14="http://schemas.microsoft.com/office/powerpoint/2010/main" val="3422075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Lykke til med søknadsprosessen</a:t>
            </a:r>
          </a:p>
        </p:txBody>
      </p:sp>
      <p:sp>
        <p:nvSpPr>
          <p:cNvPr id="3" name="Plassholder for innhold 2"/>
          <p:cNvSpPr>
            <a:spLocks noGrp="1"/>
          </p:cNvSpPr>
          <p:nvPr>
            <p:ph sz="half" idx="1"/>
          </p:nvPr>
        </p:nvSpPr>
        <p:spPr>
          <a:xfrm>
            <a:off x="609600" y="2276873"/>
            <a:ext cx="5384800" cy="3744416"/>
          </a:xfrm>
        </p:spPr>
        <p:txBody>
          <a:bodyPr/>
          <a:lstStyle/>
          <a:p>
            <a:r>
              <a:rPr lang="nb-NO" dirty="0"/>
              <a:t>Bare ring Sauekontroll-rådgiveren din for hjelp!</a:t>
            </a:r>
          </a:p>
          <a:p>
            <a:endParaRPr lang="nb-NO" dirty="0"/>
          </a:p>
          <a:p>
            <a:endParaRPr lang="nb-NO" dirty="0"/>
          </a:p>
          <a:p>
            <a:pPr algn="ctr"/>
            <a:r>
              <a:rPr lang="nb-NO" dirty="0"/>
              <a:t>TAKK FOR OPPMERKSOMHETEN!</a:t>
            </a:r>
          </a:p>
        </p:txBody>
      </p:sp>
      <p:sp>
        <p:nvSpPr>
          <p:cNvPr id="5" name="Plassholder for lysbildenummer 4"/>
          <p:cNvSpPr>
            <a:spLocks noGrp="1"/>
          </p:cNvSpPr>
          <p:nvPr>
            <p:ph type="sldNum" sz="quarter" idx="12"/>
          </p:nvPr>
        </p:nvSpPr>
        <p:spPr/>
        <p:txBody>
          <a:bodyPr/>
          <a:lstStyle/>
          <a:p>
            <a:pPr defTabSz="1219170"/>
            <a:fld id="{2115DB42-2586-414D-B79D-92FDA7562588}" type="slidenum">
              <a:rPr lang="nb-NO">
                <a:solidFill>
                  <a:srgbClr val="FFFFFF">
                    <a:lumMod val="50000"/>
                  </a:srgbClr>
                </a:solidFill>
                <a:latin typeface="Arial"/>
              </a:rPr>
              <a:pPr defTabSz="1219170"/>
              <a:t>34</a:t>
            </a:fld>
            <a:endParaRPr lang="nb-NO">
              <a:solidFill>
                <a:srgbClr val="FFFFFF">
                  <a:lumMod val="50000"/>
                </a:srgbClr>
              </a:solidFill>
              <a:latin typeface="Arial"/>
            </a:endParaRPr>
          </a:p>
        </p:txBody>
      </p:sp>
      <p:pic>
        <p:nvPicPr>
          <p:cNvPr id="7" name="Plassholder for innhold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72064" y="2172227"/>
            <a:ext cx="4674819" cy="3111676"/>
          </a:xfrm>
        </p:spPr>
      </p:pic>
    </p:spTree>
    <p:extLst>
      <p:ext uri="{BB962C8B-B14F-4D97-AF65-F5344CB8AC3E}">
        <p14:creationId xmlns:p14="http://schemas.microsoft.com/office/powerpoint/2010/main" val="769393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7F5BDA7A-E77B-2DFF-6DDD-A2C2A349F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54" y="509047"/>
            <a:ext cx="6617242" cy="5937261"/>
          </a:xfrm>
          <a:prstGeom prst="rect">
            <a:avLst/>
          </a:prstGeom>
        </p:spPr>
      </p:pic>
      <p:sp>
        <p:nvSpPr>
          <p:cNvPr id="3" name="Text Placeholder 2">
            <a:extLst>
              <a:ext uri="{FF2B5EF4-FFF2-40B4-BE49-F238E27FC236}">
                <a16:creationId xmlns:a16="http://schemas.microsoft.com/office/drawing/2014/main" id="{D4BD9389-3248-D0F3-15C6-BDA066006189}"/>
              </a:ext>
            </a:extLst>
          </p:cNvPr>
          <p:cNvSpPr>
            <a:spLocks noGrp="1"/>
          </p:cNvSpPr>
          <p:nvPr>
            <p:ph type="body" sz="quarter" idx="11"/>
          </p:nvPr>
        </p:nvSpPr>
        <p:spPr>
          <a:xfrm>
            <a:off x="6972648" y="151708"/>
            <a:ext cx="5115612" cy="6651937"/>
          </a:xfrm>
        </p:spPr>
        <p:txBody>
          <a:bodyPr/>
          <a:lstStyle/>
          <a:p>
            <a:pPr marL="0" indent="0">
              <a:buFontTx/>
              <a:buNone/>
              <a:defRPr/>
            </a:pPr>
            <a:endParaRPr lang="nb-NO" sz="1600" dirty="0"/>
          </a:p>
          <a:p>
            <a:pPr marL="0" indent="0">
              <a:buFontTx/>
              <a:buNone/>
              <a:defRPr/>
            </a:pPr>
            <a:endParaRPr lang="nb-NO" sz="1600" dirty="0"/>
          </a:p>
          <a:p>
            <a:pPr marL="0" indent="0">
              <a:buFontTx/>
              <a:buNone/>
              <a:defRPr/>
            </a:pPr>
            <a:endParaRPr lang="nb-NO" sz="1600" dirty="0"/>
          </a:p>
          <a:p>
            <a:pPr marL="0" indent="0">
              <a:buFontTx/>
              <a:buNone/>
              <a:defRPr/>
            </a:pPr>
            <a:r>
              <a:rPr lang="nb-NO" sz="1600" dirty="0"/>
              <a:t>Spørsmål om utfylling av søknaden rettes til Statsforvalteren:</a:t>
            </a:r>
          </a:p>
          <a:p>
            <a:pPr marL="0" indent="0">
              <a:buFontTx/>
              <a:buNone/>
              <a:defRPr/>
            </a:pPr>
            <a:endParaRPr lang="nb-NO" sz="800" dirty="0"/>
          </a:p>
          <a:p>
            <a:pPr algn="l">
              <a:buFont typeface="Arial" panose="020B0604020202020204" pitchFamily="34" charset="0"/>
              <a:buChar char="•"/>
            </a:pPr>
            <a:r>
              <a:rPr lang="nb-NO" sz="1600" dirty="0"/>
              <a:t>Ståle Sørensen </a:t>
            </a:r>
            <a:r>
              <a:rPr lang="nb-NO" sz="1600" dirty="0">
                <a:hlinkClick r:id="rId4">
                  <a:extLst>
                    <a:ext uri="{A12FA001-AC4F-418D-AE19-62706E023703}">
                      <ahyp:hlinkClr xmlns:ahyp="http://schemas.microsoft.com/office/drawing/2018/hyperlinkcolor" val="tx"/>
                    </a:ext>
                  </a:extLst>
                </a:hlinkClick>
              </a:rPr>
              <a:t>62 55 11 70</a:t>
            </a:r>
            <a:endParaRPr lang="nb-NO" sz="1600" dirty="0"/>
          </a:p>
          <a:p>
            <a:pPr algn="l">
              <a:buFont typeface="Arial" panose="020B0604020202020204" pitchFamily="34" charset="0"/>
              <a:buChar char="•"/>
            </a:pPr>
            <a:r>
              <a:rPr lang="nb-NO" sz="1600" dirty="0"/>
              <a:t>Silje Bøe </a:t>
            </a:r>
            <a:r>
              <a:rPr lang="nb-NO" sz="1600" dirty="0">
                <a:hlinkClick r:id="rId5">
                  <a:extLst>
                    <a:ext uri="{A12FA001-AC4F-418D-AE19-62706E023703}">
                      <ahyp:hlinkClr xmlns:ahyp="http://schemas.microsoft.com/office/drawing/2018/hyperlinkcolor" val="tx"/>
                    </a:ext>
                  </a:extLst>
                </a:hlinkClick>
              </a:rPr>
              <a:t>62 55 12 08</a:t>
            </a:r>
            <a:endParaRPr lang="nb-NO" sz="1600" dirty="0"/>
          </a:p>
          <a:p>
            <a:pPr algn="l">
              <a:buFont typeface="Arial" panose="020B0604020202020204" pitchFamily="34" charset="0"/>
              <a:buChar char="•"/>
            </a:pPr>
            <a:r>
              <a:rPr lang="nb-NO" sz="1600" dirty="0"/>
              <a:t>Rannveig Helgesen </a:t>
            </a:r>
            <a:r>
              <a:rPr lang="nb-NO" sz="1600" dirty="0">
                <a:hlinkClick r:id="rId6">
                  <a:extLst>
                    <a:ext uri="{A12FA001-AC4F-418D-AE19-62706E023703}">
                      <ahyp:hlinkClr xmlns:ahyp="http://schemas.microsoft.com/office/drawing/2018/hyperlinkcolor" val="tx"/>
                    </a:ext>
                  </a:extLst>
                </a:hlinkClick>
              </a:rPr>
              <a:t>62 55 11 75</a:t>
            </a:r>
            <a:endParaRPr lang="nb-NO" sz="1600" dirty="0"/>
          </a:p>
          <a:p>
            <a:pPr algn="l">
              <a:buFont typeface="Arial" panose="020B0604020202020204" pitchFamily="34" charset="0"/>
              <a:buChar char="•"/>
            </a:pPr>
            <a:r>
              <a:rPr lang="nb-NO" sz="1600" dirty="0"/>
              <a:t>Thomas Olstad </a:t>
            </a:r>
            <a:r>
              <a:rPr lang="nb-NO" sz="1600" dirty="0">
                <a:hlinkClick r:id="rId7">
                  <a:extLst>
                    <a:ext uri="{A12FA001-AC4F-418D-AE19-62706E023703}">
                      <ahyp:hlinkClr xmlns:ahyp="http://schemas.microsoft.com/office/drawing/2018/hyperlinkcolor" val="tx"/>
                    </a:ext>
                  </a:extLst>
                </a:hlinkClick>
              </a:rPr>
              <a:t>62 55 11 81</a:t>
            </a:r>
            <a:endParaRPr lang="nb-NO" sz="1600" dirty="0"/>
          </a:p>
          <a:p>
            <a:pPr algn="l">
              <a:buFont typeface="Arial" panose="020B0604020202020204" pitchFamily="34" charset="0"/>
              <a:buChar char="•"/>
            </a:pPr>
            <a:r>
              <a:rPr lang="nb-NO" sz="1600" dirty="0"/>
              <a:t>Benedicte Broderstad </a:t>
            </a:r>
            <a:r>
              <a:rPr lang="nb-NO" sz="1600" u="sng" dirty="0"/>
              <a:t>61 26 60 55</a:t>
            </a:r>
          </a:p>
          <a:p>
            <a:pPr algn="l">
              <a:buFont typeface="Arial" panose="020B0604020202020204" pitchFamily="34" charset="0"/>
              <a:buChar char="•"/>
            </a:pPr>
            <a:r>
              <a:rPr lang="nb-NO" sz="1600" dirty="0"/>
              <a:t>Therese Ruud </a:t>
            </a:r>
            <a:r>
              <a:rPr lang="nb-NO" sz="1600" dirty="0">
                <a:hlinkClick r:id="rId8">
                  <a:extLst>
                    <a:ext uri="{A12FA001-AC4F-418D-AE19-62706E023703}">
                      <ahyp:hlinkClr xmlns:ahyp="http://schemas.microsoft.com/office/drawing/2018/hyperlinkcolor" val="tx"/>
                    </a:ext>
                  </a:extLst>
                </a:hlinkClick>
              </a:rPr>
              <a:t>61 26 60 66</a:t>
            </a:r>
            <a:endParaRPr lang="nb-NO" sz="1600" dirty="0"/>
          </a:p>
          <a:p>
            <a:pPr algn="l">
              <a:buFont typeface="Arial" panose="020B0604020202020204" pitchFamily="34" charset="0"/>
              <a:buChar char="•"/>
            </a:pPr>
            <a:r>
              <a:rPr lang="nb-NO" sz="1600" dirty="0"/>
              <a:t>Julie Slettetveit </a:t>
            </a:r>
            <a:r>
              <a:rPr lang="nb-NO" sz="1600" dirty="0">
                <a:hlinkClick r:id="rId9">
                  <a:extLst>
                    <a:ext uri="{A12FA001-AC4F-418D-AE19-62706E023703}">
                      <ahyp:hlinkClr xmlns:ahyp="http://schemas.microsoft.com/office/drawing/2018/hyperlinkcolor" val="tx"/>
                    </a:ext>
                  </a:extLst>
                </a:hlinkClick>
              </a:rPr>
              <a:t>62 55 12 50</a:t>
            </a:r>
            <a:endParaRPr lang="nb-NO" sz="1600" dirty="0"/>
          </a:p>
          <a:p>
            <a:pPr marL="0" indent="0">
              <a:buFontTx/>
              <a:buNone/>
              <a:defRPr/>
            </a:pPr>
            <a:endParaRPr lang="nb-NO" sz="1600" dirty="0"/>
          </a:p>
          <a:p>
            <a:pPr marL="0" indent="0">
              <a:buFontTx/>
              <a:buNone/>
              <a:defRPr/>
            </a:pPr>
            <a:r>
              <a:rPr lang="nb-NO" sz="1600" dirty="0"/>
              <a:t>Tekniske spørsmål om Elektronisk søknadssenter rettes til MDIR på e-post </a:t>
            </a:r>
            <a:r>
              <a:rPr lang="nb-NO" sz="1600" b="0" i="0" u="sng" dirty="0">
                <a:solidFill>
                  <a:srgbClr val="00615C"/>
                </a:solidFill>
                <a:effectLst/>
                <a:latin typeface="normal"/>
                <a:hlinkClick r:id="rId10"/>
              </a:rPr>
              <a:t>esshjelp@miljodir.no</a:t>
            </a:r>
            <a:r>
              <a:rPr lang="nb-NO" sz="1600" b="0" i="0" dirty="0">
                <a:solidFill>
                  <a:srgbClr val="222222"/>
                </a:solidFill>
                <a:effectLst/>
                <a:latin typeface="normal"/>
              </a:rPr>
              <a:t> </a:t>
            </a:r>
            <a:r>
              <a:rPr lang="nb-NO" sz="1600" dirty="0"/>
              <a:t>eller telefon 951 23 500</a:t>
            </a:r>
          </a:p>
          <a:p>
            <a:pPr marL="0" indent="0">
              <a:buFontTx/>
              <a:buNone/>
              <a:defRPr/>
            </a:pPr>
            <a:endParaRPr lang="nb-NO" sz="1600" dirty="0"/>
          </a:p>
        </p:txBody>
      </p:sp>
      <p:sp>
        <p:nvSpPr>
          <p:cNvPr id="6" name="Rektangel 5">
            <a:extLst>
              <a:ext uri="{FF2B5EF4-FFF2-40B4-BE49-F238E27FC236}">
                <a16:creationId xmlns:a16="http://schemas.microsoft.com/office/drawing/2014/main" id="{A526AA7A-48A4-999A-BCD1-798C0D61748C}"/>
              </a:ext>
            </a:extLst>
          </p:cNvPr>
          <p:cNvSpPr/>
          <p:nvPr/>
        </p:nvSpPr>
        <p:spPr>
          <a:xfrm>
            <a:off x="980388" y="5740924"/>
            <a:ext cx="5115612" cy="1885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467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AC77443-AB75-68DB-F101-9854464F340C}"/>
              </a:ext>
            </a:extLst>
          </p:cNvPr>
          <p:cNvPicPr>
            <a:picLocks noChangeAspect="1"/>
          </p:cNvPicPr>
          <p:nvPr/>
        </p:nvPicPr>
        <p:blipFill>
          <a:blip r:embed="rId3"/>
          <a:stretch>
            <a:fillRect/>
          </a:stretch>
        </p:blipFill>
        <p:spPr>
          <a:xfrm>
            <a:off x="223129" y="246964"/>
            <a:ext cx="5439871" cy="6184199"/>
          </a:xfrm>
          <a:prstGeom prst="rect">
            <a:avLst/>
          </a:prstGeom>
        </p:spPr>
      </p:pic>
      <p:pic>
        <p:nvPicPr>
          <p:cNvPr id="9" name="Bilde 8">
            <a:extLst>
              <a:ext uri="{FF2B5EF4-FFF2-40B4-BE49-F238E27FC236}">
                <a16:creationId xmlns:a16="http://schemas.microsoft.com/office/drawing/2014/main" id="{03EE86E0-4A89-063B-EDFF-4CE34902C6BC}"/>
              </a:ext>
            </a:extLst>
          </p:cNvPr>
          <p:cNvPicPr>
            <a:picLocks noChangeAspect="1"/>
          </p:cNvPicPr>
          <p:nvPr/>
        </p:nvPicPr>
        <p:blipFill>
          <a:blip r:embed="rId4"/>
          <a:stretch>
            <a:fillRect/>
          </a:stretch>
        </p:blipFill>
        <p:spPr>
          <a:xfrm>
            <a:off x="6298130" y="718121"/>
            <a:ext cx="4756585" cy="5833667"/>
          </a:xfrm>
          <a:prstGeom prst="rect">
            <a:avLst/>
          </a:prstGeom>
        </p:spPr>
      </p:pic>
    </p:spTree>
    <p:extLst>
      <p:ext uri="{BB962C8B-B14F-4D97-AF65-F5344CB8AC3E}">
        <p14:creationId xmlns:p14="http://schemas.microsoft.com/office/powerpoint/2010/main" val="33125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06B339BD-1739-111B-A171-72BE5AF1008F}"/>
              </a:ext>
            </a:extLst>
          </p:cNvPr>
          <p:cNvPicPr>
            <a:picLocks noChangeAspect="1"/>
          </p:cNvPicPr>
          <p:nvPr/>
        </p:nvPicPr>
        <p:blipFill>
          <a:blip r:embed="rId3"/>
          <a:stretch>
            <a:fillRect/>
          </a:stretch>
        </p:blipFill>
        <p:spPr>
          <a:xfrm>
            <a:off x="266428" y="548007"/>
            <a:ext cx="5257603" cy="5315897"/>
          </a:xfrm>
          <a:prstGeom prst="rect">
            <a:avLst/>
          </a:prstGeom>
        </p:spPr>
      </p:pic>
      <p:sp>
        <p:nvSpPr>
          <p:cNvPr id="4" name="Text Placeholder 2">
            <a:extLst>
              <a:ext uri="{FF2B5EF4-FFF2-40B4-BE49-F238E27FC236}">
                <a16:creationId xmlns:a16="http://schemas.microsoft.com/office/drawing/2014/main" id="{8CDC24E8-6D9C-1883-BEF5-628BB74B921F}"/>
              </a:ext>
            </a:extLst>
          </p:cNvPr>
          <p:cNvSpPr>
            <a:spLocks noGrp="1"/>
          </p:cNvSpPr>
          <p:nvPr>
            <p:ph type="body" sz="quarter" idx="11"/>
          </p:nvPr>
        </p:nvSpPr>
        <p:spPr>
          <a:xfrm>
            <a:off x="4025064" y="3632434"/>
            <a:ext cx="6601097" cy="619125"/>
          </a:xfrm>
        </p:spPr>
        <p:txBody>
          <a:bodyPr/>
          <a:lstStyle/>
          <a:p>
            <a:pPr marL="0" indent="0">
              <a:buNone/>
              <a:defRPr/>
            </a:pPr>
            <a:r>
              <a:rPr lang="nb-NO" sz="1600" dirty="0"/>
              <a:t>Produsentnummer, gards/ bruksnummer og sone for distriktstilskudd kjøtt hentes automatisk basert på oppgitt organisasjonsnummer </a:t>
            </a:r>
          </a:p>
          <a:p>
            <a:pPr marL="0" indent="0">
              <a:buFontTx/>
              <a:buNone/>
              <a:defRPr/>
            </a:pPr>
            <a:endParaRPr lang="nb-NO" sz="1600" dirty="0">
              <a:solidFill>
                <a:srgbClr val="FF0000"/>
              </a:solidFill>
            </a:endParaRPr>
          </a:p>
        </p:txBody>
      </p:sp>
    </p:spTree>
    <p:extLst>
      <p:ext uri="{BB962C8B-B14F-4D97-AF65-F5344CB8AC3E}">
        <p14:creationId xmlns:p14="http://schemas.microsoft.com/office/powerpoint/2010/main" val="350499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A082129-4EDE-A77A-02BA-870820231DC2}"/>
              </a:ext>
            </a:extLst>
          </p:cNvPr>
          <p:cNvPicPr>
            <a:picLocks noChangeAspect="1"/>
          </p:cNvPicPr>
          <p:nvPr/>
        </p:nvPicPr>
        <p:blipFill>
          <a:blip r:embed="rId3"/>
          <a:stretch>
            <a:fillRect/>
          </a:stretch>
        </p:blipFill>
        <p:spPr>
          <a:xfrm>
            <a:off x="0" y="813536"/>
            <a:ext cx="5636598" cy="5661827"/>
          </a:xfrm>
          <a:prstGeom prst="rect">
            <a:avLst/>
          </a:prstGeom>
        </p:spPr>
      </p:pic>
      <p:sp>
        <p:nvSpPr>
          <p:cNvPr id="4" name="Text Placeholder 2">
            <a:extLst>
              <a:ext uri="{FF2B5EF4-FFF2-40B4-BE49-F238E27FC236}">
                <a16:creationId xmlns:a16="http://schemas.microsoft.com/office/drawing/2014/main" id="{8CDC24E8-6D9C-1883-BEF5-628BB74B921F}"/>
              </a:ext>
            </a:extLst>
          </p:cNvPr>
          <p:cNvSpPr>
            <a:spLocks noGrp="1"/>
          </p:cNvSpPr>
          <p:nvPr>
            <p:ph type="body" sz="quarter" idx="11"/>
          </p:nvPr>
        </p:nvSpPr>
        <p:spPr>
          <a:xfrm>
            <a:off x="3271662" y="2036895"/>
            <a:ext cx="7412380" cy="1914525"/>
          </a:xfrm>
        </p:spPr>
        <p:txBody>
          <a:bodyPr/>
          <a:lstStyle/>
          <a:p>
            <a:pPr marL="0" indent="0">
              <a:buFontTx/>
              <a:buNone/>
              <a:defRPr/>
            </a:pPr>
            <a:endParaRPr lang="nb-NO" sz="1600" dirty="0"/>
          </a:p>
          <a:p>
            <a:pPr>
              <a:buFont typeface="Wingdings" panose="05000000000000000000" pitchFamily="2" charset="2"/>
              <a:buChar char="Ø"/>
              <a:defRPr/>
            </a:pPr>
            <a:r>
              <a:rPr lang="nb-NO" sz="1600" dirty="0"/>
              <a:t>Navn på beitelaget du er medlem av (organisert beitebruk)</a:t>
            </a:r>
          </a:p>
          <a:p>
            <a:pPr>
              <a:buFont typeface="Wingdings" panose="05000000000000000000" pitchFamily="2" charset="2"/>
              <a:buChar char="Ø"/>
              <a:defRPr/>
            </a:pPr>
            <a:endParaRPr lang="nb-NO" sz="600" dirty="0"/>
          </a:p>
          <a:p>
            <a:pPr>
              <a:buFont typeface="Wingdings" panose="05000000000000000000" pitchFamily="2" charset="2"/>
              <a:buChar char="Ø"/>
              <a:defRPr/>
            </a:pPr>
            <a:endParaRPr lang="nb-NO" sz="600" dirty="0"/>
          </a:p>
          <a:p>
            <a:pPr>
              <a:buFont typeface="Wingdings" panose="05000000000000000000" pitchFamily="2" charset="2"/>
              <a:buChar char="Ø"/>
              <a:defRPr/>
            </a:pPr>
            <a:r>
              <a:rPr lang="nb-NO" sz="1600" dirty="0"/>
              <a:t>Det er viktig at vi får vite hvor dyra faktisk beiter- gi en lett forståelig beskrivelse av hva som er ditt beiteområde</a:t>
            </a:r>
          </a:p>
          <a:p>
            <a:pPr>
              <a:defRPr/>
            </a:pPr>
            <a:endParaRPr lang="nb-NO" sz="1600" dirty="0"/>
          </a:p>
        </p:txBody>
      </p:sp>
      <p:sp>
        <p:nvSpPr>
          <p:cNvPr id="5" name="Text Placeholder 2">
            <a:extLst>
              <a:ext uri="{FF2B5EF4-FFF2-40B4-BE49-F238E27FC236}">
                <a16:creationId xmlns:a16="http://schemas.microsoft.com/office/drawing/2014/main" id="{742C4716-2901-6F1C-F4D0-11B86815F885}"/>
              </a:ext>
            </a:extLst>
          </p:cNvPr>
          <p:cNvSpPr txBox="1">
            <a:spLocks/>
          </p:cNvSpPr>
          <p:nvPr/>
        </p:nvSpPr>
        <p:spPr>
          <a:xfrm>
            <a:off x="5235649" y="4082762"/>
            <a:ext cx="6555298" cy="957263"/>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nb-NO" sz="1600" dirty="0"/>
              <a:t>Trenger du å gi utfyllende beskrivelse av hvor dyra beiter (f.eks. om du bruker flere beiteområder), bruk kommentarfeltet på slutten av søknaden, legg eventuelt ved kart med inntegning av beiteområder</a:t>
            </a:r>
          </a:p>
        </p:txBody>
      </p:sp>
    </p:spTree>
    <p:extLst>
      <p:ext uri="{BB962C8B-B14F-4D97-AF65-F5344CB8AC3E}">
        <p14:creationId xmlns:p14="http://schemas.microsoft.com/office/powerpoint/2010/main" val="3884245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1F76638-D654-0285-FE99-189DA5DDA93B}"/>
              </a:ext>
            </a:extLst>
          </p:cNvPr>
          <p:cNvSpPr>
            <a:spLocks noGrp="1"/>
          </p:cNvSpPr>
          <p:nvPr>
            <p:ph type="body" sz="quarter" idx="11"/>
          </p:nvPr>
        </p:nvSpPr>
        <p:spPr>
          <a:xfrm>
            <a:off x="6096000" y="235191"/>
            <a:ext cx="5615188" cy="6146559"/>
          </a:xfrm>
        </p:spPr>
        <p:txBody>
          <a:bodyPr/>
          <a:lstStyle/>
          <a:p>
            <a:pPr marL="0" indent="0">
              <a:buFontTx/>
              <a:buNone/>
              <a:defRPr/>
            </a:pPr>
            <a:r>
              <a:rPr lang="nb-NO" sz="1600" u="sng" dirty="0"/>
              <a:t>Krav til besetningsdata:</a:t>
            </a:r>
          </a:p>
          <a:p>
            <a:pPr marL="0" indent="0">
              <a:buFontTx/>
              <a:buNone/>
              <a:defRPr/>
            </a:pPr>
            <a:endParaRPr lang="nb-NO" sz="800" u="sng" dirty="0"/>
          </a:p>
          <a:p>
            <a:r>
              <a:rPr lang="nb-NO" sz="1600" dirty="0"/>
              <a:t>Liste med ID-merker (ørenummer) over alle søyer og lam i besetningen som også viser slektskap mellom søyer og lam</a:t>
            </a:r>
          </a:p>
          <a:p>
            <a:pPr marL="0" indent="0">
              <a:buNone/>
            </a:pPr>
            <a:endParaRPr lang="nb-NO" sz="800" dirty="0"/>
          </a:p>
          <a:p>
            <a:r>
              <a:rPr lang="nb-NO" sz="1600" dirty="0"/>
              <a:t>Det skal framgå av besetningslista hvilke dyr du søker erstattet som tapt til fredet rovvilt</a:t>
            </a:r>
          </a:p>
          <a:p>
            <a:pPr marL="0" indent="0">
              <a:buNone/>
            </a:pPr>
            <a:endParaRPr lang="nb-NO" sz="800" dirty="0"/>
          </a:p>
          <a:p>
            <a:r>
              <a:rPr lang="nb-NO" sz="1600" dirty="0"/>
              <a:t>Skade- og dødsårsak for alle skadde/døde dyr i besetningen i løpet av beitesesongen må gå frem av besetningslista. Der tapsårsak ikke er kjent må du sette på mest sannsynlige tapsårsak</a:t>
            </a:r>
          </a:p>
          <a:p>
            <a:pPr marL="0" indent="0">
              <a:buNone/>
            </a:pPr>
            <a:endParaRPr lang="nb-NO" sz="800" dirty="0"/>
          </a:p>
          <a:p>
            <a:r>
              <a:rPr lang="nb-NO" sz="1600" dirty="0"/>
              <a:t>Vi anbefaler å laste opp listene som vedlegg til søknaden</a:t>
            </a:r>
          </a:p>
          <a:p>
            <a:endParaRPr lang="nb-NO" sz="800" dirty="0"/>
          </a:p>
          <a:p>
            <a:r>
              <a:rPr lang="nb-NO" sz="1600" dirty="0"/>
              <a:t>Merk besetningslistene og eventuelt andre vedlegg med navnet ditt. Dette gjelder spesielt de som sender vedlegg per post</a:t>
            </a:r>
          </a:p>
          <a:p>
            <a:endParaRPr lang="nb-NO" sz="800" dirty="0"/>
          </a:p>
          <a:p>
            <a:r>
              <a:rPr lang="nb-NO" sz="1600" dirty="0"/>
              <a:t>Viktig at listene er oversiktlige og lett forståelige</a:t>
            </a:r>
          </a:p>
          <a:p>
            <a:pPr marL="0" indent="0">
              <a:buFontTx/>
              <a:buNone/>
              <a:defRPr/>
            </a:pPr>
            <a:endParaRPr lang="nb-NO" sz="1600" dirty="0"/>
          </a:p>
          <a:p>
            <a:pPr marL="0" indent="0">
              <a:buNone/>
              <a:defRPr/>
            </a:pPr>
            <a:endParaRPr lang="nb-NO" sz="1600" dirty="0"/>
          </a:p>
          <a:p>
            <a:pPr marL="0" indent="0">
              <a:buNone/>
              <a:defRPr/>
            </a:pPr>
            <a:endParaRPr lang="nb-NO" dirty="0"/>
          </a:p>
          <a:p>
            <a:pPr marL="0" indent="0">
              <a:buFontTx/>
              <a:buNone/>
              <a:defRPr/>
            </a:pPr>
            <a:endParaRPr lang="nb-NO" sz="3200" dirty="0"/>
          </a:p>
        </p:txBody>
      </p:sp>
      <p:pic>
        <p:nvPicPr>
          <p:cNvPr id="2" name="Bilde 1" descr="Et bilde som inneholder tekst&#10;&#10;Automatisk generert beskrivelse">
            <a:extLst>
              <a:ext uri="{FF2B5EF4-FFF2-40B4-BE49-F238E27FC236}">
                <a16:creationId xmlns:a16="http://schemas.microsoft.com/office/drawing/2014/main" id="{BC11C892-47FD-6E50-2F15-E3CC859069D0}"/>
              </a:ext>
            </a:extLst>
          </p:cNvPr>
          <p:cNvPicPr>
            <a:picLocks noChangeAspect="1"/>
          </p:cNvPicPr>
          <p:nvPr/>
        </p:nvPicPr>
        <p:blipFill>
          <a:blip r:embed="rId3"/>
          <a:stretch>
            <a:fillRect/>
          </a:stretch>
        </p:blipFill>
        <p:spPr>
          <a:xfrm>
            <a:off x="413699" y="235191"/>
            <a:ext cx="5508929" cy="6270325"/>
          </a:xfrm>
          <a:prstGeom prst="rect">
            <a:avLst/>
          </a:prstGeom>
        </p:spPr>
      </p:pic>
      <p:cxnSp>
        <p:nvCxnSpPr>
          <p:cNvPr id="6" name="Rett pilkobling 5">
            <a:extLst>
              <a:ext uri="{FF2B5EF4-FFF2-40B4-BE49-F238E27FC236}">
                <a16:creationId xmlns:a16="http://schemas.microsoft.com/office/drawing/2014/main" id="{7C41E9C1-F20F-D896-1CED-A7F9FB1ECFD4}"/>
              </a:ext>
            </a:extLst>
          </p:cNvPr>
          <p:cNvCxnSpPr/>
          <p:nvPr/>
        </p:nvCxnSpPr>
        <p:spPr>
          <a:xfrm flipH="1" flipV="1">
            <a:off x="3291840" y="3994484"/>
            <a:ext cx="2733575" cy="31763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tt pilkobling 6">
            <a:extLst>
              <a:ext uri="{FF2B5EF4-FFF2-40B4-BE49-F238E27FC236}">
                <a16:creationId xmlns:a16="http://schemas.microsoft.com/office/drawing/2014/main" id="{CEDC842E-94C7-850D-78B1-45C7B5BF5C9F}"/>
              </a:ext>
            </a:extLst>
          </p:cNvPr>
          <p:cNvCxnSpPr>
            <a:cxnSpLocks/>
          </p:cNvCxnSpPr>
          <p:nvPr/>
        </p:nvCxnSpPr>
        <p:spPr>
          <a:xfrm flipH="1">
            <a:off x="4186989" y="4408371"/>
            <a:ext cx="1838426" cy="48126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31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306DA-4403-35E8-844F-526B4E7D4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5" t="6334" r="38687" b="4666"/>
          <a:stretch>
            <a:fillRect/>
          </a:stretch>
        </p:blipFill>
        <p:spPr bwMode="auto">
          <a:xfrm>
            <a:off x="2081731" y="1311531"/>
            <a:ext cx="6162676" cy="53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ilde 3">
            <a:extLst>
              <a:ext uri="{FF2B5EF4-FFF2-40B4-BE49-F238E27FC236}">
                <a16:creationId xmlns:a16="http://schemas.microsoft.com/office/drawing/2014/main" id="{4BAE8BC5-D567-EB4D-8F8D-964962787810}"/>
              </a:ext>
            </a:extLst>
          </p:cNvPr>
          <p:cNvPicPr>
            <a:picLocks noChangeAspect="1"/>
          </p:cNvPicPr>
          <p:nvPr/>
        </p:nvPicPr>
        <p:blipFill rotWithShape="1">
          <a:blip r:embed="rId4"/>
          <a:srcRect r="4250"/>
          <a:stretch/>
        </p:blipFill>
        <p:spPr>
          <a:xfrm>
            <a:off x="105876" y="105877"/>
            <a:ext cx="3012021" cy="3513222"/>
          </a:xfrm>
          <a:prstGeom prst="rect">
            <a:avLst/>
          </a:prstGeom>
        </p:spPr>
      </p:pic>
      <p:sp>
        <p:nvSpPr>
          <p:cNvPr id="2" name="Text Placeholder 2">
            <a:extLst>
              <a:ext uri="{FF2B5EF4-FFF2-40B4-BE49-F238E27FC236}">
                <a16:creationId xmlns:a16="http://schemas.microsoft.com/office/drawing/2014/main" id="{C7BC20D7-F579-F2D1-69C7-6313EE96773B}"/>
              </a:ext>
            </a:extLst>
          </p:cNvPr>
          <p:cNvSpPr>
            <a:spLocks noGrp="1"/>
          </p:cNvSpPr>
          <p:nvPr>
            <p:ph type="body" sz="quarter" idx="11"/>
          </p:nvPr>
        </p:nvSpPr>
        <p:spPr>
          <a:xfrm>
            <a:off x="7908935" y="1693959"/>
            <a:ext cx="4402667" cy="4943460"/>
          </a:xfrm>
        </p:spPr>
        <p:txBody>
          <a:bodyPr/>
          <a:lstStyle/>
          <a:p>
            <a:pPr marL="0" indent="0">
              <a:buNone/>
              <a:defRPr/>
            </a:pPr>
            <a:r>
              <a:rPr lang="nb-NO" sz="1600" dirty="0"/>
              <a:t>For de som er medlem i sauekontrollen,  anbefaler vi å bruke lista </a:t>
            </a:r>
            <a:r>
              <a:rPr lang="nb-NO" sz="1600" i="1" dirty="0"/>
              <a:t>Grunnlag erstatningssøknad</a:t>
            </a:r>
            <a:r>
              <a:rPr lang="nb-NO" sz="1600" dirty="0"/>
              <a:t> fra </a:t>
            </a:r>
            <a:r>
              <a:rPr lang="nb-NO" sz="1600" i="1" dirty="0" err="1"/>
              <a:t>Animalia</a:t>
            </a:r>
            <a:endParaRPr lang="nb-NO" sz="1600" dirty="0"/>
          </a:p>
          <a:p>
            <a:pPr marL="0" indent="0">
              <a:buFontTx/>
              <a:buNone/>
              <a:defRPr/>
            </a:pPr>
            <a:endParaRPr lang="nb-NO" sz="800" dirty="0"/>
          </a:p>
          <a:p>
            <a:pPr marL="0" indent="0">
              <a:buFontTx/>
              <a:buNone/>
              <a:defRPr/>
            </a:pPr>
            <a:r>
              <a:rPr lang="nb-NO" sz="1600" dirty="0"/>
              <a:t>Husk:</a:t>
            </a:r>
          </a:p>
          <a:p>
            <a:pPr>
              <a:buFontTx/>
              <a:buChar char="-"/>
              <a:defRPr/>
            </a:pPr>
            <a:r>
              <a:rPr lang="nb-NO" sz="1600" dirty="0"/>
              <a:t>riktig tidsperiode for uttrekk av data </a:t>
            </a:r>
          </a:p>
          <a:p>
            <a:pPr>
              <a:buFontTx/>
              <a:buChar char="-"/>
              <a:defRPr/>
            </a:pPr>
            <a:r>
              <a:rPr lang="nb-NO" sz="1600" dirty="0"/>
              <a:t>lista må være oppdatert med riktige koder for utmelding</a:t>
            </a:r>
          </a:p>
          <a:p>
            <a:pPr marL="0" indent="0">
              <a:buFontTx/>
              <a:buNone/>
              <a:defRPr/>
            </a:pPr>
            <a:endParaRPr lang="nb-NO" sz="800" dirty="0"/>
          </a:p>
          <a:p>
            <a:pPr marL="0" indent="0">
              <a:buNone/>
              <a:defRPr/>
            </a:pPr>
            <a:endParaRPr lang="nb-NO" sz="1600" dirty="0"/>
          </a:p>
          <a:p>
            <a:pPr marL="0" indent="0">
              <a:buNone/>
              <a:defRPr/>
            </a:pPr>
            <a:endParaRPr lang="nb-NO" dirty="0"/>
          </a:p>
          <a:p>
            <a:pPr marL="0" indent="0">
              <a:buFontTx/>
              <a:buNone/>
              <a:defRPr/>
            </a:pPr>
            <a:endParaRPr lang="nb-NO" sz="3200" dirty="0"/>
          </a:p>
        </p:txBody>
      </p:sp>
      <p:cxnSp>
        <p:nvCxnSpPr>
          <p:cNvPr id="5" name="Rett pilkobling 4">
            <a:extLst>
              <a:ext uri="{FF2B5EF4-FFF2-40B4-BE49-F238E27FC236}">
                <a16:creationId xmlns:a16="http://schemas.microsoft.com/office/drawing/2014/main" id="{3EA56077-DBD7-6F0B-EDF5-9E601132381F}"/>
              </a:ext>
            </a:extLst>
          </p:cNvPr>
          <p:cNvCxnSpPr>
            <a:cxnSpLocks/>
          </p:cNvCxnSpPr>
          <p:nvPr/>
        </p:nvCxnSpPr>
        <p:spPr>
          <a:xfrm flipH="1">
            <a:off x="1251284" y="616017"/>
            <a:ext cx="2473693" cy="21175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tt pilkobling 5">
            <a:extLst>
              <a:ext uri="{FF2B5EF4-FFF2-40B4-BE49-F238E27FC236}">
                <a16:creationId xmlns:a16="http://schemas.microsoft.com/office/drawing/2014/main" id="{01416129-F834-EFD0-0517-13CED52D0CB5}"/>
              </a:ext>
            </a:extLst>
          </p:cNvPr>
          <p:cNvCxnSpPr>
            <a:cxnSpLocks/>
          </p:cNvCxnSpPr>
          <p:nvPr/>
        </p:nvCxnSpPr>
        <p:spPr>
          <a:xfrm flipH="1">
            <a:off x="2829827" y="635267"/>
            <a:ext cx="924026" cy="67626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235A94E8-7284-6996-93DD-39F7FA35C39B}"/>
              </a:ext>
            </a:extLst>
          </p:cNvPr>
          <p:cNvSpPr txBox="1">
            <a:spLocks/>
          </p:cNvSpPr>
          <p:nvPr/>
        </p:nvSpPr>
        <p:spPr>
          <a:xfrm>
            <a:off x="3894666" y="220581"/>
            <a:ext cx="5643970" cy="947463"/>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nb-NO" sz="1600" dirty="0"/>
              <a:t>Sjekk at tallene stemmer med det som er oppgitt i erstatningssøknaden!</a:t>
            </a:r>
            <a:endParaRPr lang="nb-NO" sz="800" dirty="0"/>
          </a:p>
          <a:p>
            <a:pPr marL="0" indent="0">
              <a:buFont typeface="Arial" panose="020B0604020202020204" pitchFamily="34" charset="0"/>
              <a:buNone/>
              <a:defRPr/>
            </a:pPr>
            <a:r>
              <a:rPr lang="nb-NO" sz="1600" dirty="0"/>
              <a:t>Er det avvik som kan forklares- oppgi det i merknadsfeltet</a:t>
            </a:r>
          </a:p>
          <a:p>
            <a:pPr marL="0" indent="0">
              <a:buFont typeface="Arial" panose="020B0604020202020204" pitchFamily="34" charset="0"/>
              <a:buNone/>
              <a:defRPr/>
            </a:pPr>
            <a:endParaRPr lang="nb-NO" dirty="0"/>
          </a:p>
          <a:p>
            <a:pPr marL="0" indent="0">
              <a:buFontTx/>
              <a:buNone/>
              <a:defRPr/>
            </a:pPr>
            <a:endParaRPr lang="nb-NO" sz="3200" dirty="0"/>
          </a:p>
        </p:txBody>
      </p:sp>
    </p:spTree>
    <p:extLst>
      <p:ext uri="{BB962C8B-B14F-4D97-AF65-F5344CB8AC3E}">
        <p14:creationId xmlns:p14="http://schemas.microsoft.com/office/powerpoint/2010/main" val="3165429632"/>
      </p:ext>
    </p:extLst>
  </p:cSld>
  <p:clrMapOvr>
    <a:masterClrMapping/>
  </p:clrMapOvr>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IN_powerpointmal4.potx" id="{DE2AA6DE-ADB2-4174-BB6A-EA0B32C9E03F}" vid="{BC31F73D-D1FE-496A-BE9D-752793935A95}"/>
    </a:ext>
  </a:extLst>
</a:theme>
</file>

<file path=ppt/theme/theme2.xml><?xml version="1.0" encoding="utf-8"?>
<a:theme xmlns:a="http://schemas.openxmlformats.org/drawingml/2006/main" name="Powerpoint">
  <a:themeElements>
    <a:clrScheme name="Egendefinert 15">
      <a:dk1>
        <a:srgbClr val="404040"/>
      </a:dk1>
      <a:lt1>
        <a:srgbClr val="FFFFFF"/>
      </a:lt1>
      <a:dk2>
        <a:srgbClr val="808080"/>
      </a:dk2>
      <a:lt2>
        <a:srgbClr val="FFFFFF"/>
      </a:lt2>
      <a:accent1>
        <a:srgbClr val="0092D0"/>
      </a:accent1>
      <a:accent2>
        <a:srgbClr val="D0EB7E"/>
      </a:accent2>
      <a:accent3>
        <a:srgbClr val="CCCCCC"/>
      </a:accent3>
      <a:accent4>
        <a:srgbClr val="86DAFF"/>
      </a:accent4>
      <a:accent5>
        <a:srgbClr val="004413"/>
      </a:accent5>
      <a:accent6>
        <a:srgbClr val="B1DF28"/>
      </a:accent6>
      <a:hlink>
        <a:srgbClr val="224B4F"/>
      </a:hlink>
      <a:folHlink>
        <a:srgbClr val="BADDE1"/>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rtura_mal" id="{5E043E72-CF5D-478B-94B3-8B8C5A2EBCB2}" vid="{1F2D8662-E311-4622-B9F9-DA261011C17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SFIN_powerpointmal</Template>
  <TotalTime>12369</TotalTime>
  <Words>1181</Words>
  <Application>Microsoft Office PowerPoint</Application>
  <PresentationFormat>Widescreen</PresentationFormat>
  <Paragraphs>195</Paragraphs>
  <Slides>34</Slides>
  <Notes>24</Notes>
  <HiddenSlides>0</HiddenSlides>
  <MMClips>0</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34</vt:i4>
      </vt:variant>
    </vt:vector>
  </HeadingPairs>
  <TitlesOfParts>
    <vt:vector size="43" baseType="lpstr">
      <vt:lpstr>Arial</vt:lpstr>
      <vt:lpstr>Calibri</vt:lpstr>
      <vt:lpstr>normal</vt:lpstr>
      <vt:lpstr>Open Sans</vt:lpstr>
      <vt:lpstr>Open Sans Light</vt:lpstr>
      <vt:lpstr>Open Sans SemiBold</vt:lpstr>
      <vt:lpstr>Wingdings</vt:lpstr>
      <vt:lpstr>Office-tema</vt:lpstr>
      <vt:lpstr>Powerpoint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Sauekontrollen Erstatningsgrunnlag ved søknad om rovvilterstatning </vt:lpstr>
      <vt:lpstr>Grunnlag erstatningssøknad</vt:lpstr>
      <vt:lpstr> </vt:lpstr>
      <vt:lpstr>Definering av beiteperiode</vt:lpstr>
      <vt:lpstr>Tapsoversikt</vt:lpstr>
      <vt:lpstr>Besetningsliste</vt:lpstr>
      <vt:lpstr>Helsedata som listes ut i erstatningsgrunnlaget</vt:lpstr>
      <vt:lpstr>Flokkbehandlinger fra Dyrehelseportalen</vt:lpstr>
      <vt:lpstr>Fullføring av erstatningsgrunnlaget</vt:lpstr>
      <vt:lpstr>Opplasting av erstatningsgrunnlaget</vt:lpstr>
      <vt:lpstr>Lykke til med søknadsprosessen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Slettetveit, Julie</dc:creator>
  <cp:lastModifiedBy>Olstad, Thomas</cp:lastModifiedBy>
  <cp:revision>21</cp:revision>
  <dcterms:created xsi:type="dcterms:W3CDTF">2022-05-18T11:04:07Z</dcterms:created>
  <dcterms:modified xsi:type="dcterms:W3CDTF">2023-10-24T11:49:26Z</dcterms:modified>
</cp:coreProperties>
</file>