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8"/>
  </p:notesMasterIdLst>
  <p:sldIdLst>
    <p:sldId id="257" r:id="rId7"/>
    <p:sldId id="261" r:id="rId8"/>
    <p:sldId id="259" r:id="rId9"/>
    <p:sldId id="263" r:id="rId10"/>
    <p:sldId id="260" r:id="rId11"/>
    <p:sldId id="266" r:id="rId12"/>
    <p:sldId id="291" r:id="rId13"/>
    <p:sldId id="265" r:id="rId14"/>
    <p:sldId id="268" r:id="rId15"/>
    <p:sldId id="269" r:id="rId16"/>
    <p:sldId id="270" r:id="rId17"/>
    <p:sldId id="271" r:id="rId18"/>
    <p:sldId id="272" r:id="rId19"/>
    <p:sldId id="273" r:id="rId20"/>
    <p:sldId id="275" r:id="rId21"/>
    <p:sldId id="276" r:id="rId22"/>
    <p:sldId id="258" r:id="rId23"/>
    <p:sldId id="277" r:id="rId24"/>
    <p:sldId id="278" r:id="rId25"/>
    <p:sldId id="279" r:id="rId26"/>
    <p:sldId id="262" r:id="rId27"/>
    <p:sldId id="280" r:id="rId28"/>
    <p:sldId id="281" r:id="rId29"/>
    <p:sldId id="282" r:id="rId30"/>
    <p:sldId id="283" r:id="rId31"/>
    <p:sldId id="284" r:id="rId32"/>
    <p:sldId id="285" r:id="rId33"/>
    <p:sldId id="286" r:id="rId34"/>
    <p:sldId id="287" r:id="rId35"/>
    <p:sldId id="288" r:id="rId36"/>
    <p:sldId id="289" r:id="rId3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244E"/>
    <a:srgbClr val="000000"/>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9" autoAdjust="0"/>
    <p:restoredTop sz="64498" autoAdjust="0"/>
  </p:normalViewPr>
  <p:slideViewPr>
    <p:cSldViewPr snapToGrid="0">
      <p:cViewPr varScale="1">
        <p:scale>
          <a:sx n="51" d="100"/>
          <a:sy n="51" d="100"/>
        </p:scale>
        <p:origin x="147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dirty="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4979C5B7-ED4F-4BC1-9551-65903E80FDE2}" type="asst">
      <dgm:prSet phldrT="[Tekst]" custT="1"/>
      <dgm:spPr>
        <a:solidFill>
          <a:schemeClr val="tx1">
            <a:lumMod val="90000"/>
            <a:lumOff val="10000"/>
          </a:schemeClr>
        </a:solidFill>
      </dgm:spPr>
      <dgm:t>
        <a:bodyPr/>
        <a:lstStyle/>
        <a:p>
          <a:r>
            <a:rPr lang="nb-NO" sz="1050"/>
            <a:t>samfunnssikkerhet</a:t>
          </a:r>
          <a:br>
            <a:rPr lang="nb-NO" sz="1050"/>
          </a:br>
          <a:r>
            <a:rPr lang="nb-NO" sz="1050"/>
            <a:t>og beredskap</a:t>
          </a:r>
        </a:p>
      </dgm:t>
    </dgm:pt>
    <dgm:pt modelId="{5251EA3F-89EC-4743-A003-15A6A41BAA58}" type="parTrans" cxnId="{1A462818-CF07-49A1-9B17-2C3FAD148D5B}">
      <dgm:prSet/>
      <dgm:spPr/>
      <dgm:t>
        <a:bodyPr/>
        <a:lstStyle/>
        <a:p>
          <a:endParaRPr lang="nb-NO"/>
        </a:p>
      </dgm:t>
    </dgm:pt>
    <dgm:pt modelId="{9A358E67-1699-49A4-A080-64D0AB99AA50}" type="sibTrans" cxnId="{1A462818-CF07-49A1-9B17-2C3FAD148D5B}">
      <dgm:prSet custT="1"/>
      <dgm:spPr>
        <a:ln>
          <a:solidFill>
            <a:schemeClr val="tx1">
              <a:lumMod val="90000"/>
              <a:lumOff val="10000"/>
            </a:schemeClr>
          </a:solidFill>
          <a:prstDash val="sysDot"/>
        </a:ln>
      </dgm:spPr>
      <dgm:t>
        <a:bodyPr/>
        <a:lstStyle/>
        <a:p>
          <a:pPr algn="l"/>
          <a:endParaRPr lang="nb-NO" sz="800" dirty="0"/>
        </a:p>
      </dgm:t>
    </dgm:pt>
    <dgm:pt modelId="{AF9041BD-C952-4B86-A894-89148F6C266A}">
      <dgm:prSet phldrT="[Tekst]" custT="1"/>
      <dgm:spPr>
        <a:solidFill>
          <a:schemeClr val="accent1"/>
        </a:solidFill>
      </dgm:spPr>
      <dgm:t>
        <a:bodyPr/>
        <a:lstStyle/>
        <a:p>
          <a:r>
            <a:rPr lang="nb-NO" sz="1000"/>
            <a:t>justis og </a:t>
          </a:r>
          <a:br>
            <a:rPr lang="nb-NO" sz="1000"/>
          </a:br>
          <a:r>
            <a:rPr lang="nb-NO" sz="1000"/>
            <a:t>kommunal</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accent1"/>
        </a:solidFill>
      </dgm:spPr>
      <dgm:t>
        <a:bodyPr/>
        <a:lstStyle/>
        <a:p>
          <a:r>
            <a:rPr lang="nb-NO" sz="1050"/>
            <a:t>helse og sosial</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accent1"/>
        </a:solidFill>
      </dgm:spPr>
      <dgm:t>
        <a:bodyPr/>
        <a:lstStyle/>
        <a:p>
          <a:r>
            <a:rPr lang="nb-NO" sz="1000"/>
            <a:t>oppvekst og barnevern</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B9819CD3-02A0-40A1-B8E6-86EAAEC2805B}" type="asst">
      <dgm:prSet custT="1"/>
      <dgm:spPr>
        <a:solidFill>
          <a:schemeClr val="tx1">
            <a:lumMod val="90000"/>
            <a:lumOff val="10000"/>
          </a:schemeClr>
        </a:solidFill>
      </dgm:spPr>
      <dgm:t>
        <a:bodyPr/>
        <a:lstStyle/>
        <a:p>
          <a:r>
            <a:rPr lang="nb-NO" sz="1050"/>
            <a:t>støtte og</a:t>
          </a:r>
          <a:br>
            <a:rPr lang="nb-NO" sz="1050"/>
          </a:br>
          <a:r>
            <a:rPr lang="nb-NO" sz="1050"/>
            <a:t>kommunikasjon</a:t>
          </a:r>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a:ln>
          <a:prstDash val="sysDot"/>
        </a:ln>
      </dgm:spPr>
      <dgm:t>
        <a:bodyPr/>
        <a:lstStyle/>
        <a:p>
          <a:endParaRPr lang="nb-NO"/>
        </a:p>
      </dgm:t>
    </dgm:pt>
    <dgm:pt modelId="{72C476B0-F20A-4EF5-BE1E-2645092B995D}">
      <dgm:prSet custT="1"/>
      <dgm:spPr>
        <a:solidFill>
          <a:schemeClr val="accent1"/>
        </a:solidFill>
      </dgm:spPr>
      <dgm:t>
        <a:bodyPr/>
        <a:lstStyle/>
        <a:p>
          <a:r>
            <a:rPr lang="nb-NO" sz="1050"/>
            <a:t>miljø</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B138A119-6A79-4DD2-A846-3768E0A6ED27}">
      <dgm:prSet custT="1"/>
      <dgm:spPr>
        <a:solidFill>
          <a:schemeClr val="accent1"/>
        </a:solidFill>
      </dgm:spPr>
      <dgm:t>
        <a:bodyPr/>
        <a:lstStyle/>
        <a:p>
          <a:r>
            <a:rPr lang="nb-NO" sz="1050"/>
            <a:t>reindrift</a:t>
          </a:r>
        </a:p>
      </dgm:t>
    </dgm:pt>
    <dgm:pt modelId="{015048EC-7211-4F3F-85D3-2A8FBA80A4C0}" type="parTrans" cxnId="{1A77F972-16B6-465D-8E40-FF07EF978B30}">
      <dgm:prSet/>
      <dgm:spPr/>
      <dgm:t>
        <a:bodyPr/>
        <a:lstStyle/>
        <a:p>
          <a:endParaRPr lang="nb-NO"/>
        </a:p>
      </dgm:t>
    </dgm:pt>
    <dgm:pt modelId="{61BDAA26-51FE-4348-8011-F8A8FF29D85B}" type="sibTrans" cxnId="{1A77F972-16B6-465D-8E40-FF07EF978B30}">
      <dgm:prSet/>
      <dgm:spPr>
        <a:ln>
          <a:prstDash val="sysDot"/>
        </a:ln>
      </dgm:spPr>
      <dgm:t>
        <a:bodyPr/>
        <a:lstStyle/>
        <a:p>
          <a:endParaRPr lang="nb-NO"/>
        </a:p>
      </dgm:t>
    </dgm:pt>
    <dgm:pt modelId="{B7BD07FB-4A52-4F46-B7CF-45288A060C8B}">
      <dgm:prSet custT="1"/>
      <dgm:spPr>
        <a:solidFill>
          <a:schemeClr val="accent1"/>
        </a:solidFill>
      </dgm:spPr>
      <dgm:t>
        <a:bodyPr/>
        <a:lstStyle/>
        <a:p>
          <a:r>
            <a:rPr lang="nb-NO" sz="1050"/>
            <a:t>landbruk</a:t>
          </a:r>
        </a:p>
      </dgm:t>
    </dgm:pt>
    <dgm:pt modelId="{01E3AB34-70C7-4DF5-9D46-DD82E07704A7}" type="parTrans" cxnId="{E491CD53-40BC-4777-9FDB-C68678E25FCF}">
      <dgm:prSet/>
      <dgm:spPr/>
      <dgm:t>
        <a:bodyPr/>
        <a:lstStyle/>
        <a:p>
          <a:endParaRPr lang="nb-NO"/>
        </a:p>
      </dgm:t>
    </dgm:pt>
    <dgm:pt modelId="{C2666936-01D9-4D82-8949-FB4E86C82636}" type="sibTrans" cxnId="{E491CD53-40BC-4777-9FDB-C68678E25FCF}">
      <dgm:prSet/>
      <dgm:spPr>
        <a:ln>
          <a:prstDash val="sysDot"/>
        </a:ln>
      </dgm:spPr>
      <dgm:t>
        <a:bodyPr/>
        <a:lstStyle/>
        <a:p>
          <a:endParaRPr lang="nb-NO"/>
        </a:p>
      </dgm:t>
    </dgm:pt>
    <dgm:pt modelId="{F89426CD-3C33-417F-8833-A757159C52E0}">
      <dgm:prSet custT="1"/>
      <dgm:spPr>
        <a:solidFill>
          <a:schemeClr val="accent1"/>
        </a:solidFill>
      </dgm:spPr>
      <dgm:t>
        <a:bodyPr/>
        <a:lstStyle/>
        <a:p>
          <a:r>
            <a:rPr lang="nb-NO" sz="1050"/>
            <a:t>HR og </a:t>
          </a:r>
          <a:br>
            <a:rPr lang="nb-NO" sz="1050"/>
          </a:br>
          <a:r>
            <a:rPr lang="nb-NO" sz="1050"/>
            <a:t>økonomi</a:t>
          </a:r>
        </a:p>
      </dgm:t>
    </dgm:pt>
    <dgm:pt modelId="{68DAD9AE-207E-43AE-8A00-45EE7A7F6A50}" type="parTrans" cxnId="{974E630E-5039-4AC6-944C-43BB0D1FFE39}">
      <dgm:prSet/>
      <dgm:spPr/>
      <dgm:t>
        <a:bodyPr/>
        <a:lstStyle/>
        <a:p>
          <a:endParaRPr lang="nb-NO"/>
        </a:p>
      </dgm:t>
    </dgm:pt>
    <dgm:pt modelId="{440A130C-B3D5-45C5-BCC3-B604C4B6D2D1}" type="sibTrans" cxnId="{974E630E-5039-4AC6-944C-43BB0D1FFE39}">
      <dgm:prSet/>
      <dgm:spPr>
        <a:ln>
          <a:prstDash val="sysDot"/>
        </a:ln>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9"/>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7">
        <dgm:presLayoutVars>
          <dgm:chPref val="3"/>
        </dgm:presLayoutVars>
      </dgm:prSet>
      <dgm:spPr/>
    </dgm:pt>
    <dgm:pt modelId="{AE4389E1-B609-4079-BE33-9ECB31A0F409}" type="pres">
      <dgm:prSet presAssocID="{AF9041BD-C952-4B86-A894-89148F6C266A}" presName="rootConnector" presStyleLbl="node2" presStyleIdx="0" presStyleCnt="7"/>
      <dgm:spPr/>
    </dgm:pt>
    <dgm:pt modelId="{F68195F7-5F61-4FF3-84AD-DB2175C0DE5C}" type="pres">
      <dgm:prSet presAssocID="{AF9041BD-C952-4B86-A894-89148F6C266A}" presName="hierChild4"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9"/>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7">
        <dgm:presLayoutVars>
          <dgm:chPref val="3"/>
        </dgm:presLayoutVars>
      </dgm:prSet>
      <dgm:spPr/>
    </dgm:pt>
    <dgm:pt modelId="{7A59863C-2861-4554-B51D-123C8AA5A637}" type="pres">
      <dgm:prSet presAssocID="{F249FCF1-CCE9-4FA2-88E8-C45F2F78328C}" presName="rootConnector" presStyleLbl="node2" presStyleIdx="1" presStyleCnt="7"/>
      <dgm:spPr/>
    </dgm:pt>
    <dgm:pt modelId="{FF001A87-F164-47F4-983B-1BC94792FCE0}" type="pres">
      <dgm:prSet presAssocID="{F249FCF1-CCE9-4FA2-88E8-C45F2F78328C}" presName="hierChild4"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9"/>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7">
        <dgm:presLayoutVars>
          <dgm:chPref val="3"/>
        </dgm:presLayoutVars>
      </dgm:prSet>
      <dgm:spPr/>
    </dgm:pt>
    <dgm:pt modelId="{B0F3984F-6014-4942-85E2-FDA6A38EFAE1}" type="pres">
      <dgm:prSet presAssocID="{D0344DDC-8F55-4033-A6F4-FD81D681618A}" presName="rootConnector" presStyleLbl="node2" presStyleIdx="2" presStyleCnt="7"/>
      <dgm:spPr/>
    </dgm:pt>
    <dgm:pt modelId="{089CF33F-B4E6-4691-A461-4775C17C5091}" type="pres">
      <dgm:prSet presAssocID="{D0344DDC-8F55-4033-A6F4-FD81D681618A}" presName="hierChild4"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9"/>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7">
        <dgm:presLayoutVars>
          <dgm:chPref val="3"/>
        </dgm:presLayoutVars>
      </dgm:prSet>
      <dgm:spPr/>
    </dgm:pt>
    <dgm:pt modelId="{7DC5A37F-945F-478E-874B-4E751415A05D}" type="pres">
      <dgm:prSet presAssocID="{72C476B0-F20A-4EF5-BE1E-2645092B995D}" presName="rootConnector" presStyleLbl="node2" presStyleIdx="3" presStyleCnt="7"/>
      <dgm:spPr/>
    </dgm:pt>
    <dgm:pt modelId="{F94F0064-9D7E-4453-8DBA-355B414DC0C4}" type="pres">
      <dgm:prSet presAssocID="{72C476B0-F20A-4EF5-BE1E-2645092B995D}" presName="hierChild4" presStyleCnt="0"/>
      <dgm:spPr/>
    </dgm:pt>
    <dgm:pt modelId="{A4BE0B9C-5C77-4B3B-8EDC-A0DC1EBC10EA}" type="pres">
      <dgm:prSet presAssocID="{72C476B0-F20A-4EF5-BE1E-2645092B995D}" presName="hierChild5" presStyleCnt="0"/>
      <dgm:spPr/>
    </dgm:pt>
    <dgm:pt modelId="{12FB4873-6B2B-45AF-BF6F-B9971B632CF3}" type="pres">
      <dgm:prSet presAssocID="{015048EC-7211-4F3F-85D3-2A8FBA80A4C0}" presName="Name37" presStyleLbl="parChTrans1D2" presStyleIdx="4" presStyleCnt="9"/>
      <dgm:spPr/>
    </dgm:pt>
    <dgm:pt modelId="{1DCA4219-3BCC-42B2-A7E1-9F1A0035183C}" type="pres">
      <dgm:prSet presAssocID="{B138A119-6A79-4DD2-A846-3768E0A6ED27}" presName="hierRoot2" presStyleCnt="0">
        <dgm:presLayoutVars>
          <dgm:hierBranch val="init"/>
        </dgm:presLayoutVars>
      </dgm:prSet>
      <dgm:spPr/>
    </dgm:pt>
    <dgm:pt modelId="{0A0A22A3-0030-4F59-AA0C-ACF32651F75E}" type="pres">
      <dgm:prSet presAssocID="{B138A119-6A79-4DD2-A846-3768E0A6ED27}" presName="rootComposite" presStyleCnt="0"/>
      <dgm:spPr/>
    </dgm:pt>
    <dgm:pt modelId="{AC8D6E1D-9DDA-40FF-98C0-9DE0A1663417}" type="pres">
      <dgm:prSet presAssocID="{B138A119-6A79-4DD2-A846-3768E0A6ED27}" presName="rootText" presStyleLbl="node2" presStyleIdx="4" presStyleCnt="7">
        <dgm:presLayoutVars>
          <dgm:chPref val="3"/>
        </dgm:presLayoutVars>
      </dgm:prSet>
      <dgm:spPr/>
    </dgm:pt>
    <dgm:pt modelId="{F42F21AF-77E6-4C77-B028-0A93254097F5}" type="pres">
      <dgm:prSet presAssocID="{B138A119-6A79-4DD2-A846-3768E0A6ED27}" presName="rootConnector" presStyleLbl="node2" presStyleIdx="4" presStyleCnt="7"/>
      <dgm:spPr/>
    </dgm:pt>
    <dgm:pt modelId="{C386CC39-F35C-4312-9D74-E87BB518E54C}" type="pres">
      <dgm:prSet presAssocID="{B138A119-6A79-4DD2-A846-3768E0A6ED27}" presName="hierChild4" presStyleCnt="0"/>
      <dgm:spPr/>
    </dgm:pt>
    <dgm:pt modelId="{F7031164-559C-4D58-B794-70A4AAF0DD4E}" type="pres">
      <dgm:prSet presAssocID="{B138A119-6A79-4DD2-A846-3768E0A6ED27}" presName="hierChild5" presStyleCnt="0"/>
      <dgm:spPr/>
    </dgm:pt>
    <dgm:pt modelId="{6C543AC1-CDEB-4FB0-958B-F8BD89E27C2C}" type="pres">
      <dgm:prSet presAssocID="{01E3AB34-70C7-4DF5-9D46-DD82E07704A7}" presName="Name37" presStyleLbl="parChTrans1D2" presStyleIdx="5" presStyleCnt="9"/>
      <dgm:spPr/>
    </dgm:pt>
    <dgm:pt modelId="{3DD3B26F-87B0-4F5F-9479-6D9BD47930A2}" type="pres">
      <dgm:prSet presAssocID="{B7BD07FB-4A52-4F46-B7CF-45288A060C8B}" presName="hierRoot2" presStyleCnt="0">
        <dgm:presLayoutVars>
          <dgm:hierBranch val="init"/>
        </dgm:presLayoutVars>
      </dgm:prSet>
      <dgm:spPr/>
    </dgm:pt>
    <dgm:pt modelId="{E954F2A8-F344-469D-AAD7-BD2E6B26CA7D}" type="pres">
      <dgm:prSet presAssocID="{B7BD07FB-4A52-4F46-B7CF-45288A060C8B}" presName="rootComposite" presStyleCnt="0"/>
      <dgm:spPr/>
    </dgm:pt>
    <dgm:pt modelId="{EFB304F1-F6B6-401C-BEFD-6DEB5E98C5F2}" type="pres">
      <dgm:prSet presAssocID="{B7BD07FB-4A52-4F46-B7CF-45288A060C8B}" presName="rootText" presStyleLbl="node2" presStyleIdx="5" presStyleCnt="7">
        <dgm:presLayoutVars>
          <dgm:chPref val="3"/>
        </dgm:presLayoutVars>
      </dgm:prSet>
      <dgm:spPr/>
    </dgm:pt>
    <dgm:pt modelId="{591D1F56-5BC4-4C89-89CA-2A723395BE04}" type="pres">
      <dgm:prSet presAssocID="{B7BD07FB-4A52-4F46-B7CF-45288A060C8B}" presName="rootConnector" presStyleLbl="node2" presStyleIdx="5" presStyleCnt="7"/>
      <dgm:spPr/>
    </dgm:pt>
    <dgm:pt modelId="{361A2521-161F-4B95-BD70-9C75BA24607D}" type="pres">
      <dgm:prSet presAssocID="{B7BD07FB-4A52-4F46-B7CF-45288A060C8B}" presName="hierChild4" presStyleCnt="0"/>
      <dgm:spPr/>
    </dgm:pt>
    <dgm:pt modelId="{51DEDBC4-2117-43E9-B13E-25C2CAB90B8E}" type="pres">
      <dgm:prSet presAssocID="{B7BD07FB-4A52-4F46-B7CF-45288A060C8B}" presName="hierChild5" presStyleCnt="0"/>
      <dgm:spPr/>
    </dgm:pt>
    <dgm:pt modelId="{E15DAFD9-2F03-4F3B-81CB-80275CCB718E}" type="pres">
      <dgm:prSet presAssocID="{68DAD9AE-207E-43AE-8A00-45EE7A7F6A50}" presName="Name37" presStyleLbl="parChTrans1D2" presStyleIdx="6" presStyleCnt="9"/>
      <dgm:spPr/>
    </dgm:pt>
    <dgm:pt modelId="{D0BA33BD-A2E5-4B8C-85DF-EC332CCD0AF4}" type="pres">
      <dgm:prSet presAssocID="{F89426CD-3C33-417F-8833-A757159C52E0}" presName="hierRoot2" presStyleCnt="0">
        <dgm:presLayoutVars>
          <dgm:hierBranch val="init"/>
        </dgm:presLayoutVars>
      </dgm:prSet>
      <dgm:spPr/>
    </dgm:pt>
    <dgm:pt modelId="{D377FCF5-9DEE-4C89-B5E9-1E07388F847A}" type="pres">
      <dgm:prSet presAssocID="{F89426CD-3C33-417F-8833-A757159C52E0}" presName="rootComposite" presStyleCnt="0"/>
      <dgm:spPr/>
    </dgm:pt>
    <dgm:pt modelId="{1F9F70E5-8640-45BD-B6C4-BF02659BB8A4}" type="pres">
      <dgm:prSet presAssocID="{F89426CD-3C33-417F-8833-A757159C52E0}" presName="rootText" presStyleLbl="node2" presStyleIdx="6" presStyleCnt="7">
        <dgm:presLayoutVars>
          <dgm:chPref val="3"/>
        </dgm:presLayoutVars>
      </dgm:prSet>
      <dgm:spPr/>
    </dgm:pt>
    <dgm:pt modelId="{20CFE40E-2A89-4173-A120-E24EC3FC83C6}" type="pres">
      <dgm:prSet presAssocID="{F89426CD-3C33-417F-8833-A757159C52E0}" presName="rootConnector" presStyleLbl="node2" presStyleIdx="6" presStyleCnt="7"/>
      <dgm:spPr/>
    </dgm:pt>
    <dgm:pt modelId="{8C43FA99-9F4B-43A4-8D1F-BD07681F27CD}" type="pres">
      <dgm:prSet presAssocID="{F89426CD-3C33-417F-8833-A757159C52E0}" presName="hierChild4" presStyleCnt="0"/>
      <dgm:spPr/>
    </dgm:pt>
    <dgm:pt modelId="{D4BBCC7C-6036-4557-BFAA-AD4A61C0FF1E}" type="pres">
      <dgm:prSet presAssocID="{F89426CD-3C33-417F-8833-A757159C52E0}" presName="hierChild5" presStyleCnt="0"/>
      <dgm:spPr/>
    </dgm:pt>
    <dgm:pt modelId="{0D12B508-1CD4-4C9C-8EEA-0560C19CD9EC}" type="pres">
      <dgm:prSet presAssocID="{02DF0E28-7F03-47C9-BE2A-3E1C280F7C0C}" presName="hierChild3" presStyleCnt="0"/>
      <dgm:spPr/>
    </dgm:pt>
    <dgm:pt modelId="{69296D94-1EBA-4052-9436-0A0E51B6D6E6}" type="pres">
      <dgm:prSet presAssocID="{5251EA3F-89EC-4743-A003-15A6A41BAA58}" presName="Name111" presStyleLbl="parChTrans1D2" presStyleIdx="7" presStyleCnt="9"/>
      <dgm:spPr/>
    </dgm:pt>
    <dgm:pt modelId="{90135FBA-A35F-42BE-84BA-AEAD3D7DB65E}" type="pres">
      <dgm:prSet presAssocID="{4979C5B7-ED4F-4BC1-9551-65903E80FDE2}" presName="hierRoot3" presStyleCnt="0">
        <dgm:presLayoutVars>
          <dgm:hierBranch val="init"/>
        </dgm:presLayoutVars>
      </dgm:prSet>
      <dgm:spPr/>
    </dgm:pt>
    <dgm:pt modelId="{6829639A-72D2-43EE-9E60-8BD901D79FE9}" type="pres">
      <dgm:prSet presAssocID="{4979C5B7-ED4F-4BC1-9551-65903E80FDE2}" presName="rootComposite3" presStyleCnt="0"/>
      <dgm:spPr/>
    </dgm:pt>
    <dgm:pt modelId="{7D1CE52B-6125-4CAE-B58D-0204E7AEA1B6}" type="pres">
      <dgm:prSet presAssocID="{4979C5B7-ED4F-4BC1-9551-65903E80FDE2}" presName="rootText3" presStyleLbl="asst1" presStyleIdx="0" presStyleCnt="2" custScaleX="136884" custScaleY="88309" custLinFactNeighborY="-3440">
        <dgm:presLayoutVars>
          <dgm:chPref val="3"/>
        </dgm:presLayoutVars>
      </dgm:prSet>
      <dgm:spPr/>
    </dgm:pt>
    <dgm:pt modelId="{22931169-4821-442F-ACFF-23A8E905F159}" type="pres">
      <dgm:prSet presAssocID="{4979C5B7-ED4F-4BC1-9551-65903E80FDE2}" presName="rootConnector3" presStyleLbl="asst1" presStyleIdx="0" presStyleCnt="2"/>
      <dgm:spPr/>
    </dgm:pt>
    <dgm:pt modelId="{25DD0AD7-4E6B-46A7-944F-493F36BF60DE}" type="pres">
      <dgm:prSet presAssocID="{4979C5B7-ED4F-4BC1-9551-65903E80FDE2}" presName="hierChild6" presStyleCnt="0"/>
      <dgm:spPr/>
    </dgm:pt>
    <dgm:pt modelId="{AB2B458E-62E8-44EA-9DAE-2382780D2130}" type="pres">
      <dgm:prSet presAssocID="{4979C5B7-ED4F-4BC1-9551-65903E80FDE2}" presName="hierChild7" presStyleCnt="0"/>
      <dgm:spPr/>
    </dgm:pt>
    <dgm:pt modelId="{5D40459F-5C50-401D-84C7-174C86CC711B}" type="pres">
      <dgm:prSet presAssocID="{755A17E0-002C-4D8F-B3AE-45B127348748}" presName="Name111" presStyleLbl="parChTrans1D2" presStyleIdx="8" presStyleCnt="9"/>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1" presStyleCnt="2" custScaleX="136884" custScaleY="88309" custLinFactNeighborX="430" custLinFactNeighborY="-2580">
        <dgm:presLayoutVars>
          <dgm:chPref val="3"/>
        </dgm:presLayoutVars>
      </dgm:prSet>
      <dgm:spPr/>
    </dgm:pt>
    <dgm:pt modelId="{39C47DDF-2D67-457A-AEF7-B557588DEC75}" type="pres">
      <dgm:prSet presAssocID="{B9819CD3-02A0-40A1-B8E6-86EAAEC2805B}" presName="rootConnector3" presStyleLbl="asst1" presStyleIdx="1" presStyleCnt="2"/>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4C2D2006-F8B7-4480-9438-D7185AED68F1}" type="presOf" srcId="{36C0BA03-B3F1-4EFA-A62F-84B733E6686C}" destId="{E6EA9A81-E724-450C-A319-67A2806CFCDB}" srcOrd="0" destOrd="0" presId="urn:microsoft.com/office/officeart/2005/8/layout/orgChart1"/>
    <dgm:cxn modelId="{F740C30A-9F98-4068-80DC-D518A28D45DC}" type="presOf" srcId="{01E3AB34-70C7-4DF5-9D46-DD82E07704A7}" destId="{6C543AC1-CDEB-4FB0-958B-F8BD89E27C2C}" srcOrd="0" destOrd="0" presId="urn:microsoft.com/office/officeart/2005/8/layout/orgChart1"/>
    <dgm:cxn modelId="{2651820C-F4E9-4CC4-99A6-F14A52D89E3E}" srcId="{02DF0E28-7F03-47C9-BE2A-3E1C280F7C0C}" destId="{72C476B0-F20A-4EF5-BE1E-2645092B995D}" srcOrd="5" destOrd="0" parTransId="{502E90F9-E424-48C6-8D41-00118DE56928}" sibTransId="{328CCD12-1967-44E8-ADD3-6F0E8339E938}"/>
    <dgm:cxn modelId="{974E630E-5039-4AC6-944C-43BB0D1FFE39}" srcId="{02DF0E28-7F03-47C9-BE2A-3E1C280F7C0C}" destId="{F89426CD-3C33-417F-8833-A757159C52E0}" srcOrd="8" destOrd="0" parTransId="{68DAD9AE-207E-43AE-8A00-45EE7A7F6A50}" sibTransId="{440A130C-B3D5-45C5-BCC3-B604C4B6D2D1}"/>
    <dgm:cxn modelId="{24E74616-6731-4DDD-8C02-723EAF961BC8}" srcId="{02DF0E28-7F03-47C9-BE2A-3E1C280F7C0C}" destId="{F249FCF1-CCE9-4FA2-88E8-C45F2F78328C}" srcOrd="3" destOrd="0" parTransId="{73C78F6B-6131-4677-93E5-E8A94F0D52F0}" sibTransId="{3042B69E-6359-486B-8621-FEE603BF1B9C}"/>
    <dgm:cxn modelId="{1A462818-CF07-49A1-9B17-2C3FAD148D5B}" srcId="{02DF0E28-7F03-47C9-BE2A-3E1C280F7C0C}" destId="{4979C5B7-ED4F-4BC1-9551-65903E80FDE2}" srcOrd="0" destOrd="0" parTransId="{5251EA3F-89EC-4743-A003-15A6A41BAA58}" sibTransId="{9A358E67-1699-49A4-A080-64D0AB99AA50}"/>
    <dgm:cxn modelId="{AD638D1B-B8A9-4FCD-A679-E09468763EC9}" type="presOf" srcId="{F249FCF1-CCE9-4FA2-88E8-C45F2F78328C}" destId="{CDDA0DEA-00AB-4476-B1F6-F3D5C4F5B05A}" srcOrd="0" destOrd="0" presId="urn:microsoft.com/office/officeart/2005/8/layout/orgChart1"/>
    <dgm:cxn modelId="{4B956D1C-BF2D-47DF-B3B1-F62C04593369}" type="presOf" srcId="{F89426CD-3C33-417F-8833-A757159C52E0}" destId="{1F9F70E5-8640-45BD-B6C4-BF02659BB8A4}"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9732B124-20C3-4E97-842B-D1C18D6A1F63}" type="presOf" srcId="{B7BD07FB-4A52-4F46-B7CF-45288A060C8B}" destId="{EFB304F1-F6B6-401C-BEFD-6DEB5E98C5F2}"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72AD1333-A50C-4494-BF5F-3A5C396B98C1}" type="presOf" srcId="{4979C5B7-ED4F-4BC1-9551-65903E80FDE2}" destId="{7D1CE52B-6125-4CAE-B58D-0204E7AEA1B6}" srcOrd="0" destOrd="0" presId="urn:microsoft.com/office/officeart/2005/8/layout/orgChart1"/>
    <dgm:cxn modelId="{98291733-CD07-47A1-AA44-18E16E109D85}" type="presOf" srcId="{73C78F6B-6131-4677-93E5-E8A94F0D52F0}" destId="{8F425968-B942-43F4-A543-704E39F772DB}" srcOrd="0" destOrd="0" presId="urn:microsoft.com/office/officeart/2005/8/layout/orgChart1"/>
    <dgm:cxn modelId="{0F08973C-C640-44C2-A59D-04DE68ADCB9B}" type="presOf" srcId="{F89426CD-3C33-417F-8833-A757159C52E0}" destId="{20CFE40E-2A89-4173-A120-E24EC3FC83C6}" srcOrd="1" destOrd="0" presId="urn:microsoft.com/office/officeart/2005/8/layout/orgChart1"/>
    <dgm:cxn modelId="{04CD4662-0504-437C-BFF9-5AE332A13DBE}" type="presOf" srcId="{B9819CD3-02A0-40A1-B8E6-86EAAEC2805B}" destId="{C32C0C48-A0F3-41D4-8BB6-B6566DFE356D}" srcOrd="0"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1A77F972-16B6-465D-8E40-FF07EF978B30}" srcId="{02DF0E28-7F03-47C9-BE2A-3E1C280F7C0C}" destId="{B138A119-6A79-4DD2-A846-3768E0A6ED27}" srcOrd="6" destOrd="0" parTransId="{015048EC-7211-4F3F-85D3-2A8FBA80A4C0}" sibTransId="{61BDAA26-51FE-4348-8011-F8A8FF29D85B}"/>
    <dgm:cxn modelId="{E491CD53-40BC-4777-9FDB-C68678E25FCF}" srcId="{02DF0E28-7F03-47C9-BE2A-3E1C280F7C0C}" destId="{B7BD07FB-4A52-4F46-B7CF-45288A060C8B}" srcOrd="7" destOrd="0" parTransId="{01E3AB34-70C7-4DF5-9D46-DD82E07704A7}" sibTransId="{C2666936-01D9-4D82-8949-FB4E86C82636}"/>
    <dgm:cxn modelId="{4D058655-9D12-4433-B8BC-FE1929D431C1}" type="presOf" srcId="{B7BD07FB-4A52-4F46-B7CF-45288A060C8B}" destId="{591D1F56-5BC4-4C89-89CA-2A723395BE04}" srcOrd="1" destOrd="0" presId="urn:microsoft.com/office/officeart/2005/8/layout/orgChart1"/>
    <dgm:cxn modelId="{338C0684-F8D9-4760-8D40-B7C1ACC06FE0}" type="presOf" srcId="{68DAD9AE-207E-43AE-8A00-45EE7A7F6A50}" destId="{E15DAFD9-2F03-4F3B-81CB-80275CCB718E}" srcOrd="0" destOrd="0" presId="urn:microsoft.com/office/officeart/2005/8/layout/orgChart1"/>
    <dgm:cxn modelId="{BE855884-C70F-4656-AC00-FB4094ED5407}" type="presOf" srcId="{B138A119-6A79-4DD2-A846-3768E0A6ED27}" destId="{F42F21AF-77E6-4C77-B028-0A93254097F5}"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082ED48F-4A02-4D48-A858-6BADF8455318}" type="presOf" srcId="{4979C5B7-ED4F-4BC1-9551-65903E80FDE2}" destId="{22931169-4821-442F-ACFF-23A8E905F159}" srcOrd="1"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DD430498-53DF-4E05-A705-5BCFE70C62ED}" type="presOf" srcId="{015048EC-7211-4F3F-85D3-2A8FBA80A4C0}" destId="{12FB4873-6B2B-45AF-BF6F-B9971B632CF3}" srcOrd="0" destOrd="0" presId="urn:microsoft.com/office/officeart/2005/8/layout/orgChart1"/>
    <dgm:cxn modelId="{113A4E9A-DE8A-47B5-BF75-82B1A7ECBB58}" type="presOf" srcId="{5251EA3F-89EC-4743-A003-15A6A41BAA58}" destId="{69296D94-1EBA-4052-9436-0A0E51B6D6E6}" srcOrd="0"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2" destOrd="0" parTransId="{36C0BA03-B3F1-4EFA-A62F-84B733E6686C}" sibTransId="{414D6496-57F0-4C69-9D0A-7BCAF1F387C5}"/>
    <dgm:cxn modelId="{124A32C0-ED76-4CF5-BBBD-CD0F102A694A}" type="presOf" srcId="{B138A119-6A79-4DD2-A846-3768E0A6ED27}" destId="{AC8D6E1D-9DDA-40FF-98C0-9DE0A1663417}" srcOrd="0" destOrd="0" presId="urn:microsoft.com/office/officeart/2005/8/layout/orgChart1"/>
    <dgm:cxn modelId="{2FDD3BDA-B191-4443-8DB8-5B88ECBBBD40}" type="presOf" srcId="{D0344DDC-8F55-4033-A6F4-FD81D681618A}" destId="{B0F3984F-6014-4942-85E2-FDA6A38EFAE1}" srcOrd="1"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677E70E9-64CA-471A-BCD2-C53347F72DC7}" srcId="{02DF0E28-7F03-47C9-BE2A-3E1C280F7C0C}" destId="{B9819CD3-02A0-40A1-B8E6-86EAAEC2805B}" srcOrd="1"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C83345F7-C9D7-4582-AF81-5E52F4A2143B}" srcId="{02DF0E28-7F03-47C9-BE2A-3E1C280F7C0C}" destId="{D0344DDC-8F55-4033-A6F4-FD81D681618A}" srcOrd="4" destOrd="0" parTransId="{C629C5F7-014C-465C-9F44-7F7ED9C0D3AC}" sibTransId="{016316BA-4626-478F-B619-4F74B90C64FF}"/>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EA6BB8A8-2FAF-4780-B876-84439163AF12}" type="presParOf" srcId="{3EA867F1-AC1B-459B-80F7-AEB6AB13D79D}" destId="{12FB4873-6B2B-45AF-BF6F-B9971B632CF3}" srcOrd="8" destOrd="0" presId="urn:microsoft.com/office/officeart/2005/8/layout/orgChart1"/>
    <dgm:cxn modelId="{57868286-2399-4B57-B087-1B171EE68529}" type="presParOf" srcId="{3EA867F1-AC1B-459B-80F7-AEB6AB13D79D}" destId="{1DCA4219-3BCC-42B2-A7E1-9F1A0035183C}" srcOrd="9" destOrd="0" presId="urn:microsoft.com/office/officeart/2005/8/layout/orgChart1"/>
    <dgm:cxn modelId="{9C1A44B1-4A41-48D6-BA14-BFDF82F3233E}" type="presParOf" srcId="{1DCA4219-3BCC-42B2-A7E1-9F1A0035183C}" destId="{0A0A22A3-0030-4F59-AA0C-ACF32651F75E}" srcOrd="0" destOrd="0" presId="urn:microsoft.com/office/officeart/2005/8/layout/orgChart1"/>
    <dgm:cxn modelId="{A3799FFB-7605-47C2-AAE3-4D7021E66D1C}" type="presParOf" srcId="{0A0A22A3-0030-4F59-AA0C-ACF32651F75E}" destId="{AC8D6E1D-9DDA-40FF-98C0-9DE0A1663417}" srcOrd="0" destOrd="0" presId="urn:microsoft.com/office/officeart/2005/8/layout/orgChart1"/>
    <dgm:cxn modelId="{FE5DD62A-CF69-401F-B3A3-8592149BABF3}" type="presParOf" srcId="{0A0A22A3-0030-4F59-AA0C-ACF32651F75E}" destId="{F42F21AF-77E6-4C77-B028-0A93254097F5}" srcOrd="1" destOrd="0" presId="urn:microsoft.com/office/officeart/2005/8/layout/orgChart1"/>
    <dgm:cxn modelId="{44A5A08E-B673-40B5-80BE-3EFA89521ECB}" type="presParOf" srcId="{1DCA4219-3BCC-42B2-A7E1-9F1A0035183C}" destId="{C386CC39-F35C-4312-9D74-E87BB518E54C}" srcOrd="1" destOrd="0" presId="urn:microsoft.com/office/officeart/2005/8/layout/orgChart1"/>
    <dgm:cxn modelId="{54107F4B-443F-4D7A-905B-5ACF015E1C54}" type="presParOf" srcId="{1DCA4219-3BCC-42B2-A7E1-9F1A0035183C}" destId="{F7031164-559C-4D58-B794-70A4AAF0DD4E}" srcOrd="2" destOrd="0" presId="urn:microsoft.com/office/officeart/2005/8/layout/orgChart1"/>
    <dgm:cxn modelId="{BC07A839-98C2-48C4-A3B9-DF1A46FD3584}" type="presParOf" srcId="{3EA867F1-AC1B-459B-80F7-AEB6AB13D79D}" destId="{6C543AC1-CDEB-4FB0-958B-F8BD89E27C2C}" srcOrd="10" destOrd="0" presId="urn:microsoft.com/office/officeart/2005/8/layout/orgChart1"/>
    <dgm:cxn modelId="{C0FDB761-9A6F-49FA-8307-E29D8F452725}" type="presParOf" srcId="{3EA867F1-AC1B-459B-80F7-AEB6AB13D79D}" destId="{3DD3B26F-87B0-4F5F-9479-6D9BD47930A2}" srcOrd="11" destOrd="0" presId="urn:microsoft.com/office/officeart/2005/8/layout/orgChart1"/>
    <dgm:cxn modelId="{308369CB-EE99-42B0-8622-A09101B99728}" type="presParOf" srcId="{3DD3B26F-87B0-4F5F-9479-6D9BD47930A2}" destId="{E954F2A8-F344-469D-AAD7-BD2E6B26CA7D}" srcOrd="0" destOrd="0" presId="urn:microsoft.com/office/officeart/2005/8/layout/orgChart1"/>
    <dgm:cxn modelId="{7FA96255-3B1F-4AF8-9126-0AC9BBFB4010}" type="presParOf" srcId="{E954F2A8-F344-469D-AAD7-BD2E6B26CA7D}" destId="{EFB304F1-F6B6-401C-BEFD-6DEB5E98C5F2}" srcOrd="0" destOrd="0" presId="urn:microsoft.com/office/officeart/2005/8/layout/orgChart1"/>
    <dgm:cxn modelId="{709215FA-56B9-478E-88B1-FA4440EB275C}" type="presParOf" srcId="{E954F2A8-F344-469D-AAD7-BD2E6B26CA7D}" destId="{591D1F56-5BC4-4C89-89CA-2A723395BE04}" srcOrd="1" destOrd="0" presId="urn:microsoft.com/office/officeart/2005/8/layout/orgChart1"/>
    <dgm:cxn modelId="{B865441D-5524-4B0F-8AF8-C802F0AE4592}" type="presParOf" srcId="{3DD3B26F-87B0-4F5F-9479-6D9BD47930A2}" destId="{361A2521-161F-4B95-BD70-9C75BA24607D}" srcOrd="1" destOrd="0" presId="urn:microsoft.com/office/officeart/2005/8/layout/orgChart1"/>
    <dgm:cxn modelId="{594FD5B3-290C-4511-B95A-59E1858CA49B}" type="presParOf" srcId="{3DD3B26F-87B0-4F5F-9479-6D9BD47930A2}" destId="{51DEDBC4-2117-43E9-B13E-25C2CAB90B8E}" srcOrd="2" destOrd="0" presId="urn:microsoft.com/office/officeart/2005/8/layout/orgChart1"/>
    <dgm:cxn modelId="{C2DC730B-C6ED-46C6-957A-2F7F556016F1}" type="presParOf" srcId="{3EA867F1-AC1B-459B-80F7-AEB6AB13D79D}" destId="{E15DAFD9-2F03-4F3B-81CB-80275CCB718E}" srcOrd="12" destOrd="0" presId="urn:microsoft.com/office/officeart/2005/8/layout/orgChart1"/>
    <dgm:cxn modelId="{12A1FDF1-B5F9-4014-9683-AD8FC0B12864}" type="presParOf" srcId="{3EA867F1-AC1B-459B-80F7-AEB6AB13D79D}" destId="{D0BA33BD-A2E5-4B8C-85DF-EC332CCD0AF4}" srcOrd="13" destOrd="0" presId="urn:microsoft.com/office/officeart/2005/8/layout/orgChart1"/>
    <dgm:cxn modelId="{D89811EA-D043-4913-B60A-93EAE1FA4FF7}" type="presParOf" srcId="{D0BA33BD-A2E5-4B8C-85DF-EC332CCD0AF4}" destId="{D377FCF5-9DEE-4C89-B5E9-1E07388F847A}" srcOrd="0" destOrd="0" presId="urn:microsoft.com/office/officeart/2005/8/layout/orgChart1"/>
    <dgm:cxn modelId="{D7C85E37-067D-44E8-945B-DFA781646D81}" type="presParOf" srcId="{D377FCF5-9DEE-4C89-B5E9-1E07388F847A}" destId="{1F9F70E5-8640-45BD-B6C4-BF02659BB8A4}" srcOrd="0" destOrd="0" presId="urn:microsoft.com/office/officeart/2005/8/layout/orgChart1"/>
    <dgm:cxn modelId="{8B8EB28B-5489-47C8-BAF8-9F76B9FA920B}" type="presParOf" srcId="{D377FCF5-9DEE-4C89-B5E9-1E07388F847A}" destId="{20CFE40E-2A89-4173-A120-E24EC3FC83C6}" srcOrd="1" destOrd="0" presId="urn:microsoft.com/office/officeart/2005/8/layout/orgChart1"/>
    <dgm:cxn modelId="{E866CEE4-6BE1-4D03-9D79-86769BD7912F}" type="presParOf" srcId="{D0BA33BD-A2E5-4B8C-85DF-EC332CCD0AF4}" destId="{8C43FA99-9F4B-43A4-8D1F-BD07681F27CD}" srcOrd="1" destOrd="0" presId="urn:microsoft.com/office/officeart/2005/8/layout/orgChart1"/>
    <dgm:cxn modelId="{05941B49-4E44-44C1-A144-BDD2FC454BF0}" type="presParOf" srcId="{D0BA33BD-A2E5-4B8C-85DF-EC332CCD0AF4}" destId="{D4BBCC7C-6036-4557-BFAA-AD4A61C0FF1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DD7C0B68-24BF-439B-9B09-A89798516EB2}" type="presParOf" srcId="{0D12B508-1CD4-4C9C-8EEA-0560C19CD9EC}" destId="{69296D94-1EBA-4052-9436-0A0E51B6D6E6}" srcOrd="0" destOrd="0" presId="urn:microsoft.com/office/officeart/2005/8/layout/orgChart1"/>
    <dgm:cxn modelId="{8FAD91BF-78AD-43D0-B651-ECDBBC9C6876}" type="presParOf" srcId="{0D12B508-1CD4-4C9C-8EEA-0560C19CD9EC}" destId="{90135FBA-A35F-42BE-84BA-AEAD3D7DB65E}" srcOrd="1" destOrd="0" presId="urn:microsoft.com/office/officeart/2005/8/layout/orgChart1"/>
    <dgm:cxn modelId="{365A8CB2-2547-4CC9-B698-5772F1CAAA6D}" type="presParOf" srcId="{90135FBA-A35F-42BE-84BA-AEAD3D7DB65E}" destId="{6829639A-72D2-43EE-9E60-8BD901D79FE9}" srcOrd="0" destOrd="0" presId="urn:microsoft.com/office/officeart/2005/8/layout/orgChart1"/>
    <dgm:cxn modelId="{C60AE254-44CD-49D4-AB4F-E2464C544B48}" type="presParOf" srcId="{6829639A-72D2-43EE-9E60-8BD901D79FE9}" destId="{7D1CE52B-6125-4CAE-B58D-0204E7AEA1B6}" srcOrd="0" destOrd="0" presId="urn:microsoft.com/office/officeart/2005/8/layout/orgChart1"/>
    <dgm:cxn modelId="{7CCEC373-C696-4F58-BB8A-59738887D6B4}" type="presParOf" srcId="{6829639A-72D2-43EE-9E60-8BD901D79FE9}" destId="{22931169-4821-442F-ACFF-23A8E905F159}" srcOrd="1" destOrd="0" presId="urn:microsoft.com/office/officeart/2005/8/layout/orgChart1"/>
    <dgm:cxn modelId="{188DBE02-90CD-403B-8D98-7B2F0FD164A0}" type="presParOf" srcId="{90135FBA-A35F-42BE-84BA-AEAD3D7DB65E}" destId="{25DD0AD7-4E6B-46A7-944F-493F36BF60DE}" srcOrd="1" destOrd="0" presId="urn:microsoft.com/office/officeart/2005/8/layout/orgChart1"/>
    <dgm:cxn modelId="{9801700D-E3AA-4BB2-9B94-360826C9ADA9}" type="presParOf" srcId="{90135FBA-A35F-42BE-84BA-AEAD3D7DB65E}" destId="{AB2B458E-62E8-44EA-9DAE-2382780D2130}" srcOrd="2" destOrd="0" presId="urn:microsoft.com/office/officeart/2005/8/layout/orgChart1"/>
    <dgm:cxn modelId="{0E9FA9D8-7279-455D-B0E1-1CBD1BDBC2CE}" type="presParOf" srcId="{0D12B508-1CD4-4C9C-8EEA-0560C19CD9EC}" destId="{5D40459F-5C50-401D-84C7-174C86CC711B}" srcOrd="2" destOrd="0" presId="urn:microsoft.com/office/officeart/2005/8/layout/orgChart1"/>
    <dgm:cxn modelId="{C0966F3E-FBB6-4C88-8435-91DB8F3E8973}" type="presParOf" srcId="{0D12B508-1CD4-4C9C-8EEA-0560C19CD9EC}" destId="{33109E18-10ED-449E-8AF1-AFA7926EC76C}" srcOrd="3"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4979C5B7-ED4F-4BC1-9551-65903E80FDE2}" type="asst">
      <dgm:prSet phldrT="[Tekst]" custT="1"/>
      <dgm:spPr>
        <a:solidFill>
          <a:schemeClr val="tx1">
            <a:lumMod val="90000"/>
            <a:lumOff val="10000"/>
          </a:schemeClr>
        </a:solidFill>
      </dgm:spPr>
      <dgm:t>
        <a:bodyPr/>
        <a:lstStyle/>
        <a:p>
          <a:r>
            <a:rPr lang="nb-NO" sz="1050"/>
            <a:t>samfunnssikkerhet</a:t>
          </a:r>
          <a:br>
            <a:rPr lang="nb-NO" sz="1050"/>
          </a:br>
          <a:r>
            <a:rPr lang="nb-NO" sz="1050"/>
            <a:t>og beredskap</a:t>
          </a:r>
        </a:p>
      </dgm:t>
    </dgm:pt>
    <dgm:pt modelId="{5251EA3F-89EC-4743-A003-15A6A41BAA58}" type="parTrans" cxnId="{1A462818-CF07-49A1-9B17-2C3FAD148D5B}">
      <dgm:prSet/>
      <dgm:spPr/>
      <dgm:t>
        <a:bodyPr/>
        <a:lstStyle/>
        <a:p>
          <a:endParaRPr lang="nb-NO"/>
        </a:p>
      </dgm:t>
    </dgm:pt>
    <dgm:pt modelId="{9A358E67-1699-49A4-A080-64D0AB99AA50}" type="sibTrans" cxnId="{1A462818-CF07-49A1-9B17-2C3FAD148D5B}">
      <dgm:prSet custT="1"/>
      <dgm:spPr>
        <a:ln>
          <a:solidFill>
            <a:schemeClr val="tx1">
              <a:lumMod val="90000"/>
              <a:lumOff val="10000"/>
            </a:schemeClr>
          </a:solidFill>
          <a:prstDash val="sysDot"/>
        </a:ln>
      </dgm:spPr>
      <dgm:t>
        <a:bodyPr/>
        <a:lstStyle/>
        <a:p>
          <a:pPr algn="l"/>
          <a:endParaRPr lang="nb-NO" sz="800" dirty="0"/>
        </a:p>
      </dgm:t>
    </dgm:pt>
    <dgm:pt modelId="{AF9041BD-C952-4B86-A894-89148F6C266A}">
      <dgm:prSet phldrT="[Tekst]" custT="1"/>
      <dgm:spPr>
        <a:solidFill>
          <a:schemeClr val="tx1"/>
        </a:solidFill>
      </dgm:spPr>
      <dgm:t>
        <a:bodyPr/>
        <a:lstStyle/>
        <a:p>
          <a:r>
            <a:rPr lang="nb-NO" sz="1000"/>
            <a:t>justis og </a:t>
          </a:r>
          <a:br>
            <a:rPr lang="nb-NO" sz="1000"/>
          </a:br>
          <a:r>
            <a:rPr lang="nb-NO" sz="1000"/>
            <a:t>kommunal</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tx1"/>
        </a:solidFill>
      </dgm:spPr>
      <dgm:t>
        <a:bodyPr/>
        <a:lstStyle/>
        <a:p>
          <a:r>
            <a:rPr lang="nb-NO" sz="1050"/>
            <a:t>helse og sosial</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tx1"/>
        </a:solidFill>
      </dgm:spPr>
      <dgm:t>
        <a:bodyPr/>
        <a:lstStyle/>
        <a:p>
          <a:r>
            <a:rPr lang="nb-NO" sz="1000"/>
            <a:t>oppvekst og barnevern</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B9819CD3-02A0-40A1-B8E6-86EAAEC2805B}" type="asst">
      <dgm:prSet custT="1"/>
      <dgm:spPr>
        <a:solidFill>
          <a:schemeClr val="tx1">
            <a:lumMod val="90000"/>
            <a:lumOff val="10000"/>
          </a:schemeClr>
        </a:solidFill>
      </dgm:spPr>
      <dgm:t>
        <a:bodyPr/>
        <a:lstStyle/>
        <a:p>
          <a:r>
            <a:rPr lang="nb-NO" sz="1050"/>
            <a:t>støtte og</a:t>
          </a:r>
          <a:br>
            <a:rPr lang="nb-NO" sz="1050"/>
          </a:br>
          <a:r>
            <a:rPr lang="nb-NO" sz="1050"/>
            <a:t>kommunikasjon</a:t>
          </a:r>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a:ln>
          <a:prstDash val="sysDot"/>
        </a:ln>
      </dgm:spPr>
      <dgm:t>
        <a:bodyPr/>
        <a:lstStyle/>
        <a:p>
          <a:endParaRPr lang="nb-NO"/>
        </a:p>
      </dgm:t>
    </dgm:pt>
    <dgm:pt modelId="{72C476B0-F20A-4EF5-BE1E-2645092B995D}">
      <dgm:prSet custT="1"/>
      <dgm:spPr>
        <a:solidFill>
          <a:schemeClr val="tx1"/>
        </a:solidFill>
      </dgm:spPr>
      <dgm:t>
        <a:bodyPr/>
        <a:lstStyle/>
        <a:p>
          <a:r>
            <a:rPr lang="nb-NO" sz="1050"/>
            <a:t>miljø</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B138A119-6A79-4DD2-A846-3768E0A6ED27}">
      <dgm:prSet custT="1"/>
      <dgm:spPr>
        <a:solidFill>
          <a:schemeClr val="tx1"/>
        </a:solidFill>
      </dgm:spPr>
      <dgm:t>
        <a:bodyPr/>
        <a:lstStyle/>
        <a:p>
          <a:r>
            <a:rPr lang="nb-NO" sz="1050"/>
            <a:t>reindrift</a:t>
          </a:r>
        </a:p>
      </dgm:t>
    </dgm:pt>
    <dgm:pt modelId="{015048EC-7211-4F3F-85D3-2A8FBA80A4C0}" type="parTrans" cxnId="{1A77F972-16B6-465D-8E40-FF07EF978B30}">
      <dgm:prSet/>
      <dgm:spPr/>
      <dgm:t>
        <a:bodyPr/>
        <a:lstStyle/>
        <a:p>
          <a:endParaRPr lang="nb-NO"/>
        </a:p>
      </dgm:t>
    </dgm:pt>
    <dgm:pt modelId="{61BDAA26-51FE-4348-8011-F8A8FF29D85B}" type="sibTrans" cxnId="{1A77F972-16B6-465D-8E40-FF07EF978B30}">
      <dgm:prSet/>
      <dgm:spPr>
        <a:ln>
          <a:prstDash val="sysDot"/>
        </a:ln>
      </dgm:spPr>
      <dgm:t>
        <a:bodyPr/>
        <a:lstStyle/>
        <a:p>
          <a:endParaRPr lang="nb-NO"/>
        </a:p>
      </dgm:t>
    </dgm:pt>
    <dgm:pt modelId="{B7BD07FB-4A52-4F46-B7CF-45288A060C8B}">
      <dgm:prSet custT="1"/>
      <dgm:spPr>
        <a:solidFill>
          <a:schemeClr val="tx1"/>
        </a:solidFill>
      </dgm:spPr>
      <dgm:t>
        <a:bodyPr/>
        <a:lstStyle/>
        <a:p>
          <a:r>
            <a:rPr lang="nb-NO" sz="1050"/>
            <a:t>landbruk</a:t>
          </a:r>
        </a:p>
      </dgm:t>
    </dgm:pt>
    <dgm:pt modelId="{01E3AB34-70C7-4DF5-9D46-DD82E07704A7}" type="parTrans" cxnId="{E491CD53-40BC-4777-9FDB-C68678E25FCF}">
      <dgm:prSet/>
      <dgm:spPr/>
      <dgm:t>
        <a:bodyPr/>
        <a:lstStyle/>
        <a:p>
          <a:endParaRPr lang="nb-NO"/>
        </a:p>
      </dgm:t>
    </dgm:pt>
    <dgm:pt modelId="{C2666936-01D9-4D82-8949-FB4E86C82636}" type="sibTrans" cxnId="{E491CD53-40BC-4777-9FDB-C68678E25FCF}">
      <dgm:prSet/>
      <dgm:spPr>
        <a:ln>
          <a:prstDash val="sysDot"/>
        </a:ln>
      </dgm:spPr>
      <dgm:t>
        <a:bodyPr/>
        <a:lstStyle/>
        <a:p>
          <a:endParaRPr lang="nb-NO"/>
        </a:p>
      </dgm:t>
    </dgm:pt>
    <dgm:pt modelId="{F89426CD-3C33-417F-8833-A757159C52E0}">
      <dgm:prSet custT="1"/>
      <dgm:spPr>
        <a:solidFill>
          <a:schemeClr val="tx1"/>
        </a:solidFill>
      </dgm:spPr>
      <dgm:t>
        <a:bodyPr/>
        <a:lstStyle/>
        <a:p>
          <a:r>
            <a:rPr lang="nb-NO" sz="1050"/>
            <a:t>HR og </a:t>
          </a:r>
          <a:br>
            <a:rPr lang="nb-NO" sz="1050"/>
          </a:br>
          <a:r>
            <a:rPr lang="nb-NO" sz="1050"/>
            <a:t>økonomi</a:t>
          </a:r>
        </a:p>
      </dgm:t>
    </dgm:pt>
    <dgm:pt modelId="{68DAD9AE-207E-43AE-8A00-45EE7A7F6A50}" type="parTrans" cxnId="{974E630E-5039-4AC6-944C-43BB0D1FFE39}">
      <dgm:prSet/>
      <dgm:spPr/>
      <dgm:t>
        <a:bodyPr/>
        <a:lstStyle/>
        <a:p>
          <a:endParaRPr lang="nb-NO"/>
        </a:p>
      </dgm:t>
    </dgm:pt>
    <dgm:pt modelId="{440A130C-B3D5-45C5-BCC3-B604C4B6D2D1}" type="sibTrans" cxnId="{974E630E-5039-4AC6-944C-43BB0D1FFE39}">
      <dgm:prSet/>
      <dgm:spPr>
        <a:ln>
          <a:prstDash val="sysDot"/>
        </a:ln>
      </dgm:spPr>
      <dgm:t>
        <a:bodyPr/>
        <a:lstStyle/>
        <a:p>
          <a:endParaRPr lang="nb-NO"/>
        </a:p>
      </dgm:t>
    </dgm:pt>
    <dgm:pt modelId="{9E64DC1F-672B-49C1-B66C-1414000629FF}">
      <dgm:prSet custT="1"/>
      <dgm:spPr/>
      <dgm:t>
        <a:bodyPr/>
        <a:lstStyle/>
        <a:p>
          <a:pPr algn="ctr"/>
          <a:r>
            <a:rPr lang="nb-NO" sz="900"/>
            <a:t>juridisk</a:t>
          </a:r>
        </a:p>
      </dgm:t>
    </dgm:pt>
    <dgm:pt modelId="{2EE74801-71E1-4ADE-8DAD-43D4635A0FFA}" type="parTrans" cxnId="{00CE875A-554F-440D-9608-7018E234E20F}">
      <dgm:prSet/>
      <dgm:spPr/>
      <dgm:t>
        <a:bodyPr/>
        <a:lstStyle/>
        <a:p>
          <a:endParaRPr lang="nb-NO"/>
        </a:p>
      </dgm:t>
    </dgm:pt>
    <dgm:pt modelId="{85483221-64C4-4CA2-8AC6-A913D5B1F305}" type="sibTrans" cxnId="{00CE875A-554F-440D-9608-7018E234E20F}">
      <dgm:prSet/>
      <dgm:spPr/>
      <dgm:t>
        <a:bodyPr/>
        <a:lstStyle/>
        <a:p>
          <a:endParaRPr lang="nb-NO"/>
        </a:p>
      </dgm:t>
    </dgm:pt>
    <dgm:pt modelId="{8B46BCB3-9871-4FAC-8864-FF461453ABAB}">
      <dgm:prSet custT="1"/>
      <dgm:spPr/>
      <dgm:t>
        <a:bodyPr/>
        <a:lstStyle/>
        <a:p>
          <a:pPr algn="ctr"/>
          <a:r>
            <a:rPr lang="nb-NO" sz="900"/>
            <a:t>vergemål</a:t>
          </a:r>
        </a:p>
      </dgm:t>
    </dgm:pt>
    <dgm:pt modelId="{9A4954C4-19B1-4AE0-8BF7-E71342749479}" type="parTrans" cxnId="{4C82CC4C-A8F7-46EF-938B-BF3D076A4FFC}">
      <dgm:prSet/>
      <dgm:spPr/>
      <dgm:t>
        <a:bodyPr/>
        <a:lstStyle/>
        <a:p>
          <a:endParaRPr lang="nb-NO"/>
        </a:p>
      </dgm:t>
    </dgm:pt>
    <dgm:pt modelId="{E2559A79-93DB-4A09-A600-34C36C7B8990}" type="sibTrans" cxnId="{4C82CC4C-A8F7-46EF-938B-BF3D076A4FFC}">
      <dgm:prSet/>
      <dgm:spPr/>
      <dgm:t>
        <a:bodyPr/>
        <a:lstStyle/>
        <a:p>
          <a:endParaRPr lang="nb-NO"/>
        </a:p>
      </dgm:t>
    </dgm:pt>
    <dgm:pt modelId="{F3FAB0EC-2EFE-4B82-A0F5-80D672030D4E}">
      <dgm:prSet custT="1"/>
      <dgm:spPr/>
      <dgm:t>
        <a:bodyPr/>
        <a:lstStyle/>
        <a:p>
          <a:pPr algn="ctr"/>
          <a:r>
            <a:rPr lang="nb-NO" sz="900"/>
            <a:t>plan</a:t>
          </a:r>
        </a:p>
      </dgm:t>
    </dgm:pt>
    <dgm:pt modelId="{57DC5134-19E6-4616-935A-F930F277E77A}" type="parTrans" cxnId="{0261C2AB-9357-49AE-B651-9C3806E03986}">
      <dgm:prSet/>
      <dgm:spPr/>
      <dgm:t>
        <a:bodyPr/>
        <a:lstStyle/>
        <a:p>
          <a:endParaRPr lang="nb-NO"/>
        </a:p>
      </dgm:t>
    </dgm:pt>
    <dgm:pt modelId="{A7717640-FD8E-4B25-95CA-52713E4E99F5}" type="sibTrans" cxnId="{0261C2AB-9357-49AE-B651-9C3806E03986}">
      <dgm:prSet/>
      <dgm:spPr/>
      <dgm:t>
        <a:bodyPr/>
        <a:lstStyle/>
        <a:p>
          <a:endParaRPr lang="nb-NO"/>
        </a:p>
      </dgm:t>
    </dgm:pt>
    <dgm:pt modelId="{75DB5BD8-C3A4-4756-B7CE-6A6512298477}">
      <dgm:prSet custT="1"/>
      <dgm:spPr/>
      <dgm:t>
        <a:bodyPr/>
        <a:lstStyle/>
        <a:p>
          <a:pPr algn="ctr"/>
          <a:r>
            <a:rPr lang="nb-NO" sz="900"/>
            <a:t>helse og omsorg</a:t>
          </a:r>
        </a:p>
      </dgm:t>
    </dgm:pt>
    <dgm:pt modelId="{ACBB83F8-E9B9-4FAC-895D-167CF11EF099}" type="parTrans" cxnId="{2C68588F-9699-4370-9F27-572EC7057616}">
      <dgm:prSet/>
      <dgm:spPr/>
      <dgm:t>
        <a:bodyPr/>
        <a:lstStyle/>
        <a:p>
          <a:endParaRPr lang="nb-NO"/>
        </a:p>
      </dgm:t>
    </dgm:pt>
    <dgm:pt modelId="{6CF9E294-6E02-4177-85D9-5C57FDAD6DCF}" type="sibTrans" cxnId="{2C68588F-9699-4370-9F27-572EC7057616}">
      <dgm:prSet/>
      <dgm:spPr/>
      <dgm:t>
        <a:bodyPr/>
        <a:lstStyle/>
        <a:p>
          <a:endParaRPr lang="nb-NO"/>
        </a:p>
      </dgm:t>
    </dgm:pt>
    <dgm:pt modelId="{BB004931-FB7A-4722-A044-3E064B88D5E3}">
      <dgm:prSet custT="1"/>
      <dgm:spPr/>
      <dgm:t>
        <a:bodyPr/>
        <a:lstStyle/>
        <a:p>
          <a:pPr algn="ctr"/>
          <a:r>
            <a:rPr lang="nb-NO" sz="900"/>
            <a:t>sosial og familie</a:t>
          </a:r>
        </a:p>
      </dgm:t>
    </dgm:pt>
    <dgm:pt modelId="{15A72FFE-B452-4C90-A0EB-CC34E6A473AA}" type="parTrans" cxnId="{98A6998B-4C12-4C98-88A1-F249BFA4C052}">
      <dgm:prSet/>
      <dgm:spPr/>
      <dgm:t>
        <a:bodyPr/>
        <a:lstStyle/>
        <a:p>
          <a:endParaRPr lang="nb-NO"/>
        </a:p>
      </dgm:t>
    </dgm:pt>
    <dgm:pt modelId="{524BC8E2-7D8D-4773-AAB7-249EE78D3BEE}" type="sibTrans" cxnId="{98A6998B-4C12-4C98-88A1-F249BFA4C052}">
      <dgm:prSet/>
      <dgm:spPr/>
      <dgm:t>
        <a:bodyPr/>
        <a:lstStyle/>
        <a:p>
          <a:endParaRPr lang="nb-NO"/>
        </a:p>
      </dgm:t>
    </dgm:pt>
    <dgm:pt modelId="{22006AAA-A47D-494C-8775-C9D8FA095457}">
      <dgm:prSet custT="1"/>
      <dgm:spPr/>
      <dgm:t>
        <a:bodyPr/>
        <a:lstStyle/>
        <a:p>
          <a:pPr algn="ctr"/>
          <a:r>
            <a:rPr lang="nb-NO" sz="900"/>
            <a:t>skole</a:t>
          </a:r>
        </a:p>
      </dgm:t>
    </dgm:pt>
    <dgm:pt modelId="{E36D5A10-F501-4DDD-AED5-130A5D8C1D2C}" type="parTrans" cxnId="{3290688B-4DD3-40C9-97D6-F7BD64E209CF}">
      <dgm:prSet/>
      <dgm:spPr/>
      <dgm:t>
        <a:bodyPr/>
        <a:lstStyle/>
        <a:p>
          <a:endParaRPr lang="nb-NO"/>
        </a:p>
      </dgm:t>
    </dgm:pt>
    <dgm:pt modelId="{D164F481-D36B-40DA-9AF5-0943DE2AA1B9}" type="sibTrans" cxnId="{3290688B-4DD3-40C9-97D6-F7BD64E209CF}">
      <dgm:prSet/>
      <dgm:spPr/>
      <dgm:t>
        <a:bodyPr/>
        <a:lstStyle/>
        <a:p>
          <a:endParaRPr lang="nb-NO"/>
        </a:p>
      </dgm:t>
    </dgm:pt>
    <dgm:pt modelId="{107B4AD6-E221-4697-9792-20C964819541}">
      <dgm:prSet custT="1"/>
      <dgm:spPr/>
      <dgm:t>
        <a:bodyPr/>
        <a:lstStyle/>
        <a:p>
          <a:pPr algn="ctr"/>
          <a:r>
            <a:rPr lang="nb-NO" sz="900"/>
            <a:t>barnehage</a:t>
          </a:r>
        </a:p>
      </dgm:t>
    </dgm:pt>
    <dgm:pt modelId="{9CDDA110-0282-4B73-BAE7-39DDB93E4CF6}" type="parTrans" cxnId="{A648EF98-C262-4844-A84B-00F227436B0F}">
      <dgm:prSet/>
      <dgm:spPr/>
      <dgm:t>
        <a:bodyPr/>
        <a:lstStyle/>
        <a:p>
          <a:endParaRPr lang="nb-NO"/>
        </a:p>
      </dgm:t>
    </dgm:pt>
    <dgm:pt modelId="{5C9265A7-455B-4223-8610-E479E7575BEC}" type="sibTrans" cxnId="{A648EF98-C262-4844-A84B-00F227436B0F}">
      <dgm:prSet/>
      <dgm:spPr/>
      <dgm:t>
        <a:bodyPr/>
        <a:lstStyle/>
        <a:p>
          <a:endParaRPr lang="nb-NO"/>
        </a:p>
      </dgm:t>
    </dgm:pt>
    <dgm:pt modelId="{32468B7D-8285-495A-9993-F3A119679601}">
      <dgm:prSet custT="1"/>
      <dgm:spPr/>
      <dgm:t>
        <a:bodyPr/>
        <a:lstStyle/>
        <a:p>
          <a:pPr algn="ctr"/>
          <a:r>
            <a:rPr lang="nb-NO" sz="900"/>
            <a:t>barnevern</a:t>
          </a:r>
        </a:p>
      </dgm:t>
    </dgm:pt>
    <dgm:pt modelId="{A9AFFEB5-F5B5-42F1-86C8-6E545229C358}" type="parTrans" cxnId="{E837CA40-238B-41D1-810A-FC82A09B4D81}">
      <dgm:prSet/>
      <dgm:spPr/>
      <dgm:t>
        <a:bodyPr/>
        <a:lstStyle/>
        <a:p>
          <a:endParaRPr lang="nb-NO"/>
        </a:p>
      </dgm:t>
    </dgm:pt>
    <dgm:pt modelId="{3B15CA53-34F9-4E85-BA7B-9326FD7A7F15}" type="sibTrans" cxnId="{E837CA40-238B-41D1-810A-FC82A09B4D81}">
      <dgm:prSet/>
      <dgm:spPr/>
      <dgm:t>
        <a:bodyPr/>
        <a:lstStyle/>
        <a:p>
          <a:endParaRPr lang="nb-NO"/>
        </a:p>
      </dgm:t>
    </dgm:pt>
    <dgm:pt modelId="{E0353EE4-59C3-4D77-9E2C-54C1371DF5E1}">
      <dgm:prSet custT="1"/>
      <dgm:spPr/>
      <dgm:t>
        <a:bodyPr/>
        <a:lstStyle/>
        <a:p>
          <a:pPr algn="ctr"/>
          <a:r>
            <a:rPr lang="nb-NO" sz="900"/>
            <a:t>naturmangfold</a:t>
          </a:r>
          <a:br>
            <a:rPr lang="nb-NO" sz="900"/>
          </a:br>
          <a:r>
            <a:rPr lang="nb-NO" sz="900"/>
            <a:t>og naturvern</a:t>
          </a:r>
        </a:p>
      </dgm:t>
    </dgm:pt>
    <dgm:pt modelId="{D962012B-A854-44AA-856D-16B1C4C3DF26}" type="parTrans" cxnId="{B8776756-9BF4-48E7-BD88-0D2E902391B1}">
      <dgm:prSet/>
      <dgm:spPr/>
      <dgm:t>
        <a:bodyPr/>
        <a:lstStyle/>
        <a:p>
          <a:endParaRPr lang="nb-NO"/>
        </a:p>
      </dgm:t>
    </dgm:pt>
    <dgm:pt modelId="{1E32B75C-6D90-432B-877F-BB2F122E2A3E}" type="sibTrans" cxnId="{B8776756-9BF4-48E7-BD88-0D2E902391B1}">
      <dgm:prSet/>
      <dgm:spPr/>
      <dgm:t>
        <a:bodyPr/>
        <a:lstStyle/>
        <a:p>
          <a:endParaRPr lang="nb-NO"/>
        </a:p>
      </dgm:t>
    </dgm:pt>
    <dgm:pt modelId="{B599504E-6D5F-4A3D-9362-0EFCD89082FA}">
      <dgm:prSet custT="1"/>
      <dgm:spPr/>
      <dgm:t>
        <a:bodyPr/>
        <a:lstStyle/>
        <a:p>
          <a:pPr algn="ctr"/>
          <a:r>
            <a:rPr lang="nb-NO" sz="900"/>
            <a:t>vannforvaltning</a:t>
          </a:r>
          <a:br>
            <a:rPr lang="nb-NO" sz="900"/>
          </a:br>
          <a:r>
            <a:rPr lang="nb-NO" sz="900"/>
            <a:t>og forurensing</a:t>
          </a:r>
        </a:p>
      </dgm:t>
    </dgm:pt>
    <dgm:pt modelId="{72D853A5-24E0-4FC1-8EF4-07D5D3C824C5}" type="parTrans" cxnId="{CFA4ECD9-E009-40AB-AF8C-2BCCC2642D0E}">
      <dgm:prSet/>
      <dgm:spPr/>
      <dgm:t>
        <a:bodyPr/>
        <a:lstStyle/>
        <a:p>
          <a:endParaRPr lang="nb-NO"/>
        </a:p>
      </dgm:t>
    </dgm:pt>
    <dgm:pt modelId="{10D89764-2AA7-4D46-A7BB-94291C3CCDA6}" type="sibTrans" cxnId="{CFA4ECD9-E009-40AB-AF8C-2BCCC2642D0E}">
      <dgm:prSet/>
      <dgm:spPr/>
      <dgm:t>
        <a:bodyPr/>
        <a:lstStyle/>
        <a:p>
          <a:endParaRPr lang="nb-NO"/>
        </a:p>
      </dgm:t>
    </dgm:pt>
    <dgm:pt modelId="{911312A4-2381-41A9-A622-1453E48FC1D3}">
      <dgm:prSet custT="1"/>
      <dgm:spPr/>
      <dgm:t>
        <a:bodyPr/>
        <a:lstStyle/>
        <a:p>
          <a:pPr algn="ctr"/>
          <a:r>
            <a:rPr lang="nb-NO" sz="900"/>
            <a:t>Øst-Finnmark</a:t>
          </a:r>
        </a:p>
      </dgm:t>
    </dgm:pt>
    <dgm:pt modelId="{1062DA9B-7A83-458E-8231-EBEC82B63987}" type="parTrans" cxnId="{D439999E-826D-4117-8EC0-0725155DCB3B}">
      <dgm:prSet/>
      <dgm:spPr/>
      <dgm:t>
        <a:bodyPr/>
        <a:lstStyle/>
        <a:p>
          <a:endParaRPr lang="nb-NO"/>
        </a:p>
      </dgm:t>
    </dgm:pt>
    <dgm:pt modelId="{C240BD8D-5214-4280-99DE-63DB86976045}" type="sibTrans" cxnId="{D439999E-826D-4117-8EC0-0725155DCB3B}">
      <dgm:prSet/>
      <dgm:spPr/>
      <dgm:t>
        <a:bodyPr/>
        <a:lstStyle/>
        <a:p>
          <a:endParaRPr lang="nb-NO"/>
        </a:p>
      </dgm:t>
    </dgm:pt>
    <dgm:pt modelId="{F263D652-E330-4E13-9CBF-2D5D44BD6E69}">
      <dgm:prSet custT="1"/>
      <dgm:spPr/>
      <dgm:t>
        <a:bodyPr/>
        <a:lstStyle/>
        <a:p>
          <a:pPr algn="ctr"/>
          <a:r>
            <a:rPr lang="nb-NO" sz="900"/>
            <a:t>Vest-Finnmark</a:t>
          </a:r>
          <a:br>
            <a:rPr lang="nb-NO" sz="900"/>
          </a:br>
          <a:r>
            <a:rPr lang="nb-NO" sz="900"/>
            <a:t>og Troms</a:t>
          </a:r>
        </a:p>
      </dgm:t>
    </dgm:pt>
    <dgm:pt modelId="{3430913E-96E0-4D2D-8712-2942F60E5C07}" type="parTrans" cxnId="{6F0C268D-63DB-41E4-BA13-141CAF5CC4F3}">
      <dgm:prSet/>
      <dgm:spPr/>
      <dgm:t>
        <a:bodyPr/>
        <a:lstStyle/>
        <a:p>
          <a:endParaRPr lang="nb-NO"/>
        </a:p>
      </dgm:t>
    </dgm:pt>
    <dgm:pt modelId="{40EC209D-B906-4088-BF3B-98651DBBA0CA}" type="sibTrans" cxnId="{6F0C268D-63DB-41E4-BA13-141CAF5CC4F3}">
      <dgm:prSet/>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9"/>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7">
        <dgm:presLayoutVars>
          <dgm:chPref val="3"/>
        </dgm:presLayoutVars>
      </dgm:prSet>
      <dgm:spPr/>
    </dgm:pt>
    <dgm:pt modelId="{AE4389E1-B609-4079-BE33-9ECB31A0F409}" type="pres">
      <dgm:prSet presAssocID="{AF9041BD-C952-4B86-A894-89148F6C266A}" presName="rootConnector" presStyleLbl="node2" presStyleIdx="0" presStyleCnt="7"/>
      <dgm:spPr/>
    </dgm:pt>
    <dgm:pt modelId="{F68195F7-5F61-4FF3-84AD-DB2175C0DE5C}" type="pres">
      <dgm:prSet presAssocID="{AF9041BD-C952-4B86-A894-89148F6C266A}" presName="hierChild4" presStyleCnt="0"/>
      <dgm:spPr/>
    </dgm:pt>
    <dgm:pt modelId="{83F1C2BB-3FD3-4CC4-9712-03150EDFD366}" type="pres">
      <dgm:prSet presAssocID="{2EE74801-71E1-4ADE-8DAD-43D4635A0FFA}" presName="Name37" presStyleLbl="parChTrans1D3" presStyleIdx="0" presStyleCnt="12"/>
      <dgm:spPr/>
    </dgm:pt>
    <dgm:pt modelId="{A0D3D68C-E802-48E2-A2C3-5938D4F34449}" type="pres">
      <dgm:prSet presAssocID="{9E64DC1F-672B-49C1-B66C-1414000629FF}" presName="hierRoot2" presStyleCnt="0">
        <dgm:presLayoutVars>
          <dgm:hierBranch val="init"/>
        </dgm:presLayoutVars>
      </dgm:prSet>
      <dgm:spPr/>
    </dgm:pt>
    <dgm:pt modelId="{D1D398F9-BCEC-4CE7-AEE3-D106DE145F95}" type="pres">
      <dgm:prSet presAssocID="{9E64DC1F-672B-49C1-B66C-1414000629FF}" presName="rootComposite" presStyleCnt="0"/>
      <dgm:spPr/>
    </dgm:pt>
    <dgm:pt modelId="{553631B5-CBD2-4A84-8241-4CFEDA684922}" type="pres">
      <dgm:prSet presAssocID="{9E64DC1F-672B-49C1-B66C-1414000629FF}" presName="rootText" presStyleLbl="node3" presStyleIdx="0" presStyleCnt="12" custScaleY="66232">
        <dgm:presLayoutVars>
          <dgm:chPref val="3"/>
        </dgm:presLayoutVars>
      </dgm:prSet>
      <dgm:spPr/>
    </dgm:pt>
    <dgm:pt modelId="{D081F199-C51D-4286-AE79-B9CA09B24249}" type="pres">
      <dgm:prSet presAssocID="{9E64DC1F-672B-49C1-B66C-1414000629FF}" presName="rootConnector" presStyleLbl="node3" presStyleIdx="0" presStyleCnt="12"/>
      <dgm:spPr/>
    </dgm:pt>
    <dgm:pt modelId="{FC20E947-AF59-4357-9823-49AAF5E6DD81}" type="pres">
      <dgm:prSet presAssocID="{9E64DC1F-672B-49C1-B66C-1414000629FF}" presName="hierChild4" presStyleCnt="0"/>
      <dgm:spPr/>
    </dgm:pt>
    <dgm:pt modelId="{CCF33E07-5145-47F6-9D6C-CD26B20FF880}" type="pres">
      <dgm:prSet presAssocID="{9E64DC1F-672B-49C1-B66C-1414000629FF}" presName="hierChild5" presStyleCnt="0"/>
      <dgm:spPr/>
    </dgm:pt>
    <dgm:pt modelId="{5FA58794-42C6-47D6-B783-B6B4DB58EAAC}" type="pres">
      <dgm:prSet presAssocID="{9A4954C4-19B1-4AE0-8BF7-E71342749479}" presName="Name37" presStyleLbl="parChTrans1D3" presStyleIdx="1" presStyleCnt="12"/>
      <dgm:spPr/>
    </dgm:pt>
    <dgm:pt modelId="{E9D6CCEF-B8A0-4520-BC5D-CC91E3203B8C}" type="pres">
      <dgm:prSet presAssocID="{8B46BCB3-9871-4FAC-8864-FF461453ABAB}" presName="hierRoot2" presStyleCnt="0">
        <dgm:presLayoutVars>
          <dgm:hierBranch val="init"/>
        </dgm:presLayoutVars>
      </dgm:prSet>
      <dgm:spPr/>
    </dgm:pt>
    <dgm:pt modelId="{2E5D80D1-38C5-4931-B879-99F36696858A}" type="pres">
      <dgm:prSet presAssocID="{8B46BCB3-9871-4FAC-8864-FF461453ABAB}" presName="rootComposite" presStyleCnt="0"/>
      <dgm:spPr/>
    </dgm:pt>
    <dgm:pt modelId="{F13E7E48-981B-43A9-9979-E605E6B970F9}" type="pres">
      <dgm:prSet presAssocID="{8B46BCB3-9871-4FAC-8864-FF461453ABAB}" presName="rootText" presStyleLbl="node3" presStyleIdx="1" presStyleCnt="12" custScaleY="66232">
        <dgm:presLayoutVars>
          <dgm:chPref val="3"/>
        </dgm:presLayoutVars>
      </dgm:prSet>
      <dgm:spPr/>
    </dgm:pt>
    <dgm:pt modelId="{6F0A6178-D3C6-4969-A72F-E0B3F5536A65}" type="pres">
      <dgm:prSet presAssocID="{8B46BCB3-9871-4FAC-8864-FF461453ABAB}" presName="rootConnector" presStyleLbl="node3" presStyleIdx="1" presStyleCnt="12"/>
      <dgm:spPr/>
    </dgm:pt>
    <dgm:pt modelId="{C62B1325-2860-4BBB-9B8E-52E197A8EC5F}" type="pres">
      <dgm:prSet presAssocID="{8B46BCB3-9871-4FAC-8864-FF461453ABAB}" presName="hierChild4" presStyleCnt="0"/>
      <dgm:spPr/>
    </dgm:pt>
    <dgm:pt modelId="{DA1B0158-5636-40A5-95AE-270D127BD220}" type="pres">
      <dgm:prSet presAssocID="{8B46BCB3-9871-4FAC-8864-FF461453ABAB}" presName="hierChild5" presStyleCnt="0"/>
      <dgm:spPr/>
    </dgm:pt>
    <dgm:pt modelId="{5F6EB147-1DD8-4327-8878-CEDCB30BE517}" type="pres">
      <dgm:prSet presAssocID="{57DC5134-19E6-4616-935A-F930F277E77A}" presName="Name37" presStyleLbl="parChTrans1D3" presStyleIdx="2" presStyleCnt="12"/>
      <dgm:spPr/>
    </dgm:pt>
    <dgm:pt modelId="{FB6A465C-9A24-47BA-BE80-F171242FC4B3}" type="pres">
      <dgm:prSet presAssocID="{F3FAB0EC-2EFE-4B82-A0F5-80D672030D4E}" presName="hierRoot2" presStyleCnt="0">
        <dgm:presLayoutVars>
          <dgm:hierBranch val="init"/>
        </dgm:presLayoutVars>
      </dgm:prSet>
      <dgm:spPr/>
    </dgm:pt>
    <dgm:pt modelId="{F67674EC-E617-40AA-8855-2DF82D431497}" type="pres">
      <dgm:prSet presAssocID="{F3FAB0EC-2EFE-4B82-A0F5-80D672030D4E}" presName="rootComposite" presStyleCnt="0"/>
      <dgm:spPr/>
    </dgm:pt>
    <dgm:pt modelId="{838C790D-277C-4318-B19C-4E18F5216499}" type="pres">
      <dgm:prSet presAssocID="{F3FAB0EC-2EFE-4B82-A0F5-80D672030D4E}" presName="rootText" presStyleLbl="node3" presStyleIdx="2" presStyleCnt="12" custScaleY="66232">
        <dgm:presLayoutVars>
          <dgm:chPref val="3"/>
        </dgm:presLayoutVars>
      </dgm:prSet>
      <dgm:spPr/>
    </dgm:pt>
    <dgm:pt modelId="{03D7907E-B3FC-4860-BDFF-CBE51089CF17}" type="pres">
      <dgm:prSet presAssocID="{F3FAB0EC-2EFE-4B82-A0F5-80D672030D4E}" presName="rootConnector" presStyleLbl="node3" presStyleIdx="2" presStyleCnt="12"/>
      <dgm:spPr/>
    </dgm:pt>
    <dgm:pt modelId="{2A9A4F41-D2DE-426C-8FC3-D783143BA2F3}" type="pres">
      <dgm:prSet presAssocID="{F3FAB0EC-2EFE-4B82-A0F5-80D672030D4E}" presName="hierChild4" presStyleCnt="0"/>
      <dgm:spPr/>
    </dgm:pt>
    <dgm:pt modelId="{F2F232A1-F3D4-40B1-84B4-22FB96231C73}" type="pres">
      <dgm:prSet presAssocID="{F3FAB0EC-2EFE-4B82-A0F5-80D672030D4E}" presName="hierChild5"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9"/>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7">
        <dgm:presLayoutVars>
          <dgm:chPref val="3"/>
        </dgm:presLayoutVars>
      </dgm:prSet>
      <dgm:spPr/>
    </dgm:pt>
    <dgm:pt modelId="{7A59863C-2861-4554-B51D-123C8AA5A637}" type="pres">
      <dgm:prSet presAssocID="{F249FCF1-CCE9-4FA2-88E8-C45F2F78328C}" presName="rootConnector" presStyleLbl="node2" presStyleIdx="1" presStyleCnt="7"/>
      <dgm:spPr/>
    </dgm:pt>
    <dgm:pt modelId="{FF001A87-F164-47F4-983B-1BC94792FCE0}" type="pres">
      <dgm:prSet presAssocID="{F249FCF1-CCE9-4FA2-88E8-C45F2F78328C}" presName="hierChild4" presStyleCnt="0"/>
      <dgm:spPr/>
    </dgm:pt>
    <dgm:pt modelId="{FB082140-D1BA-4FB2-8CF4-BF2166A2BB71}" type="pres">
      <dgm:prSet presAssocID="{ACBB83F8-E9B9-4FAC-895D-167CF11EF099}" presName="Name37" presStyleLbl="parChTrans1D3" presStyleIdx="3" presStyleCnt="12"/>
      <dgm:spPr/>
    </dgm:pt>
    <dgm:pt modelId="{9A048E1B-93F7-4575-80F0-32C0E2F5AFC8}" type="pres">
      <dgm:prSet presAssocID="{75DB5BD8-C3A4-4756-B7CE-6A6512298477}" presName="hierRoot2" presStyleCnt="0">
        <dgm:presLayoutVars>
          <dgm:hierBranch val="init"/>
        </dgm:presLayoutVars>
      </dgm:prSet>
      <dgm:spPr/>
    </dgm:pt>
    <dgm:pt modelId="{006823F7-A764-4AAC-B112-76FA221AF44D}" type="pres">
      <dgm:prSet presAssocID="{75DB5BD8-C3A4-4756-B7CE-6A6512298477}" presName="rootComposite" presStyleCnt="0"/>
      <dgm:spPr/>
    </dgm:pt>
    <dgm:pt modelId="{FF9BC0BE-EDB8-40F1-8B24-627FF34A5A2F}" type="pres">
      <dgm:prSet presAssocID="{75DB5BD8-C3A4-4756-B7CE-6A6512298477}" presName="rootText" presStyleLbl="node3" presStyleIdx="3" presStyleCnt="12" custScaleY="66232">
        <dgm:presLayoutVars>
          <dgm:chPref val="3"/>
        </dgm:presLayoutVars>
      </dgm:prSet>
      <dgm:spPr/>
    </dgm:pt>
    <dgm:pt modelId="{2CB855CF-56DE-4CA2-B4F1-2022331691CB}" type="pres">
      <dgm:prSet presAssocID="{75DB5BD8-C3A4-4756-B7CE-6A6512298477}" presName="rootConnector" presStyleLbl="node3" presStyleIdx="3" presStyleCnt="12"/>
      <dgm:spPr/>
    </dgm:pt>
    <dgm:pt modelId="{3B96C482-58DA-4514-A0DD-672350039A38}" type="pres">
      <dgm:prSet presAssocID="{75DB5BD8-C3A4-4756-B7CE-6A6512298477}" presName="hierChild4" presStyleCnt="0"/>
      <dgm:spPr/>
    </dgm:pt>
    <dgm:pt modelId="{37BD4219-1A13-4288-B692-24A30B59E812}" type="pres">
      <dgm:prSet presAssocID="{75DB5BD8-C3A4-4756-B7CE-6A6512298477}" presName="hierChild5" presStyleCnt="0"/>
      <dgm:spPr/>
    </dgm:pt>
    <dgm:pt modelId="{A827BD6F-D553-46F4-9772-B96E1C19EA4D}" type="pres">
      <dgm:prSet presAssocID="{15A72FFE-B452-4C90-A0EB-CC34E6A473AA}" presName="Name37" presStyleLbl="parChTrans1D3" presStyleIdx="4" presStyleCnt="12"/>
      <dgm:spPr/>
    </dgm:pt>
    <dgm:pt modelId="{A36EC881-B8BD-4151-B91E-8A2C64F010F8}" type="pres">
      <dgm:prSet presAssocID="{BB004931-FB7A-4722-A044-3E064B88D5E3}" presName="hierRoot2" presStyleCnt="0">
        <dgm:presLayoutVars>
          <dgm:hierBranch val="init"/>
        </dgm:presLayoutVars>
      </dgm:prSet>
      <dgm:spPr/>
    </dgm:pt>
    <dgm:pt modelId="{564B6B07-E2F9-47F8-9FC2-A7D8FBD973AF}" type="pres">
      <dgm:prSet presAssocID="{BB004931-FB7A-4722-A044-3E064B88D5E3}" presName="rootComposite" presStyleCnt="0"/>
      <dgm:spPr/>
    </dgm:pt>
    <dgm:pt modelId="{A31324D4-E64F-4E57-96FD-598ACBBACD19}" type="pres">
      <dgm:prSet presAssocID="{BB004931-FB7A-4722-A044-3E064B88D5E3}" presName="rootText" presStyleLbl="node3" presStyleIdx="4" presStyleCnt="12" custScaleY="66232">
        <dgm:presLayoutVars>
          <dgm:chPref val="3"/>
        </dgm:presLayoutVars>
      </dgm:prSet>
      <dgm:spPr/>
    </dgm:pt>
    <dgm:pt modelId="{452CB0CB-CC04-4811-AB62-A3CB8C0061D7}" type="pres">
      <dgm:prSet presAssocID="{BB004931-FB7A-4722-A044-3E064B88D5E3}" presName="rootConnector" presStyleLbl="node3" presStyleIdx="4" presStyleCnt="12"/>
      <dgm:spPr/>
    </dgm:pt>
    <dgm:pt modelId="{E748E94E-5D48-4D8E-A775-5B7D8297B5BE}" type="pres">
      <dgm:prSet presAssocID="{BB004931-FB7A-4722-A044-3E064B88D5E3}" presName="hierChild4" presStyleCnt="0"/>
      <dgm:spPr/>
    </dgm:pt>
    <dgm:pt modelId="{F9CF94D4-858E-4154-9760-AB86F9373BF0}" type="pres">
      <dgm:prSet presAssocID="{BB004931-FB7A-4722-A044-3E064B88D5E3}" presName="hierChild5"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9"/>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7">
        <dgm:presLayoutVars>
          <dgm:chPref val="3"/>
        </dgm:presLayoutVars>
      </dgm:prSet>
      <dgm:spPr/>
    </dgm:pt>
    <dgm:pt modelId="{B0F3984F-6014-4942-85E2-FDA6A38EFAE1}" type="pres">
      <dgm:prSet presAssocID="{D0344DDC-8F55-4033-A6F4-FD81D681618A}" presName="rootConnector" presStyleLbl="node2" presStyleIdx="2" presStyleCnt="7"/>
      <dgm:spPr/>
    </dgm:pt>
    <dgm:pt modelId="{089CF33F-B4E6-4691-A461-4775C17C5091}" type="pres">
      <dgm:prSet presAssocID="{D0344DDC-8F55-4033-A6F4-FD81D681618A}" presName="hierChild4" presStyleCnt="0"/>
      <dgm:spPr/>
    </dgm:pt>
    <dgm:pt modelId="{542805B6-DB5A-46FB-830B-8EBDC7DABBD0}" type="pres">
      <dgm:prSet presAssocID="{E36D5A10-F501-4DDD-AED5-130A5D8C1D2C}" presName="Name37" presStyleLbl="parChTrans1D3" presStyleIdx="5" presStyleCnt="12"/>
      <dgm:spPr/>
    </dgm:pt>
    <dgm:pt modelId="{A0F759F1-0CEA-4502-847D-82C3D952DB6F}" type="pres">
      <dgm:prSet presAssocID="{22006AAA-A47D-494C-8775-C9D8FA095457}" presName="hierRoot2" presStyleCnt="0">
        <dgm:presLayoutVars>
          <dgm:hierBranch val="init"/>
        </dgm:presLayoutVars>
      </dgm:prSet>
      <dgm:spPr/>
    </dgm:pt>
    <dgm:pt modelId="{7B8ADD53-3686-42A8-BE36-08DC43451199}" type="pres">
      <dgm:prSet presAssocID="{22006AAA-A47D-494C-8775-C9D8FA095457}" presName="rootComposite" presStyleCnt="0"/>
      <dgm:spPr/>
    </dgm:pt>
    <dgm:pt modelId="{ECADBA38-16A9-407D-8A5F-D6DE9BF43E1B}" type="pres">
      <dgm:prSet presAssocID="{22006AAA-A47D-494C-8775-C9D8FA095457}" presName="rootText" presStyleLbl="node3" presStyleIdx="5" presStyleCnt="12" custScaleY="66232">
        <dgm:presLayoutVars>
          <dgm:chPref val="3"/>
        </dgm:presLayoutVars>
      </dgm:prSet>
      <dgm:spPr/>
    </dgm:pt>
    <dgm:pt modelId="{E86F0161-CEE8-48E7-94E0-234520B35ED8}" type="pres">
      <dgm:prSet presAssocID="{22006AAA-A47D-494C-8775-C9D8FA095457}" presName="rootConnector" presStyleLbl="node3" presStyleIdx="5" presStyleCnt="12"/>
      <dgm:spPr/>
    </dgm:pt>
    <dgm:pt modelId="{8F7FE0A4-FD47-4A53-8E6C-152729FE3D8C}" type="pres">
      <dgm:prSet presAssocID="{22006AAA-A47D-494C-8775-C9D8FA095457}" presName="hierChild4" presStyleCnt="0"/>
      <dgm:spPr/>
    </dgm:pt>
    <dgm:pt modelId="{D6EFA701-1169-4100-83B1-26D028E97CD5}" type="pres">
      <dgm:prSet presAssocID="{22006AAA-A47D-494C-8775-C9D8FA095457}" presName="hierChild5" presStyleCnt="0"/>
      <dgm:spPr/>
    </dgm:pt>
    <dgm:pt modelId="{6CE4BE4B-A1BA-4233-8A37-0D2F8F05C676}" type="pres">
      <dgm:prSet presAssocID="{9CDDA110-0282-4B73-BAE7-39DDB93E4CF6}" presName="Name37" presStyleLbl="parChTrans1D3" presStyleIdx="6" presStyleCnt="12"/>
      <dgm:spPr/>
    </dgm:pt>
    <dgm:pt modelId="{757A5ED4-FBEF-497A-A6DA-065CAAD7840B}" type="pres">
      <dgm:prSet presAssocID="{107B4AD6-E221-4697-9792-20C964819541}" presName="hierRoot2" presStyleCnt="0">
        <dgm:presLayoutVars>
          <dgm:hierBranch val="init"/>
        </dgm:presLayoutVars>
      </dgm:prSet>
      <dgm:spPr/>
    </dgm:pt>
    <dgm:pt modelId="{33410336-F0B5-42AB-A262-CC92698828FE}" type="pres">
      <dgm:prSet presAssocID="{107B4AD6-E221-4697-9792-20C964819541}" presName="rootComposite" presStyleCnt="0"/>
      <dgm:spPr/>
    </dgm:pt>
    <dgm:pt modelId="{666E077F-97D3-4355-9F84-AD1816C49B12}" type="pres">
      <dgm:prSet presAssocID="{107B4AD6-E221-4697-9792-20C964819541}" presName="rootText" presStyleLbl="node3" presStyleIdx="6" presStyleCnt="12" custScaleY="66232">
        <dgm:presLayoutVars>
          <dgm:chPref val="3"/>
        </dgm:presLayoutVars>
      </dgm:prSet>
      <dgm:spPr/>
    </dgm:pt>
    <dgm:pt modelId="{A251A243-D777-4290-85F9-ACCD0F09FCC7}" type="pres">
      <dgm:prSet presAssocID="{107B4AD6-E221-4697-9792-20C964819541}" presName="rootConnector" presStyleLbl="node3" presStyleIdx="6" presStyleCnt="12"/>
      <dgm:spPr/>
    </dgm:pt>
    <dgm:pt modelId="{39BD48AE-A4B0-4945-A1F6-F604653F0B59}" type="pres">
      <dgm:prSet presAssocID="{107B4AD6-E221-4697-9792-20C964819541}" presName="hierChild4" presStyleCnt="0"/>
      <dgm:spPr/>
    </dgm:pt>
    <dgm:pt modelId="{922C7C30-0D95-45B0-A528-FD08F8E14D45}" type="pres">
      <dgm:prSet presAssocID="{107B4AD6-E221-4697-9792-20C964819541}" presName="hierChild5" presStyleCnt="0"/>
      <dgm:spPr/>
    </dgm:pt>
    <dgm:pt modelId="{8C7150A1-00E7-4A5E-89C4-D654F2B38B15}" type="pres">
      <dgm:prSet presAssocID="{A9AFFEB5-F5B5-42F1-86C8-6E545229C358}" presName="Name37" presStyleLbl="parChTrans1D3" presStyleIdx="7" presStyleCnt="12"/>
      <dgm:spPr/>
    </dgm:pt>
    <dgm:pt modelId="{C56C9F73-F581-426D-BD21-7D92EBC27883}" type="pres">
      <dgm:prSet presAssocID="{32468B7D-8285-495A-9993-F3A119679601}" presName="hierRoot2" presStyleCnt="0">
        <dgm:presLayoutVars>
          <dgm:hierBranch val="init"/>
        </dgm:presLayoutVars>
      </dgm:prSet>
      <dgm:spPr/>
    </dgm:pt>
    <dgm:pt modelId="{79A96015-BBFA-4161-B669-A0650E015746}" type="pres">
      <dgm:prSet presAssocID="{32468B7D-8285-495A-9993-F3A119679601}" presName="rootComposite" presStyleCnt="0"/>
      <dgm:spPr/>
    </dgm:pt>
    <dgm:pt modelId="{B8289C61-4606-4F43-91FF-7C0EDDCA438B}" type="pres">
      <dgm:prSet presAssocID="{32468B7D-8285-495A-9993-F3A119679601}" presName="rootText" presStyleLbl="node3" presStyleIdx="7" presStyleCnt="12" custScaleY="66232">
        <dgm:presLayoutVars>
          <dgm:chPref val="3"/>
        </dgm:presLayoutVars>
      </dgm:prSet>
      <dgm:spPr/>
    </dgm:pt>
    <dgm:pt modelId="{995D3D0C-3AFD-422D-9617-1CBE9F115B50}" type="pres">
      <dgm:prSet presAssocID="{32468B7D-8285-495A-9993-F3A119679601}" presName="rootConnector" presStyleLbl="node3" presStyleIdx="7" presStyleCnt="12"/>
      <dgm:spPr/>
    </dgm:pt>
    <dgm:pt modelId="{8ED93F79-3319-4A9D-A23E-6AE30300E781}" type="pres">
      <dgm:prSet presAssocID="{32468B7D-8285-495A-9993-F3A119679601}" presName="hierChild4" presStyleCnt="0"/>
      <dgm:spPr/>
    </dgm:pt>
    <dgm:pt modelId="{3C6862A6-ADA3-47EB-B23D-A0D9CBEC22DD}" type="pres">
      <dgm:prSet presAssocID="{32468B7D-8285-495A-9993-F3A119679601}" presName="hierChild5"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9"/>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7">
        <dgm:presLayoutVars>
          <dgm:chPref val="3"/>
        </dgm:presLayoutVars>
      </dgm:prSet>
      <dgm:spPr/>
    </dgm:pt>
    <dgm:pt modelId="{7DC5A37F-945F-478E-874B-4E751415A05D}" type="pres">
      <dgm:prSet presAssocID="{72C476B0-F20A-4EF5-BE1E-2645092B995D}" presName="rootConnector" presStyleLbl="node2" presStyleIdx="3" presStyleCnt="7"/>
      <dgm:spPr/>
    </dgm:pt>
    <dgm:pt modelId="{F94F0064-9D7E-4453-8DBA-355B414DC0C4}" type="pres">
      <dgm:prSet presAssocID="{72C476B0-F20A-4EF5-BE1E-2645092B995D}" presName="hierChild4" presStyleCnt="0"/>
      <dgm:spPr/>
    </dgm:pt>
    <dgm:pt modelId="{975418A9-EF74-4F25-B1CB-6683F4E773B6}" type="pres">
      <dgm:prSet presAssocID="{D962012B-A854-44AA-856D-16B1C4C3DF26}" presName="Name37" presStyleLbl="parChTrans1D3" presStyleIdx="8" presStyleCnt="12"/>
      <dgm:spPr/>
    </dgm:pt>
    <dgm:pt modelId="{1299DE2E-5BF0-4532-B086-5B652E686CC7}" type="pres">
      <dgm:prSet presAssocID="{E0353EE4-59C3-4D77-9E2C-54C1371DF5E1}" presName="hierRoot2" presStyleCnt="0">
        <dgm:presLayoutVars>
          <dgm:hierBranch val="init"/>
        </dgm:presLayoutVars>
      </dgm:prSet>
      <dgm:spPr/>
    </dgm:pt>
    <dgm:pt modelId="{D6D58BC0-1E56-4F34-A097-4CA622EC0678}" type="pres">
      <dgm:prSet presAssocID="{E0353EE4-59C3-4D77-9E2C-54C1371DF5E1}" presName="rootComposite" presStyleCnt="0"/>
      <dgm:spPr/>
    </dgm:pt>
    <dgm:pt modelId="{61819400-3ED5-499D-95E6-64ECC88F62D3}" type="pres">
      <dgm:prSet presAssocID="{E0353EE4-59C3-4D77-9E2C-54C1371DF5E1}" presName="rootText" presStyleLbl="node3" presStyleIdx="8" presStyleCnt="12" custScaleY="66232">
        <dgm:presLayoutVars>
          <dgm:chPref val="3"/>
        </dgm:presLayoutVars>
      </dgm:prSet>
      <dgm:spPr/>
    </dgm:pt>
    <dgm:pt modelId="{8157BD5F-A0BD-458C-87B0-EF0DB0C34D9F}" type="pres">
      <dgm:prSet presAssocID="{E0353EE4-59C3-4D77-9E2C-54C1371DF5E1}" presName="rootConnector" presStyleLbl="node3" presStyleIdx="8" presStyleCnt="12"/>
      <dgm:spPr/>
    </dgm:pt>
    <dgm:pt modelId="{A1F10945-D159-4483-AA97-A60156AFBEE8}" type="pres">
      <dgm:prSet presAssocID="{E0353EE4-59C3-4D77-9E2C-54C1371DF5E1}" presName="hierChild4" presStyleCnt="0"/>
      <dgm:spPr/>
    </dgm:pt>
    <dgm:pt modelId="{AD047436-214B-4258-9426-76BA1F270CE6}" type="pres">
      <dgm:prSet presAssocID="{E0353EE4-59C3-4D77-9E2C-54C1371DF5E1}" presName="hierChild5" presStyleCnt="0"/>
      <dgm:spPr/>
    </dgm:pt>
    <dgm:pt modelId="{BD41D9B9-25A0-4E5D-9B6E-ECFF8CA85C56}" type="pres">
      <dgm:prSet presAssocID="{72D853A5-24E0-4FC1-8EF4-07D5D3C824C5}" presName="Name37" presStyleLbl="parChTrans1D3" presStyleIdx="9" presStyleCnt="12"/>
      <dgm:spPr/>
    </dgm:pt>
    <dgm:pt modelId="{68D83435-84E7-42C1-A52A-BA13700B9DAE}" type="pres">
      <dgm:prSet presAssocID="{B599504E-6D5F-4A3D-9362-0EFCD89082FA}" presName="hierRoot2" presStyleCnt="0">
        <dgm:presLayoutVars>
          <dgm:hierBranch val="init"/>
        </dgm:presLayoutVars>
      </dgm:prSet>
      <dgm:spPr/>
    </dgm:pt>
    <dgm:pt modelId="{1D9ED7A0-7C54-4D65-89BF-A3A333E69B78}" type="pres">
      <dgm:prSet presAssocID="{B599504E-6D5F-4A3D-9362-0EFCD89082FA}" presName="rootComposite" presStyleCnt="0"/>
      <dgm:spPr/>
    </dgm:pt>
    <dgm:pt modelId="{904DE4B9-5AFB-4A5D-BEB0-39D5D1B6F5E4}" type="pres">
      <dgm:prSet presAssocID="{B599504E-6D5F-4A3D-9362-0EFCD89082FA}" presName="rootText" presStyleLbl="node3" presStyleIdx="9" presStyleCnt="12" custScaleY="66232">
        <dgm:presLayoutVars>
          <dgm:chPref val="3"/>
        </dgm:presLayoutVars>
      </dgm:prSet>
      <dgm:spPr/>
    </dgm:pt>
    <dgm:pt modelId="{257116C2-A7AC-4CEE-9EAC-FB7E33AB6955}" type="pres">
      <dgm:prSet presAssocID="{B599504E-6D5F-4A3D-9362-0EFCD89082FA}" presName="rootConnector" presStyleLbl="node3" presStyleIdx="9" presStyleCnt="12"/>
      <dgm:spPr/>
    </dgm:pt>
    <dgm:pt modelId="{1E3BEC5E-C476-4857-9CEA-3A4ECEFB8004}" type="pres">
      <dgm:prSet presAssocID="{B599504E-6D5F-4A3D-9362-0EFCD89082FA}" presName="hierChild4" presStyleCnt="0"/>
      <dgm:spPr/>
    </dgm:pt>
    <dgm:pt modelId="{E3A5EE5C-CC19-4C69-90C9-6D62A5A80014}" type="pres">
      <dgm:prSet presAssocID="{B599504E-6D5F-4A3D-9362-0EFCD89082FA}" presName="hierChild5" presStyleCnt="0"/>
      <dgm:spPr/>
    </dgm:pt>
    <dgm:pt modelId="{A4BE0B9C-5C77-4B3B-8EDC-A0DC1EBC10EA}" type="pres">
      <dgm:prSet presAssocID="{72C476B0-F20A-4EF5-BE1E-2645092B995D}" presName="hierChild5" presStyleCnt="0"/>
      <dgm:spPr/>
    </dgm:pt>
    <dgm:pt modelId="{12FB4873-6B2B-45AF-BF6F-B9971B632CF3}" type="pres">
      <dgm:prSet presAssocID="{015048EC-7211-4F3F-85D3-2A8FBA80A4C0}" presName="Name37" presStyleLbl="parChTrans1D2" presStyleIdx="4" presStyleCnt="9"/>
      <dgm:spPr/>
    </dgm:pt>
    <dgm:pt modelId="{1DCA4219-3BCC-42B2-A7E1-9F1A0035183C}" type="pres">
      <dgm:prSet presAssocID="{B138A119-6A79-4DD2-A846-3768E0A6ED27}" presName="hierRoot2" presStyleCnt="0">
        <dgm:presLayoutVars>
          <dgm:hierBranch val="init"/>
        </dgm:presLayoutVars>
      </dgm:prSet>
      <dgm:spPr/>
    </dgm:pt>
    <dgm:pt modelId="{0A0A22A3-0030-4F59-AA0C-ACF32651F75E}" type="pres">
      <dgm:prSet presAssocID="{B138A119-6A79-4DD2-A846-3768E0A6ED27}" presName="rootComposite" presStyleCnt="0"/>
      <dgm:spPr/>
    </dgm:pt>
    <dgm:pt modelId="{AC8D6E1D-9DDA-40FF-98C0-9DE0A1663417}" type="pres">
      <dgm:prSet presAssocID="{B138A119-6A79-4DD2-A846-3768E0A6ED27}" presName="rootText" presStyleLbl="node2" presStyleIdx="4" presStyleCnt="7">
        <dgm:presLayoutVars>
          <dgm:chPref val="3"/>
        </dgm:presLayoutVars>
      </dgm:prSet>
      <dgm:spPr/>
    </dgm:pt>
    <dgm:pt modelId="{F42F21AF-77E6-4C77-B028-0A93254097F5}" type="pres">
      <dgm:prSet presAssocID="{B138A119-6A79-4DD2-A846-3768E0A6ED27}" presName="rootConnector" presStyleLbl="node2" presStyleIdx="4" presStyleCnt="7"/>
      <dgm:spPr/>
    </dgm:pt>
    <dgm:pt modelId="{C386CC39-F35C-4312-9D74-E87BB518E54C}" type="pres">
      <dgm:prSet presAssocID="{B138A119-6A79-4DD2-A846-3768E0A6ED27}" presName="hierChild4" presStyleCnt="0"/>
      <dgm:spPr/>
    </dgm:pt>
    <dgm:pt modelId="{F19875C1-257F-4BDD-812A-AC6659C56383}" type="pres">
      <dgm:prSet presAssocID="{1062DA9B-7A83-458E-8231-EBEC82B63987}" presName="Name37" presStyleLbl="parChTrans1D3" presStyleIdx="10" presStyleCnt="12"/>
      <dgm:spPr/>
    </dgm:pt>
    <dgm:pt modelId="{7D0F9D8F-2E73-4141-8D7A-B16EFD0A24F1}" type="pres">
      <dgm:prSet presAssocID="{911312A4-2381-41A9-A622-1453E48FC1D3}" presName="hierRoot2" presStyleCnt="0">
        <dgm:presLayoutVars>
          <dgm:hierBranch val="init"/>
        </dgm:presLayoutVars>
      </dgm:prSet>
      <dgm:spPr/>
    </dgm:pt>
    <dgm:pt modelId="{78D0DC7E-140E-4AF1-AF65-99CB5FB3B6D4}" type="pres">
      <dgm:prSet presAssocID="{911312A4-2381-41A9-A622-1453E48FC1D3}" presName="rootComposite" presStyleCnt="0"/>
      <dgm:spPr/>
    </dgm:pt>
    <dgm:pt modelId="{9FEA9DB0-FFA5-45AA-B9E3-AAF758E2979C}" type="pres">
      <dgm:prSet presAssocID="{911312A4-2381-41A9-A622-1453E48FC1D3}" presName="rootText" presStyleLbl="node3" presStyleIdx="10" presStyleCnt="12" custScaleY="66232">
        <dgm:presLayoutVars>
          <dgm:chPref val="3"/>
        </dgm:presLayoutVars>
      </dgm:prSet>
      <dgm:spPr/>
    </dgm:pt>
    <dgm:pt modelId="{9586E4B6-4E9E-479C-8FD4-033B9114A73E}" type="pres">
      <dgm:prSet presAssocID="{911312A4-2381-41A9-A622-1453E48FC1D3}" presName="rootConnector" presStyleLbl="node3" presStyleIdx="10" presStyleCnt="12"/>
      <dgm:spPr/>
    </dgm:pt>
    <dgm:pt modelId="{45F397EE-4E68-47B0-84B7-C7CACF87CCE8}" type="pres">
      <dgm:prSet presAssocID="{911312A4-2381-41A9-A622-1453E48FC1D3}" presName="hierChild4" presStyleCnt="0"/>
      <dgm:spPr/>
    </dgm:pt>
    <dgm:pt modelId="{4882AC58-855E-4F65-869C-BE8DCF40E2EF}" type="pres">
      <dgm:prSet presAssocID="{911312A4-2381-41A9-A622-1453E48FC1D3}" presName="hierChild5" presStyleCnt="0"/>
      <dgm:spPr/>
    </dgm:pt>
    <dgm:pt modelId="{35D4BA28-8B84-45C9-AE3C-77083807C385}" type="pres">
      <dgm:prSet presAssocID="{3430913E-96E0-4D2D-8712-2942F60E5C07}" presName="Name37" presStyleLbl="parChTrans1D3" presStyleIdx="11" presStyleCnt="12"/>
      <dgm:spPr/>
    </dgm:pt>
    <dgm:pt modelId="{AFEACAE8-DAEE-4F6F-9811-A2F918B1D98C}" type="pres">
      <dgm:prSet presAssocID="{F263D652-E330-4E13-9CBF-2D5D44BD6E69}" presName="hierRoot2" presStyleCnt="0">
        <dgm:presLayoutVars>
          <dgm:hierBranch val="init"/>
        </dgm:presLayoutVars>
      </dgm:prSet>
      <dgm:spPr/>
    </dgm:pt>
    <dgm:pt modelId="{886510D5-B7DD-40AC-A1C8-6644368E5AC5}" type="pres">
      <dgm:prSet presAssocID="{F263D652-E330-4E13-9CBF-2D5D44BD6E69}" presName="rootComposite" presStyleCnt="0"/>
      <dgm:spPr/>
    </dgm:pt>
    <dgm:pt modelId="{B9868352-61DD-4892-B03E-9732D332EBD8}" type="pres">
      <dgm:prSet presAssocID="{F263D652-E330-4E13-9CBF-2D5D44BD6E69}" presName="rootText" presStyleLbl="node3" presStyleIdx="11" presStyleCnt="12" custScaleY="66232">
        <dgm:presLayoutVars>
          <dgm:chPref val="3"/>
        </dgm:presLayoutVars>
      </dgm:prSet>
      <dgm:spPr/>
    </dgm:pt>
    <dgm:pt modelId="{B4867BEA-F98B-466B-9E4D-853399E64048}" type="pres">
      <dgm:prSet presAssocID="{F263D652-E330-4E13-9CBF-2D5D44BD6E69}" presName="rootConnector" presStyleLbl="node3" presStyleIdx="11" presStyleCnt="12"/>
      <dgm:spPr/>
    </dgm:pt>
    <dgm:pt modelId="{D1182DBB-C42A-488A-AB9B-95BC22266D6C}" type="pres">
      <dgm:prSet presAssocID="{F263D652-E330-4E13-9CBF-2D5D44BD6E69}" presName="hierChild4" presStyleCnt="0"/>
      <dgm:spPr/>
    </dgm:pt>
    <dgm:pt modelId="{50243B8D-1225-4CE1-9AFC-3F4CCD4DD6BA}" type="pres">
      <dgm:prSet presAssocID="{F263D652-E330-4E13-9CBF-2D5D44BD6E69}" presName="hierChild5" presStyleCnt="0"/>
      <dgm:spPr/>
    </dgm:pt>
    <dgm:pt modelId="{F7031164-559C-4D58-B794-70A4AAF0DD4E}" type="pres">
      <dgm:prSet presAssocID="{B138A119-6A79-4DD2-A846-3768E0A6ED27}" presName="hierChild5" presStyleCnt="0"/>
      <dgm:spPr/>
    </dgm:pt>
    <dgm:pt modelId="{6C543AC1-CDEB-4FB0-958B-F8BD89E27C2C}" type="pres">
      <dgm:prSet presAssocID="{01E3AB34-70C7-4DF5-9D46-DD82E07704A7}" presName="Name37" presStyleLbl="parChTrans1D2" presStyleIdx="5" presStyleCnt="9"/>
      <dgm:spPr/>
    </dgm:pt>
    <dgm:pt modelId="{3DD3B26F-87B0-4F5F-9479-6D9BD47930A2}" type="pres">
      <dgm:prSet presAssocID="{B7BD07FB-4A52-4F46-B7CF-45288A060C8B}" presName="hierRoot2" presStyleCnt="0">
        <dgm:presLayoutVars>
          <dgm:hierBranch val="init"/>
        </dgm:presLayoutVars>
      </dgm:prSet>
      <dgm:spPr/>
    </dgm:pt>
    <dgm:pt modelId="{E954F2A8-F344-469D-AAD7-BD2E6B26CA7D}" type="pres">
      <dgm:prSet presAssocID="{B7BD07FB-4A52-4F46-B7CF-45288A060C8B}" presName="rootComposite" presStyleCnt="0"/>
      <dgm:spPr/>
    </dgm:pt>
    <dgm:pt modelId="{EFB304F1-F6B6-401C-BEFD-6DEB5E98C5F2}" type="pres">
      <dgm:prSet presAssocID="{B7BD07FB-4A52-4F46-B7CF-45288A060C8B}" presName="rootText" presStyleLbl="node2" presStyleIdx="5" presStyleCnt="7">
        <dgm:presLayoutVars>
          <dgm:chPref val="3"/>
        </dgm:presLayoutVars>
      </dgm:prSet>
      <dgm:spPr/>
    </dgm:pt>
    <dgm:pt modelId="{591D1F56-5BC4-4C89-89CA-2A723395BE04}" type="pres">
      <dgm:prSet presAssocID="{B7BD07FB-4A52-4F46-B7CF-45288A060C8B}" presName="rootConnector" presStyleLbl="node2" presStyleIdx="5" presStyleCnt="7"/>
      <dgm:spPr/>
    </dgm:pt>
    <dgm:pt modelId="{361A2521-161F-4B95-BD70-9C75BA24607D}" type="pres">
      <dgm:prSet presAssocID="{B7BD07FB-4A52-4F46-B7CF-45288A060C8B}" presName="hierChild4" presStyleCnt="0"/>
      <dgm:spPr/>
    </dgm:pt>
    <dgm:pt modelId="{51DEDBC4-2117-43E9-B13E-25C2CAB90B8E}" type="pres">
      <dgm:prSet presAssocID="{B7BD07FB-4A52-4F46-B7CF-45288A060C8B}" presName="hierChild5" presStyleCnt="0"/>
      <dgm:spPr/>
    </dgm:pt>
    <dgm:pt modelId="{E15DAFD9-2F03-4F3B-81CB-80275CCB718E}" type="pres">
      <dgm:prSet presAssocID="{68DAD9AE-207E-43AE-8A00-45EE7A7F6A50}" presName="Name37" presStyleLbl="parChTrans1D2" presStyleIdx="6" presStyleCnt="9"/>
      <dgm:spPr/>
    </dgm:pt>
    <dgm:pt modelId="{D0BA33BD-A2E5-4B8C-85DF-EC332CCD0AF4}" type="pres">
      <dgm:prSet presAssocID="{F89426CD-3C33-417F-8833-A757159C52E0}" presName="hierRoot2" presStyleCnt="0">
        <dgm:presLayoutVars>
          <dgm:hierBranch val="init"/>
        </dgm:presLayoutVars>
      </dgm:prSet>
      <dgm:spPr/>
    </dgm:pt>
    <dgm:pt modelId="{D377FCF5-9DEE-4C89-B5E9-1E07388F847A}" type="pres">
      <dgm:prSet presAssocID="{F89426CD-3C33-417F-8833-A757159C52E0}" presName="rootComposite" presStyleCnt="0"/>
      <dgm:spPr/>
    </dgm:pt>
    <dgm:pt modelId="{1F9F70E5-8640-45BD-B6C4-BF02659BB8A4}" type="pres">
      <dgm:prSet presAssocID="{F89426CD-3C33-417F-8833-A757159C52E0}" presName="rootText" presStyleLbl="node2" presStyleIdx="6" presStyleCnt="7">
        <dgm:presLayoutVars>
          <dgm:chPref val="3"/>
        </dgm:presLayoutVars>
      </dgm:prSet>
      <dgm:spPr/>
    </dgm:pt>
    <dgm:pt modelId="{20CFE40E-2A89-4173-A120-E24EC3FC83C6}" type="pres">
      <dgm:prSet presAssocID="{F89426CD-3C33-417F-8833-A757159C52E0}" presName="rootConnector" presStyleLbl="node2" presStyleIdx="6" presStyleCnt="7"/>
      <dgm:spPr/>
    </dgm:pt>
    <dgm:pt modelId="{8C43FA99-9F4B-43A4-8D1F-BD07681F27CD}" type="pres">
      <dgm:prSet presAssocID="{F89426CD-3C33-417F-8833-A757159C52E0}" presName="hierChild4" presStyleCnt="0"/>
      <dgm:spPr/>
    </dgm:pt>
    <dgm:pt modelId="{D4BBCC7C-6036-4557-BFAA-AD4A61C0FF1E}" type="pres">
      <dgm:prSet presAssocID="{F89426CD-3C33-417F-8833-A757159C52E0}" presName="hierChild5" presStyleCnt="0"/>
      <dgm:spPr/>
    </dgm:pt>
    <dgm:pt modelId="{0D12B508-1CD4-4C9C-8EEA-0560C19CD9EC}" type="pres">
      <dgm:prSet presAssocID="{02DF0E28-7F03-47C9-BE2A-3E1C280F7C0C}" presName="hierChild3" presStyleCnt="0"/>
      <dgm:spPr/>
    </dgm:pt>
    <dgm:pt modelId="{69296D94-1EBA-4052-9436-0A0E51B6D6E6}" type="pres">
      <dgm:prSet presAssocID="{5251EA3F-89EC-4743-A003-15A6A41BAA58}" presName="Name111" presStyleLbl="parChTrans1D2" presStyleIdx="7" presStyleCnt="9"/>
      <dgm:spPr/>
    </dgm:pt>
    <dgm:pt modelId="{90135FBA-A35F-42BE-84BA-AEAD3D7DB65E}" type="pres">
      <dgm:prSet presAssocID="{4979C5B7-ED4F-4BC1-9551-65903E80FDE2}" presName="hierRoot3" presStyleCnt="0">
        <dgm:presLayoutVars>
          <dgm:hierBranch val="init"/>
        </dgm:presLayoutVars>
      </dgm:prSet>
      <dgm:spPr/>
    </dgm:pt>
    <dgm:pt modelId="{6829639A-72D2-43EE-9E60-8BD901D79FE9}" type="pres">
      <dgm:prSet presAssocID="{4979C5B7-ED4F-4BC1-9551-65903E80FDE2}" presName="rootComposite3" presStyleCnt="0"/>
      <dgm:spPr/>
    </dgm:pt>
    <dgm:pt modelId="{7D1CE52B-6125-4CAE-B58D-0204E7AEA1B6}" type="pres">
      <dgm:prSet presAssocID="{4979C5B7-ED4F-4BC1-9551-65903E80FDE2}" presName="rootText3" presStyleLbl="asst1" presStyleIdx="0" presStyleCnt="2" custScaleX="136884" custScaleY="88309" custLinFactNeighborY="-3440">
        <dgm:presLayoutVars>
          <dgm:chPref val="3"/>
        </dgm:presLayoutVars>
      </dgm:prSet>
      <dgm:spPr/>
    </dgm:pt>
    <dgm:pt modelId="{22931169-4821-442F-ACFF-23A8E905F159}" type="pres">
      <dgm:prSet presAssocID="{4979C5B7-ED4F-4BC1-9551-65903E80FDE2}" presName="rootConnector3" presStyleLbl="asst1" presStyleIdx="0" presStyleCnt="2"/>
      <dgm:spPr/>
    </dgm:pt>
    <dgm:pt modelId="{25DD0AD7-4E6B-46A7-944F-493F36BF60DE}" type="pres">
      <dgm:prSet presAssocID="{4979C5B7-ED4F-4BC1-9551-65903E80FDE2}" presName="hierChild6" presStyleCnt="0"/>
      <dgm:spPr/>
    </dgm:pt>
    <dgm:pt modelId="{AB2B458E-62E8-44EA-9DAE-2382780D2130}" type="pres">
      <dgm:prSet presAssocID="{4979C5B7-ED4F-4BC1-9551-65903E80FDE2}" presName="hierChild7" presStyleCnt="0"/>
      <dgm:spPr/>
    </dgm:pt>
    <dgm:pt modelId="{5D40459F-5C50-401D-84C7-174C86CC711B}" type="pres">
      <dgm:prSet presAssocID="{755A17E0-002C-4D8F-B3AE-45B127348748}" presName="Name111" presStyleLbl="parChTrans1D2" presStyleIdx="8" presStyleCnt="9"/>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1" presStyleCnt="2" custScaleX="136884" custScaleY="88309" custLinFactNeighborX="430" custLinFactNeighborY="-2580">
        <dgm:presLayoutVars>
          <dgm:chPref val="3"/>
        </dgm:presLayoutVars>
      </dgm:prSet>
      <dgm:spPr/>
    </dgm:pt>
    <dgm:pt modelId="{39C47DDF-2D67-457A-AEF7-B557588DEC75}" type="pres">
      <dgm:prSet presAssocID="{B9819CD3-02A0-40A1-B8E6-86EAAEC2805B}" presName="rootConnector3" presStyleLbl="asst1" presStyleIdx="1" presStyleCnt="2"/>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346BB405-795B-4B81-9562-FD2668301D5E}" type="presOf" srcId="{911312A4-2381-41A9-A622-1453E48FC1D3}" destId="{9FEA9DB0-FFA5-45AA-B9E3-AAF758E2979C}" srcOrd="0" destOrd="0" presId="urn:microsoft.com/office/officeart/2005/8/layout/orgChart1"/>
    <dgm:cxn modelId="{4C2D2006-F8B7-4480-9438-D7185AED68F1}" type="presOf" srcId="{36C0BA03-B3F1-4EFA-A62F-84B733E6686C}" destId="{E6EA9A81-E724-450C-A319-67A2806CFCDB}" srcOrd="0" destOrd="0" presId="urn:microsoft.com/office/officeart/2005/8/layout/orgChart1"/>
    <dgm:cxn modelId="{6C486406-EBD5-474F-AE15-82B850199F02}" type="presOf" srcId="{911312A4-2381-41A9-A622-1453E48FC1D3}" destId="{9586E4B6-4E9E-479C-8FD4-033B9114A73E}" srcOrd="1" destOrd="0" presId="urn:microsoft.com/office/officeart/2005/8/layout/orgChart1"/>
    <dgm:cxn modelId="{38CB4A07-8950-4381-8C9B-FC81054A17E7}" type="presOf" srcId="{A9AFFEB5-F5B5-42F1-86C8-6E545229C358}" destId="{8C7150A1-00E7-4A5E-89C4-D654F2B38B15}" srcOrd="0" destOrd="0" presId="urn:microsoft.com/office/officeart/2005/8/layout/orgChart1"/>
    <dgm:cxn modelId="{F740C30A-9F98-4068-80DC-D518A28D45DC}" type="presOf" srcId="{01E3AB34-70C7-4DF5-9D46-DD82E07704A7}" destId="{6C543AC1-CDEB-4FB0-958B-F8BD89E27C2C}" srcOrd="0" destOrd="0" presId="urn:microsoft.com/office/officeart/2005/8/layout/orgChart1"/>
    <dgm:cxn modelId="{2651820C-F4E9-4CC4-99A6-F14A52D89E3E}" srcId="{02DF0E28-7F03-47C9-BE2A-3E1C280F7C0C}" destId="{72C476B0-F20A-4EF5-BE1E-2645092B995D}" srcOrd="5" destOrd="0" parTransId="{502E90F9-E424-48C6-8D41-00118DE56928}" sibTransId="{328CCD12-1967-44E8-ADD3-6F0E8339E938}"/>
    <dgm:cxn modelId="{974E630E-5039-4AC6-944C-43BB0D1FFE39}" srcId="{02DF0E28-7F03-47C9-BE2A-3E1C280F7C0C}" destId="{F89426CD-3C33-417F-8833-A757159C52E0}" srcOrd="8" destOrd="0" parTransId="{68DAD9AE-207E-43AE-8A00-45EE7A7F6A50}" sibTransId="{440A130C-B3D5-45C5-BCC3-B604C4B6D2D1}"/>
    <dgm:cxn modelId="{24E74616-6731-4DDD-8C02-723EAF961BC8}" srcId="{02DF0E28-7F03-47C9-BE2A-3E1C280F7C0C}" destId="{F249FCF1-CCE9-4FA2-88E8-C45F2F78328C}" srcOrd="3" destOrd="0" parTransId="{73C78F6B-6131-4677-93E5-E8A94F0D52F0}" sibTransId="{3042B69E-6359-486B-8621-FEE603BF1B9C}"/>
    <dgm:cxn modelId="{1A462818-CF07-49A1-9B17-2C3FAD148D5B}" srcId="{02DF0E28-7F03-47C9-BE2A-3E1C280F7C0C}" destId="{4979C5B7-ED4F-4BC1-9551-65903E80FDE2}" srcOrd="0" destOrd="0" parTransId="{5251EA3F-89EC-4743-A003-15A6A41BAA58}" sibTransId="{9A358E67-1699-49A4-A080-64D0AB99AA50}"/>
    <dgm:cxn modelId="{AD638D1B-B8A9-4FCD-A679-E09468763EC9}" type="presOf" srcId="{F249FCF1-CCE9-4FA2-88E8-C45F2F78328C}" destId="{CDDA0DEA-00AB-4476-B1F6-F3D5C4F5B05A}" srcOrd="0" destOrd="0" presId="urn:microsoft.com/office/officeart/2005/8/layout/orgChart1"/>
    <dgm:cxn modelId="{4B956D1C-BF2D-47DF-B3B1-F62C04593369}" type="presOf" srcId="{F89426CD-3C33-417F-8833-A757159C52E0}" destId="{1F9F70E5-8640-45BD-B6C4-BF02659BB8A4}" srcOrd="0" destOrd="0" presId="urn:microsoft.com/office/officeart/2005/8/layout/orgChart1"/>
    <dgm:cxn modelId="{B4122F1D-B1D0-4625-B256-013560C41BDD}" type="presOf" srcId="{3430913E-96E0-4D2D-8712-2942F60E5C07}" destId="{35D4BA28-8B84-45C9-AE3C-77083807C385}" srcOrd="0" destOrd="0" presId="urn:microsoft.com/office/officeart/2005/8/layout/orgChart1"/>
    <dgm:cxn modelId="{47D2D91D-C283-4B9C-9F3B-8ED30B4DE7F8}" type="presOf" srcId="{57DC5134-19E6-4616-935A-F930F277E77A}" destId="{5F6EB147-1DD8-4327-8878-CEDCB30BE517}"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8E346E21-C313-4057-81BE-7D6E881B0BC7}" type="presOf" srcId="{8B46BCB3-9871-4FAC-8864-FF461453ABAB}" destId="{F13E7E48-981B-43A9-9979-E605E6B970F9}"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9732B124-20C3-4E97-842B-D1C18D6A1F63}" type="presOf" srcId="{B7BD07FB-4A52-4F46-B7CF-45288A060C8B}" destId="{EFB304F1-F6B6-401C-BEFD-6DEB5E98C5F2}" srcOrd="0" destOrd="0" presId="urn:microsoft.com/office/officeart/2005/8/layout/orgChart1"/>
    <dgm:cxn modelId="{5B3E582C-BF5F-4893-840F-DD137E33CC44}" type="presOf" srcId="{F3FAB0EC-2EFE-4B82-A0F5-80D672030D4E}" destId="{838C790D-277C-4318-B19C-4E18F5216499}" srcOrd="0" destOrd="0" presId="urn:microsoft.com/office/officeart/2005/8/layout/orgChart1"/>
    <dgm:cxn modelId="{46347A2C-CBF4-4E36-B50D-F098F5D7628A}" type="presOf" srcId="{75DB5BD8-C3A4-4756-B7CE-6A6512298477}" destId="{2CB855CF-56DE-4CA2-B4F1-2022331691CB}" srcOrd="1" destOrd="0" presId="urn:microsoft.com/office/officeart/2005/8/layout/orgChart1"/>
    <dgm:cxn modelId="{9259D52C-D311-4456-9989-6362A72085ED}" type="presOf" srcId="{22006AAA-A47D-494C-8775-C9D8FA095457}" destId="{E86F0161-CEE8-48E7-94E0-234520B35ED8}" srcOrd="1" destOrd="0" presId="urn:microsoft.com/office/officeart/2005/8/layout/orgChart1"/>
    <dgm:cxn modelId="{67C5D32F-BFBF-4E52-ABFE-81FFBF3F83B5}" type="presOf" srcId="{BB004931-FB7A-4722-A044-3E064B88D5E3}" destId="{A31324D4-E64F-4E57-96FD-598ACBBACD19}"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72AD1333-A50C-4494-BF5F-3A5C396B98C1}" type="presOf" srcId="{4979C5B7-ED4F-4BC1-9551-65903E80FDE2}" destId="{7D1CE52B-6125-4CAE-B58D-0204E7AEA1B6}" srcOrd="0" destOrd="0" presId="urn:microsoft.com/office/officeart/2005/8/layout/orgChart1"/>
    <dgm:cxn modelId="{98291733-CD07-47A1-AA44-18E16E109D85}" type="presOf" srcId="{73C78F6B-6131-4677-93E5-E8A94F0D52F0}" destId="{8F425968-B942-43F4-A543-704E39F772DB}" srcOrd="0" destOrd="0" presId="urn:microsoft.com/office/officeart/2005/8/layout/orgChart1"/>
    <dgm:cxn modelId="{0F08973C-C640-44C2-A59D-04DE68ADCB9B}" type="presOf" srcId="{F89426CD-3C33-417F-8833-A757159C52E0}" destId="{20CFE40E-2A89-4173-A120-E24EC3FC83C6}" srcOrd="1" destOrd="0" presId="urn:microsoft.com/office/officeart/2005/8/layout/orgChart1"/>
    <dgm:cxn modelId="{9C99B73D-D317-4002-9F74-4E3C2B86090C}" type="presOf" srcId="{75DB5BD8-C3A4-4756-B7CE-6A6512298477}" destId="{FF9BC0BE-EDB8-40F1-8B24-627FF34A5A2F}" srcOrd="0" destOrd="0" presId="urn:microsoft.com/office/officeart/2005/8/layout/orgChart1"/>
    <dgm:cxn modelId="{E837CA40-238B-41D1-810A-FC82A09B4D81}" srcId="{D0344DDC-8F55-4033-A6F4-FD81D681618A}" destId="{32468B7D-8285-495A-9993-F3A119679601}" srcOrd="2" destOrd="0" parTransId="{A9AFFEB5-F5B5-42F1-86C8-6E545229C358}" sibTransId="{3B15CA53-34F9-4E85-BA7B-9326FD7A7F15}"/>
    <dgm:cxn modelId="{04CD4662-0504-437C-BFF9-5AE332A13DBE}" type="presOf" srcId="{B9819CD3-02A0-40A1-B8E6-86EAAEC2805B}" destId="{C32C0C48-A0F3-41D4-8BB6-B6566DFE356D}" srcOrd="0" destOrd="0" presId="urn:microsoft.com/office/officeart/2005/8/layout/orgChart1"/>
    <dgm:cxn modelId="{FEF39242-CC3A-4589-9EE6-B7A625C161A5}" type="presOf" srcId="{32468B7D-8285-495A-9993-F3A119679601}" destId="{995D3D0C-3AFD-422D-9617-1CBE9F115B50}" srcOrd="1" destOrd="0" presId="urn:microsoft.com/office/officeart/2005/8/layout/orgChart1"/>
    <dgm:cxn modelId="{6B533F65-3DAF-47D8-A90B-2479D1B5F6D3}" type="presOf" srcId="{B599504E-6D5F-4A3D-9362-0EFCD89082FA}" destId="{904DE4B9-5AFB-4A5D-BEB0-39D5D1B6F5E4}" srcOrd="0" destOrd="0" presId="urn:microsoft.com/office/officeart/2005/8/layout/orgChart1"/>
    <dgm:cxn modelId="{B0E62C6C-2E68-474C-AC35-36C96615269B}" type="presOf" srcId="{32468B7D-8285-495A-9993-F3A119679601}" destId="{B8289C61-4606-4F43-91FF-7C0EDDCA438B}" srcOrd="0" destOrd="0" presId="urn:microsoft.com/office/officeart/2005/8/layout/orgChart1"/>
    <dgm:cxn modelId="{4C82CC4C-A8F7-46EF-938B-BF3D076A4FFC}" srcId="{AF9041BD-C952-4B86-A894-89148F6C266A}" destId="{8B46BCB3-9871-4FAC-8864-FF461453ABAB}" srcOrd="1" destOrd="0" parTransId="{9A4954C4-19B1-4AE0-8BF7-E71342749479}" sibTransId="{E2559A79-93DB-4A09-A600-34C36C7B8990}"/>
    <dgm:cxn modelId="{0D15976E-E288-4E4B-BB30-EA0C38710AEC}" type="presOf" srcId="{9E64DC1F-672B-49C1-B66C-1414000629FF}" destId="{D081F199-C51D-4286-AE79-B9CA09B24249}" srcOrd="1" destOrd="0" presId="urn:microsoft.com/office/officeart/2005/8/layout/orgChart1"/>
    <dgm:cxn modelId="{42F33C4F-2EA6-4939-A01C-A677A6391E9F}" type="presOf" srcId="{1062DA9B-7A83-458E-8231-EBEC82B63987}" destId="{F19875C1-257F-4BDD-812A-AC6659C56383}" srcOrd="0" destOrd="0" presId="urn:microsoft.com/office/officeart/2005/8/layout/orgChart1"/>
    <dgm:cxn modelId="{0436C86F-84A3-41AD-9919-59124FF57BC2}" type="presOf" srcId="{E0353EE4-59C3-4D77-9E2C-54C1371DF5E1}" destId="{8157BD5F-A0BD-458C-87B0-EF0DB0C34D9F}" srcOrd="1" destOrd="0" presId="urn:microsoft.com/office/officeart/2005/8/layout/orgChart1"/>
    <dgm:cxn modelId="{3E9E3D50-EADC-4C93-9F1B-6EFAD9F2F4FC}" type="presOf" srcId="{B599504E-6D5F-4A3D-9362-0EFCD89082FA}" destId="{257116C2-A7AC-4CEE-9EAC-FB7E33AB6955}" srcOrd="1"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1A77F972-16B6-465D-8E40-FF07EF978B30}" srcId="{02DF0E28-7F03-47C9-BE2A-3E1C280F7C0C}" destId="{B138A119-6A79-4DD2-A846-3768E0A6ED27}" srcOrd="6" destOrd="0" parTransId="{015048EC-7211-4F3F-85D3-2A8FBA80A4C0}" sibTransId="{61BDAA26-51FE-4348-8011-F8A8FF29D85B}"/>
    <dgm:cxn modelId="{E491CD53-40BC-4777-9FDB-C68678E25FCF}" srcId="{02DF0E28-7F03-47C9-BE2A-3E1C280F7C0C}" destId="{B7BD07FB-4A52-4F46-B7CF-45288A060C8B}" srcOrd="7" destOrd="0" parTransId="{01E3AB34-70C7-4DF5-9D46-DD82E07704A7}" sibTransId="{C2666936-01D9-4D82-8949-FB4E86C82636}"/>
    <dgm:cxn modelId="{4D058655-9D12-4433-B8BC-FE1929D431C1}" type="presOf" srcId="{B7BD07FB-4A52-4F46-B7CF-45288A060C8B}" destId="{591D1F56-5BC4-4C89-89CA-2A723395BE04}" srcOrd="1" destOrd="0" presId="urn:microsoft.com/office/officeart/2005/8/layout/orgChart1"/>
    <dgm:cxn modelId="{B8776756-9BF4-48E7-BD88-0D2E902391B1}" srcId="{72C476B0-F20A-4EF5-BE1E-2645092B995D}" destId="{E0353EE4-59C3-4D77-9E2C-54C1371DF5E1}" srcOrd="0" destOrd="0" parTransId="{D962012B-A854-44AA-856D-16B1C4C3DF26}" sibTransId="{1E32B75C-6D90-432B-877F-BB2F122E2A3E}"/>
    <dgm:cxn modelId="{BECC6059-C9F1-4514-820C-3B1FED8F47A9}" type="presOf" srcId="{F263D652-E330-4E13-9CBF-2D5D44BD6E69}" destId="{B4867BEA-F98B-466B-9E4D-853399E64048}" srcOrd="1" destOrd="0" presId="urn:microsoft.com/office/officeart/2005/8/layout/orgChart1"/>
    <dgm:cxn modelId="{00CE875A-554F-440D-9608-7018E234E20F}" srcId="{AF9041BD-C952-4B86-A894-89148F6C266A}" destId="{9E64DC1F-672B-49C1-B66C-1414000629FF}" srcOrd="0" destOrd="0" parTransId="{2EE74801-71E1-4ADE-8DAD-43D4635A0FFA}" sibTransId="{85483221-64C4-4CA2-8AC6-A913D5B1F305}"/>
    <dgm:cxn modelId="{59A18E7C-706F-4F40-B199-3C90F3473FCF}" type="presOf" srcId="{F3FAB0EC-2EFE-4B82-A0F5-80D672030D4E}" destId="{03D7907E-B3FC-4860-BDFF-CBE51089CF17}" srcOrd="1" destOrd="0" presId="urn:microsoft.com/office/officeart/2005/8/layout/orgChart1"/>
    <dgm:cxn modelId="{4808AD80-28F7-4BB7-AC9D-1801FCD459DF}" type="presOf" srcId="{8B46BCB3-9871-4FAC-8864-FF461453ABAB}" destId="{6F0A6178-D3C6-4969-A72F-E0B3F5536A65}" srcOrd="1" destOrd="0" presId="urn:microsoft.com/office/officeart/2005/8/layout/orgChart1"/>
    <dgm:cxn modelId="{338C0684-F8D9-4760-8D40-B7C1ACC06FE0}" type="presOf" srcId="{68DAD9AE-207E-43AE-8A00-45EE7A7F6A50}" destId="{E15DAFD9-2F03-4F3B-81CB-80275CCB718E}" srcOrd="0" destOrd="0" presId="urn:microsoft.com/office/officeart/2005/8/layout/orgChart1"/>
    <dgm:cxn modelId="{BE855884-C70F-4656-AC00-FB4094ED5407}" type="presOf" srcId="{B138A119-6A79-4DD2-A846-3768E0A6ED27}" destId="{F42F21AF-77E6-4C77-B028-0A93254097F5}"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48296987-D7ED-4B95-B29B-75871EEBDDC3}" type="presOf" srcId="{D962012B-A854-44AA-856D-16B1C4C3DF26}" destId="{975418A9-EF74-4F25-B1CB-6683F4E773B6}" srcOrd="0" destOrd="0" presId="urn:microsoft.com/office/officeart/2005/8/layout/orgChart1"/>
    <dgm:cxn modelId="{33C64A89-0DE3-4D79-8C61-87AB84AE41D7}" type="presOf" srcId="{15A72FFE-B452-4C90-A0EB-CC34E6A473AA}" destId="{A827BD6F-D553-46F4-9772-B96E1C19EA4D}" srcOrd="0" destOrd="0" presId="urn:microsoft.com/office/officeart/2005/8/layout/orgChart1"/>
    <dgm:cxn modelId="{3290688B-4DD3-40C9-97D6-F7BD64E209CF}" srcId="{D0344DDC-8F55-4033-A6F4-FD81D681618A}" destId="{22006AAA-A47D-494C-8775-C9D8FA095457}" srcOrd="0" destOrd="0" parTransId="{E36D5A10-F501-4DDD-AED5-130A5D8C1D2C}" sibTransId="{D164F481-D36B-40DA-9AF5-0943DE2AA1B9}"/>
    <dgm:cxn modelId="{98A6998B-4C12-4C98-88A1-F249BFA4C052}" srcId="{F249FCF1-CCE9-4FA2-88E8-C45F2F78328C}" destId="{BB004931-FB7A-4722-A044-3E064B88D5E3}" srcOrd="1" destOrd="0" parTransId="{15A72FFE-B452-4C90-A0EB-CC34E6A473AA}" sibTransId="{524BC8E2-7D8D-4773-AAB7-249EE78D3BEE}"/>
    <dgm:cxn modelId="{5557C88B-A77E-47FD-8D5A-1B6EBF524F98}" type="presOf" srcId="{107B4AD6-E221-4697-9792-20C964819541}" destId="{A251A243-D777-4290-85F9-ACCD0F09FCC7}" srcOrd="1" destOrd="0" presId="urn:microsoft.com/office/officeart/2005/8/layout/orgChart1"/>
    <dgm:cxn modelId="{6F0C268D-63DB-41E4-BA13-141CAF5CC4F3}" srcId="{B138A119-6A79-4DD2-A846-3768E0A6ED27}" destId="{F263D652-E330-4E13-9CBF-2D5D44BD6E69}" srcOrd="1" destOrd="0" parTransId="{3430913E-96E0-4D2D-8712-2942F60E5C07}" sibTransId="{40EC209D-B906-4088-BF3B-98651DBBA0CA}"/>
    <dgm:cxn modelId="{2C68588F-9699-4370-9F27-572EC7057616}" srcId="{F249FCF1-CCE9-4FA2-88E8-C45F2F78328C}" destId="{75DB5BD8-C3A4-4756-B7CE-6A6512298477}" srcOrd="0" destOrd="0" parTransId="{ACBB83F8-E9B9-4FAC-895D-167CF11EF099}" sibTransId="{6CF9E294-6E02-4177-85D9-5C57FDAD6DCF}"/>
    <dgm:cxn modelId="{0B4CCE8F-B7AE-4C07-8A7F-08979C338D76}" type="presOf" srcId="{E36D5A10-F501-4DDD-AED5-130A5D8C1D2C}" destId="{542805B6-DB5A-46FB-830B-8EBDC7DABBD0}" srcOrd="0" destOrd="0" presId="urn:microsoft.com/office/officeart/2005/8/layout/orgChart1"/>
    <dgm:cxn modelId="{082ED48F-4A02-4D48-A858-6BADF8455318}" type="presOf" srcId="{4979C5B7-ED4F-4BC1-9551-65903E80FDE2}" destId="{22931169-4821-442F-ACFF-23A8E905F159}" srcOrd="1" destOrd="0" presId="urn:microsoft.com/office/officeart/2005/8/layout/orgChart1"/>
    <dgm:cxn modelId="{BDB83A93-1930-4413-9F3D-16349B1CA9A1}" type="presOf" srcId="{BB004931-FB7A-4722-A044-3E064B88D5E3}" destId="{452CB0CB-CC04-4811-AB62-A3CB8C0061D7}" srcOrd="1"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AA868A97-CF69-4622-9817-D10AA81D83F8}" type="presOf" srcId="{9A4954C4-19B1-4AE0-8BF7-E71342749479}" destId="{5FA58794-42C6-47D6-B783-B6B4DB58EAAC}" srcOrd="0" destOrd="0" presId="urn:microsoft.com/office/officeart/2005/8/layout/orgChart1"/>
    <dgm:cxn modelId="{DD430498-53DF-4E05-A705-5BCFE70C62ED}" type="presOf" srcId="{015048EC-7211-4F3F-85D3-2A8FBA80A4C0}" destId="{12FB4873-6B2B-45AF-BF6F-B9971B632CF3}" srcOrd="0" destOrd="0" presId="urn:microsoft.com/office/officeart/2005/8/layout/orgChart1"/>
    <dgm:cxn modelId="{A648EF98-C262-4844-A84B-00F227436B0F}" srcId="{D0344DDC-8F55-4033-A6F4-FD81D681618A}" destId="{107B4AD6-E221-4697-9792-20C964819541}" srcOrd="1" destOrd="0" parTransId="{9CDDA110-0282-4B73-BAE7-39DDB93E4CF6}" sibTransId="{5C9265A7-455B-4223-8610-E479E7575BEC}"/>
    <dgm:cxn modelId="{113A4E9A-DE8A-47B5-BF75-82B1A7ECBB58}" type="presOf" srcId="{5251EA3F-89EC-4743-A003-15A6A41BAA58}" destId="{69296D94-1EBA-4052-9436-0A0E51B6D6E6}" srcOrd="0" destOrd="0" presId="urn:microsoft.com/office/officeart/2005/8/layout/orgChart1"/>
    <dgm:cxn modelId="{D439999E-826D-4117-8EC0-0725155DCB3B}" srcId="{B138A119-6A79-4DD2-A846-3768E0A6ED27}" destId="{911312A4-2381-41A9-A622-1453E48FC1D3}" srcOrd="0" destOrd="0" parTransId="{1062DA9B-7A83-458E-8231-EBEC82B63987}" sibTransId="{C240BD8D-5214-4280-99DE-63DB86976045}"/>
    <dgm:cxn modelId="{3FC009A1-7290-4450-BEC8-FB613ADBA9B8}" type="presOf" srcId="{AF9041BD-C952-4B86-A894-89148F6C266A}" destId="{AE4389E1-B609-4079-BE33-9ECB31A0F409}" srcOrd="1" destOrd="0" presId="urn:microsoft.com/office/officeart/2005/8/layout/orgChart1"/>
    <dgm:cxn modelId="{384D18A7-84F5-404F-90CE-ACF30D0063F3}" type="presOf" srcId="{ACBB83F8-E9B9-4FAC-895D-167CF11EF099}" destId="{FB082140-D1BA-4FB2-8CF4-BF2166A2BB71}" srcOrd="0" destOrd="0" presId="urn:microsoft.com/office/officeart/2005/8/layout/orgChart1"/>
    <dgm:cxn modelId="{79A521A9-4811-4D23-9126-DBCB45B54FAB}" type="presOf" srcId="{F263D652-E330-4E13-9CBF-2D5D44BD6E69}" destId="{B9868352-61DD-4892-B03E-9732D332EBD8}" srcOrd="0"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0261C2AB-9357-49AE-B651-9C3806E03986}" srcId="{AF9041BD-C952-4B86-A894-89148F6C266A}" destId="{F3FAB0EC-2EFE-4B82-A0F5-80D672030D4E}" srcOrd="2" destOrd="0" parTransId="{57DC5134-19E6-4616-935A-F930F277E77A}" sibTransId="{A7717640-FD8E-4B25-95CA-52713E4E99F5}"/>
    <dgm:cxn modelId="{178ABAB5-70EE-480F-A65C-8F953DCFC877}" type="presOf" srcId="{9E64DC1F-672B-49C1-B66C-1414000629FF}" destId="{553631B5-CBD2-4A84-8241-4CFEDA684922}" srcOrd="0"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2" destOrd="0" parTransId="{36C0BA03-B3F1-4EFA-A62F-84B733E6686C}" sibTransId="{414D6496-57F0-4C69-9D0A-7BCAF1F387C5}"/>
    <dgm:cxn modelId="{124A32C0-ED76-4CF5-BBBD-CD0F102A694A}" type="presOf" srcId="{B138A119-6A79-4DD2-A846-3768E0A6ED27}" destId="{AC8D6E1D-9DDA-40FF-98C0-9DE0A1663417}" srcOrd="0" destOrd="0" presId="urn:microsoft.com/office/officeart/2005/8/layout/orgChart1"/>
    <dgm:cxn modelId="{FD4BF2C1-3768-459D-A9F0-78992EFF7511}" type="presOf" srcId="{2EE74801-71E1-4ADE-8DAD-43D4635A0FFA}" destId="{83F1C2BB-3FD3-4CC4-9712-03150EDFD366}" srcOrd="0" destOrd="0" presId="urn:microsoft.com/office/officeart/2005/8/layout/orgChart1"/>
    <dgm:cxn modelId="{D35BADC5-40D8-441A-A624-5D9745E4C8E0}" type="presOf" srcId="{72D853A5-24E0-4FC1-8EF4-07D5D3C824C5}" destId="{BD41D9B9-25A0-4E5D-9B6E-ECFF8CA85C56}" srcOrd="0" destOrd="0" presId="urn:microsoft.com/office/officeart/2005/8/layout/orgChart1"/>
    <dgm:cxn modelId="{CFA4ECD9-E009-40AB-AF8C-2BCCC2642D0E}" srcId="{72C476B0-F20A-4EF5-BE1E-2645092B995D}" destId="{B599504E-6D5F-4A3D-9362-0EFCD89082FA}" srcOrd="1" destOrd="0" parTransId="{72D853A5-24E0-4FC1-8EF4-07D5D3C824C5}" sibTransId="{10D89764-2AA7-4D46-A7BB-94291C3CCDA6}"/>
    <dgm:cxn modelId="{2FDD3BDA-B191-4443-8DB8-5B88ECBBBD40}" type="presOf" srcId="{D0344DDC-8F55-4033-A6F4-FD81D681618A}" destId="{B0F3984F-6014-4942-85E2-FDA6A38EFAE1}" srcOrd="1"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DBB06CE6-D773-4BA8-AE48-B9C039147FAA}" type="presOf" srcId="{9CDDA110-0282-4B73-BAE7-39DDB93E4CF6}" destId="{6CE4BE4B-A1BA-4233-8A37-0D2F8F05C676}" srcOrd="0" destOrd="0" presId="urn:microsoft.com/office/officeart/2005/8/layout/orgChart1"/>
    <dgm:cxn modelId="{AC9F79E8-CE85-4BAE-B632-7980A4639728}" type="presOf" srcId="{22006AAA-A47D-494C-8775-C9D8FA095457}" destId="{ECADBA38-16A9-407D-8A5F-D6DE9BF43E1B}" srcOrd="0" destOrd="0" presId="urn:microsoft.com/office/officeart/2005/8/layout/orgChart1"/>
    <dgm:cxn modelId="{DE20FDE8-CB22-4A78-8E6C-073655000C7F}" type="presOf" srcId="{107B4AD6-E221-4697-9792-20C964819541}" destId="{666E077F-97D3-4355-9F84-AD1816C49B12}" srcOrd="0" destOrd="0" presId="urn:microsoft.com/office/officeart/2005/8/layout/orgChart1"/>
    <dgm:cxn modelId="{677E70E9-64CA-471A-BCD2-C53347F72DC7}" srcId="{02DF0E28-7F03-47C9-BE2A-3E1C280F7C0C}" destId="{B9819CD3-02A0-40A1-B8E6-86EAAEC2805B}" srcOrd="1"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C83345F7-C9D7-4582-AF81-5E52F4A2143B}" srcId="{02DF0E28-7F03-47C9-BE2A-3E1C280F7C0C}" destId="{D0344DDC-8F55-4033-A6F4-FD81D681618A}" srcOrd="4" destOrd="0" parTransId="{C629C5F7-014C-465C-9F44-7F7ED9C0D3AC}" sibTransId="{016316BA-4626-478F-B619-4F74B90C64FF}"/>
    <dgm:cxn modelId="{57DD31FD-4833-42E1-93FB-0D8CE65F61ED}" type="presOf" srcId="{E0353EE4-59C3-4D77-9E2C-54C1371DF5E1}" destId="{61819400-3ED5-499D-95E6-64ECC88F62D3}" srcOrd="0" destOrd="0" presId="urn:microsoft.com/office/officeart/2005/8/layout/orgChart1"/>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314C5E1-CA87-4759-A8B6-BFE2122ED366}" type="presParOf" srcId="{F68195F7-5F61-4FF3-84AD-DB2175C0DE5C}" destId="{83F1C2BB-3FD3-4CC4-9712-03150EDFD366}" srcOrd="0" destOrd="0" presId="urn:microsoft.com/office/officeart/2005/8/layout/orgChart1"/>
    <dgm:cxn modelId="{2CC82B29-0797-4698-B0D5-3181FDF96FC9}" type="presParOf" srcId="{F68195F7-5F61-4FF3-84AD-DB2175C0DE5C}" destId="{A0D3D68C-E802-48E2-A2C3-5938D4F34449}" srcOrd="1" destOrd="0" presId="urn:microsoft.com/office/officeart/2005/8/layout/orgChart1"/>
    <dgm:cxn modelId="{0F5849D9-D5E1-4C22-8A8F-DB7FA44B2EF5}" type="presParOf" srcId="{A0D3D68C-E802-48E2-A2C3-5938D4F34449}" destId="{D1D398F9-BCEC-4CE7-AEE3-D106DE145F95}" srcOrd="0" destOrd="0" presId="urn:microsoft.com/office/officeart/2005/8/layout/orgChart1"/>
    <dgm:cxn modelId="{1DC19F75-187C-437B-BD9E-60A886601041}" type="presParOf" srcId="{D1D398F9-BCEC-4CE7-AEE3-D106DE145F95}" destId="{553631B5-CBD2-4A84-8241-4CFEDA684922}" srcOrd="0" destOrd="0" presId="urn:microsoft.com/office/officeart/2005/8/layout/orgChart1"/>
    <dgm:cxn modelId="{6AAE829E-B4D3-4FE3-A579-064CF9567C2D}" type="presParOf" srcId="{D1D398F9-BCEC-4CE7-AEE3-D106DE145F95}" destId="{D081F199-C51D-4286-AE79-B9CA09B24249}" srcOrd="1" destOrd="0" presId="urn:microsoft.com/office/officeart/2005/8/layout/orgChart1"/>
    <dgm:cxn modelId="{8F6F8766-8005-4B11-8441-4A9C3E52B009}" type="presParOf" srcId="{A0D3D68C-E802-48E2-A2C3-5938D4F34449}" destId="{FC20E947-AF59-4357-9823-49AAF5E6DD81}" srcOrd="1" destOrd="0" presId="urn:microsoft.com/office/officeart/2005/8/layout/orgChart1"/>
    <dgm:cxn modelId="{CEB82FB5-C471-4286-9306-8AD161D4E1B4}" type="presParOf" srcId="{A0D3D68C-E802-48E2-A2C3-5938D4F34449}" destId="{CCF33E07-5145-47F6-9D6C-CD26B20FF880}" srcOrd="2" destOrd="0" presId="urn:microsoft.com/office/officeart/2005/8/layout/orgChart1"/>
    <dgm:cxn modelId="{1CA15395-C091-4837-9571-47803AC4D6D4}" type="presParOf" srcId="{F68195F7-5F61-4FF3-84AD-DB2175C0DE5C}" destId="{5FA58794-42C6-47D6-B783-B6B4DB58EAAC}" srcOrd="2" destOrd="0" presId="urn:microsoft.com/office/officeart/2005/8/layout/orgChart1"/>
    <dgm:cxn modelId="{F4BA8010-7225-4756-AFF0-7812739AF288}" type="presParOf" srcId="{F68195F7-5F61-4FF3-84AD-DB2175C0DE5C}" destId="{E9D6CCEF-B8A0-4520-BC5D-CC91E3203B8C}" srcOrd="3" destOrd="0" presId="urn:microsoft.com/office/officeart/2005/8/layout/orgChart1"/>
    <dgm:cxn modelId="{5158E63B-E70B-4C68-B8CC-358F67645D08}" type="presParOf" srcId="{E9D6CCEF-B8A0-4520-BC5D-CC91E3203B8C}" destId="{2E5D80D1-38C5-4931-B879-99F36696858A}" srcOrd="0" destOrd="0" presId="urn:microsoft.com/office/officeart/2005/8/layout/orgChart1"/>
    <dgm:cxn modelId="{E2B6C18D-00C1-4C4E-899B-7A9F360A98A6}" type="presParOf" srcId="{2E5D80D1-38C5-4931-B879-99F36696858A}" destId="{F13E7E48-981B-43A9-9979-E605E6B970F9}" srcOrd="0" destOrd="0" presId="urn:microsoft.com/office/officeart/2005/8/layout/orgChart1"/>
    <dgm:cxn modelId="{94E4DAA5-CCE1-4ACE-909A-16E66AE261C8}" type="presParOf" srcId="{2E5D80D1-38C5-4931-B879-99F36696858A}" destId="{6F0A6178-D3C6-4969-A72F-E0B3F5536A65}" srcOrd="1" destOrd="0" presId="urn:microsoft.com/office/officeart/2005/8/layout/orgChart1"/>
    <dgm:cxn modelId="{B96A76C1-F792-4DAC-BEAE-A52790E678F9}" type="presParOf" srcId="{E9D6CCEF-B8A0-4520-BC5D-CC91E3203B8C}" destId="{C62B1325-2860-4BBB-9B8E-52E197A8EC5F}" srcOrd="1" destOrd="0" presId="urn:microsoft.com/office/officeart/2005/8/layout/orgChart1"/>
    <dgm:cxn modelId="{E166949A-0D08-47F0-8A83-03A51C036D6F}" type="presParOf" srcId="{E9D6CCEF-B8A0-4520-BC5D-CC91E3203B8C}" destId="{DA1B0158-5636-40A5-95AE-270D127BD220}" srcOrd="2" destOrd="0" presId="urn:microsoft.com/office/officeart/2005/8/layout/orgChart1"/>
    <dgm:cxn modelId="{ACB5708A-E6EC-495A-B0E4-3971BFB388C7}" type="presParOf" srcId="{F68195F7-5F61-4FF3-84AD-DB2175C0DE5C}" destId="{5F6EB147-1DD8-4327-8878-CEDCB30BE517}" srcOrd="4" destOrd="0" presId="urn:microsoft.com/office/officeart/2005/8/layout/orgChart1"/>
    <dgm:cxn modelId="{9437A219-66EA-4B38-BD3D-477664AB3E49}" type="presParOf" srcId="{F68195F7-5F61-4FF3-84AD-DB2175C0DE5C}" destId="{FB6A465C-9A24-47BA-BE80-F171242FC4B3}" srcOrd="5" destOrd="0" presId="urn:microsoft.com/office/officeart/2005/8/layout/orgChart1"/>
    <dgm:cxn modelId="{27BBB0FD-668A-45E9-84B9-343931F969FB}" type="presParOf" srcId="{FB6A465C-9A24-47BA-BE80-F171242FC4B3}" destId="{F67674EC-E617-40AA-8855-2DF82D431497}" srcOrd="0" destOrd="0" presId="urn:microsoft.com/office/officeart/2005/8/layout/orgChart1"/>
    <dgm:cxn modelId="{FD2A4ABD-E5D5-4683-9845-19A988198083}" type="presParOf" srcId="{F67674EC-E617-40AA-8855-2DF82D431497}" destId="{838C790D-277C-4318-B19C-4E18F5216499}" srcOrd="0" destOrd="0" presId="urn:microsoft.com/office/officeart/2005/8/layout/orgChart1"/>
    <dgm:cxn modelId="{303D75B8-55F7-430F-ABA3-F343A94CEFB7}" type="presParOf" srcId="{F67674EC-E617-40AA-8855-2DF82D431497}" destId="{03D7907E-B3FC-4860-BDFF-CBE51089CF17}" srcOrd="1" destOrd="0" presId="urn:microsoft.com/office/officeart/2005/8/layout/orgChart1"/>
    <dgm:cxn modelId="{F14239C1-6B4C-472A-9FC7-B3B205234472}" type="presParOf" srcId="{FB6A465C-9A24-47BA-BE80-F171242FC4B3}" destId="{2A9A4F41-D2DE-426C-8FC3-D783143BA2F3}" srcOrd="1" destOrd="0" presId="urn:microsoft.com/office/officeart/2005/8/layout/orgChart1"/>
    <dgm:cxn modelId="{0B37D8BD-43D1-43E4-8E65-2E432D419C0C}" type="presParOf" srcId="{FB6A465C-9A24-47BA-BE80-F171242FC4B3}" destId="{F2F232A1-F3D4-40B1-84B4-22FB96231C73}" srcOrd="2"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3A339B18-54B9-4728-B29C-9126C5093303}" type="presParOf" srcId="{FF001A87-F164-47F4-983B-1BC94792FCE0}" destId="{FB082140-D1BA-4FB2-8CF4-BF2166A2BB71}" srcOrd="0" destOrd="0" presId="urn:microsoft.com/office/officeart/2005/8/layout/orgChart1"/>
    <dgm:cxn modelId="{F2B006AC-A7A2-420C-9E40-97DD350040B9}" type="presParOf" srcId="{FF001A87-F164-47F4-983B-1BC94792FCE0}" destId="{9A048E1B-93F7-4575-80F0-32C0E2F5AFC8}" srcOrd="1" destOrd="0" presId="urn:microsoft.com/office/officeart/2005/8/layout/orgChart1"/>
    <dgm:cxn modelId="{C01CB43C-9F13-469A-A9B7-25101DD1B1FB}" type="presParOf" srcId="{9A048E1B-93F7-4575-80F0-32C0E2F5AFC8}" destId="{006823F7-A764-4AAC-B112-76FA221AF44D}" srcOrd="0" destOrd="0" presId="urn:microsoft.com/office/officeart/2005/8/layout/orgChart1"/>
    <dgm:cxn modelId="{66B06156-CDD6-445A-93CA-B50FC4BF3548}" type="presParOf" srcId="{006823F7-A764-4AAC-B112-76FA221AF44D}" destId="{FF9BC0BE-EDB8-40F1-8B24-627FF34A5A2F}" srcOrd="0" destOrd="0" presId="urn:microsoft.com/office/officeart/2005/8/layout/orgChart1"/>
    <dgm:cxn modelId="{A8F9D181-8ED9-476D-A7C9-DD385D115C0D}" type="presParOf" srcId="{006823F7-A764-4AAC-B112-76FA221AF44D}" destId="{2CB855CF-56DE-4CA2-B4F1-2022331691CB}" srcOrd="1" destOrd="0" presId="urn:microsoft.com/office/officeart/2005/8/layout/orgChart1"/>
    <dgm:cxn modelId="{CF09C975-6B27-42C0-A021-3A9AB5BDA75F}" type="presParOf" srcId="{9A048E1B-93F7-4575-80F0-32C0E2F5AFC8}" destId="{3B96C482-58DA-4514-A0DD-672350039A38}" srcOrd="1" destOrd="0" presId="urn:microsoft.com/office/officeart/2005/8/layout/orgChart1"/>
    <dgm:cxn modelId="{7EA3D0C7-E685-42FA-A1D1-995358E61745}" type="presParOf" srcId="{9A048E1B-93F7-4575-80F0-32C0E2F5AFC8}" destId="{37BD4219-1A13-4288-B692-24A30B59E812}" srcOrd="2" destOrd="0" presId="urn:microsoft.com/office/officeart/2005/8/layout/orgChart1"/>
    <dgm:cxn modelId="{004C3FB0-1254-47BB-B3E7-4531492CFE87}" type="presParOf" srcId="{FF001A87-F164-47F4-983B-1BC94792FCE0}" destId="{A827BD6F-D553-46F4-9772-B96E1C19EA4D}" srcOrd="2" destOrd="0" presId="urn:microsoft.com/office/officeart/2005/8/layout/orgChart1"/>
    <dgm:cxn modelId="{D858779E-D041-4993-A5F9-A74000709E9D}" type="presParOf" srcId="{FF001A87-F164-47F4-983B-1BC94792FCE0}" destId="{A36EC881-B8BD-4151-B91E-8A2C64F010F8}" srcOrd="3" destOrd="0" presId="urn:microsoft.com/office/officeart/2005/8/layout/orgChart1"/>
    <dgm:cxn modelId="{62526E5E-BC38-4075-AEF6-79327DF108AF}" type="presParOf" srcId="{A36EC881-B8BD-4151-B91E-8A2C64F010F8}" destId="{564B6B07-E2F9-47F8-9FC2-A7D8FBD973AF}" srcOrd="0" destOrd="0" presId="urn:microsoft.com/office/officeart/2005/8/layout/orgChart1"/>
    <dgm:cxn modelId="{A554D7C3-CBA0-486B-9776-4F54687F220B}" type="presParOf" srcId="{564B6B07-E2F9-47F8-9FC2-A7D8FBD973AF}" destId="{A31324D4-E64F-4E57-96FD-598ACBBACD19}" srcOrd="0" destOrd="0" presId="urn:microsoft.com/office/officeart/2005/8/layout/orgChart1"/>
    <dgm:cxn modelId="{6E877C16-8E37-4122-9D62-AA201EAC29A6}" type="presParOf" srcId="{564B6B07-E2F9-47F8-9FC2-A7D8FBD973AF}" destId="{452CB0CB-CC04-4811-AB62-A3CB8C0061D7}" srcOrd="1" destOrd="0" presId="urn:microsoft.com/office/officeart/2005/8/layout/orgChart1"/>
    <dgm:cxn modelId="{1E891FF3-2F80-45B7-9C2B-4BEE27FF889B}" type="presParOf" srcId="{A36EC881-B8BD-4151-B91E-8A2C64F010F8}" destId="{E748E94E-5D48-4D8E-A775-5B7D8297B5BE}" srcOrd="1" destOrd="0" presId="urn:microsoft.com/office/officeart/2005/8/layout/orgChart1"/>
    <dgm:cxn modelId="{8D62A2F6-1B24-4388-B006-76EA5911CE22}" type="presParOf" srcId="{A36EC881-B8BD-4151-B91E-8A2C64F010F8}" destId="{F9CF94D4-858E-4154-9760-AB86F9373BF0}" srcOrd="2"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C7B9CF5D-B73A-474D-8DAC-D4489BE11303}" type="presParOf" srcId="{089CF33F-B4E6-4691-A461-4775C17C5091}" destId="{542805B6-DB5A-46FB-830B-8EBDC7DABBD0}" srcOrd="0" destOrd="0" presId="urn:microsoft.com/office/officeart/2005/8/layout/orgChart1"/>
    <dgm:cxn modelId="{C4E3C0D5-B28C-4B5E-8C69-054132880655}" type="presParOf" srcId="{089CF33F-B4E6-4691-A461-4775C17C5091}" destId="{A0F759F1-0CEA-4502-847D-82C3D952DB6F}" srcOrd="1" destOrd="0" presId="urn:microsoft.com/office/officeart/2005/8/layout/orgChart1"/>
    <dgm:cxn modelId="{E2D4E077-98D5-4021-B764-8D0E6B464F3C}" type="presParOf" srcId="{A0F759F1-0CEA-4502-847D-82C3D952DB6F}" destId="{7B8ADD53-3686-42A8-BE36-08DC43451199}" srcOrd="0" destOrd="0" presId="urn:microsoft.com/office/officeart/2005/8/layout/orgChart1"/>
    <dgm:cxn modelId="{A0A35FBD-18AF-4C1A-B5F8-77B2C5874BB9}" type="presParOf" srcId="{7B8ADD53-3686-42A8-BE36-08DC43451199}" destId="{ECADBA38-16A9-407D-8A5F-D6DE9BF43E1B}" srcOrd="0" destOrd="0" presId="urn:microsoft.com/office/officeart/2005/8/layout/orgChart1"/>
    <dgm:cxn modelId="{4FB71CE0-FF6E-41ED-93C1-EAD164FA7FFA}" type="presParOf" srcId="{7B8ADD53-3686-42A8-BE36-08DC43451199}" destId="{E86F0161-CEE8-48E7-94E0-234520B35ED8}" srcOrd="1" destOrd="0" presId="urn:microsoft.com/office/officeart/2005/8/layout/orgChart1"/>
    <dgm:cxn modelId="{6C8E2873-0BF5-4538-AE06-207F8267C8B8}" type="presParOf" srcId="{A0F759F1-0CEA-4502-847D-82C3D952DB6F}" destId="{8F7FE0A4-FD47-4A53-8E6C-152729FE3D8C}" srcOrd="1" destOrd="0" presId="urn:microsoft.com/office/officeart/2005/8/layout/orgChart1"/>
    <dgm:cxn modelId="{BE1856FC-BF56-496D-8453-1AC1BDA0ABBA}" type="presParOf" srcId="{A0F759F1-0CEA-4502-847D-82C3D952DB6F}" destId="{D6EFA701-1169-4100-83B1-26D028E97CD5}" srcOrd="2" destOrd="0" presId="urn:microsoft.com/office/officeart/2005/8/layout/orgChart1"/>
    <dgm:cxn modelId="{C6763CFE-F403-4C0F-B312-0B8DAA336627}" type="presParOf" srcId="{089CF33F-B4E6-4691-A461-4775C17C5091}" destId="{6CE4BE4B-A1BA-4233-8A37-0D2F8F05C676}" srcOrd="2" destOrd="0" presId="urn:microsoft.com/office/officeart/2005/8/layout/orgChart1"/>
    <dgm:cxn modelId="{93CE3CC2-32CA-40D5-AB57-57B81CE564F4}" type="presParOf" srcId="{089CF33F-B4E6-4691-A461-4775C17C5091}" destId="{757A5ED4-FBEF-497A-A6DA-065CAAD7840B}" srcOrd="3" destOrd="0" presId="urn:microsoft.com/office/officeart/2005/8/layout/orgChart1"/>
    <dgm:cxn modelId="{28C21E98-9345-4203-922D-BF8F0F4418C6}" type="presParOf" srcId="{757A5ED4-FBEF-497A-A6DA-065CAAD7840B}" destId="{33410336-F0B5-42AB-A262-CC92698828FE}" srcOrd="0" destOrd="0" presId="urn:microsoft.com/office/officeart/2005/8/layout/orgChart1"/>
    <dgm:cxn modelId="{C9A81131-27A7-4619-B8BE-A9E9FCB7BFB0}" type="presParOf" srcId="{33410336-F0B5-42AB-A262-CC92698828FE}" destId="{666E077F-97D3-4355-9F84-AD1816C49B12}" srcOrd="0" destOrd="0" presId="urn:microsoft.com/office/officeart/2005/8/layout/orgChart1"/>
    <dgm:cxn modelId="{75FCEE2B-BDB7-41B9-9F39-C4AD1872E990}" type="presParOf" srcId="{33410336-F0B5-42AB-A262-CC92698828FE}" destId="{A251A243-D777-4290-85F9-ACCD0F09FCC7}" srcOrd="1" destOrd="0" presId="urn:microsoft.com/office/officeart/2005/8/layout/orgChart1"/>
    <dgm:cxn modelId="{FC1806D9-4E8E-47B7-83B7-A28C4C6D6969}" type="presParOf" srcId="{757A5ED4-FBEF-497A-A6DA-065CAAD7840B}" destId="{39BD48AE-A4B0-4945-A1F6-F604653F0B59}" srcOrd="1" destOrd="0" presId="urn:microsoft.com/office/officeart/2005/8/layout/orgChart1"/>
    <dgm:cxn modelId="{F133CBE4-950D-41E5-92FC-8D5941BCBC50}" type="presParOf" srcId="{757A5ED4-FBEF-497A-A6DA-065CAAD7840B}" destId="{922C7C30-0D95-45B0-A528-FD08F8E14D45}" srcOrd="2" destOrd="0" presId="urn:microsoft.com/office/officeart/2005/8/layout/orgChart1"/>
    <dgm:cxn modelId="{0F317523-C058-4BD5-AFAE-CD2318CAD3CA}" type="presParOf" srcId="{089CF33F-B4E6-4691-A461-4775C17C5091}" destId="{8C7150A1-00E7-4A5E-89C4-D654F2B38B15}" srcOrd="4" destOrd="0" presId="urn:microsoft.com/office/officeart/2005/8/layout/orgChart1"/>
    <dgm:cxn modelId="{BB27290E-7A2A-4AC7-80C8-0EC30B6E8A4C}" type="presParOf" srcId="{089CF33F-B4E6-4691-A461-4775C17C5091}" destId="{C56C9F73-F581-426D-BD21-7D92EBC27883}" srcOrd="5" destOrd="0" presId="urn:microsoft.com/office/officeart/2005/8/layout/orgChart1"/>
    <dgm:cxn modelId="{4AAF419E-92B8-4448-AAC8-98B6DC5A3574}" type="presParOf" srcId="{C56C9F73-F581-426D-BD21-7D92EBC27883}" destId="{79A96015-BBFA-4161-B669-A0650E015746}" srcOrd="0" destOrd="0" presId="urn:microsoft.com/office/officeart/2005/8/layout/orgChart1"/>
    <dgm:cxn modelId="{4F5838B1-887A-4829-8CF0-FACD6E751B41}" type="presParOf" srcId="{79A96015-BBFA-4161-B669-A0650E015746}" destId="{B8289C61-4606-4F43-91FF-7C0EDDCA438B}" srcOrd="0" destOrd="0" presId="urn:microsoft.com/office/officeart/2005/8/layout/orgChart1"/>
    <dgm:cxn modelId="{9E70E38B-3A0C-44F4-A7FE-666E3626E74C}" type="presParOf" srcId="{79A96015-BBFA-4161-B669-A0650E015746}" destId="{995D3D0C-3AFD-422D-9617-1CBE9F115B50}" srcOrd="1" destOrd="0" presId="urn:microsoft.com/office/officeart/2005/8/layout/orgChart1"/>
    <dgm:cxn modelId="{25659455-1EE2-45F3-83A6-821B8583EF52}" type="presParOf" srcId="{C56C9F73-F581-426D-BD21-7D92EBC27883}" destId="{8ED93F79-3319-4A9D-A23E-6AE30300E781}" srcOrd="1" destOrd="0" presId="urn:microsoft.com/office/officeart/2005/8/layout/orgChart1"/>
    <dgm:cxn modelId="{B63F190B-0E34-466D-8EDD-AC7F855808F9}" type="presParOf" srcId="{C56C9F73-F581-426D-BD21-7D92EBC27883}" destId="{3C6862A6-ADA3-47EB-B23D-A0D9CBEC22DD}" srcOrd="2"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579DFCC-BEAD-44B9-8BC4-66344AE91300}" type="presParOf" srcId="{F94F0064-9D7E-4453-8DBA-355B414DC0C4}" destId="{975418A9-EF74-4F25-B1CB-6683F4E773B6}" srcOrd="0" destOrd="0" presId="urn:microsoft.com/office/officeart/2005/8/layout/orgChart1"/>
    <dgm:cxn modelId="{7FBCA841-2D4B-4DB3-B0F0-8ACD0651B570}" type="presParOf" srcId="{F94F0064-9D7E-4453-8DBA-355B414DC0C4}" destId="{1299DE2E-5BF0-4532-B086-5B652E686CC7}" srcOrd="1" destOrd="0" presId="urn:microsoft.com/office/officeart/2005/8/layout/orgChart1"/>
    <dgm:cxn modelId="{1D8E6377-8B7C-45C8-84D7-51CC4A02AB39}" type="presParOf" srcId="{1299DE2E-5BF0-4532-B086-5B652E686CC7}" destId="{D6D58BC0-1E56-4F34-A097-4CA622EC0678}" srcOrd="0" destOrd="0" presId="urn:microsoft.com/office/officeart/2005/8/layout/orgChart1"/>
    <dgm:cxn modelId="{CE12076C-C2AC-4A64-A927-60693040EEAA}" type="presParOf" srcId="{D6D58BC0-1E56-4F34-A097-4CA622EC0678}" destId="{61819400-3ED5-499D-95E6-64ECC88F62D3}" srcOrd="0" destOrd="0" presId="urn:microsoft.com/office/officeart/2005/8/layout/orgChart1"/>
    <dgm:cxn modelId="{72129A48-101B-485C-BE26-ACBF468BF168}" type="presParOf" srcId="{D6D58BC0-1E56-4F34-A097-4CA622EC0678}" destId="{8157BD5F-A0BD-458C-87B0-EF0DB0C34D9F}" srcOrd="1" destOrd="0" presId="urn:microsoft.com/office/officeart/2005/8/layout/orgChart1"/>
    <dgm:cxn modelId="{119660C8-F9AA-437A-AD4C-CC89BE49C306}" type="presParOf" srcId="{1299DE2E-5BF0-4532-B086-5B652E686CC7}" destId="{A1F10945-D159-4483-AA97-A60156AFBEE8}" srcOrd="1" destOrd="0" presId="urn:microsoft.com/office/officeart/2005/8/layout/orgChart1"/>
    <dgm:cxn modelId="{F36D79A6-D235-4F5F-A7F5-001091D8A841}" type="presParOf" srcId="{1299DE2E-5BF0-4532-B086-5B652E686CC7}" destId="{AD047436-214B-4258-9426-76BA1F270CE6}" srcOrd="2" destOrd="0" presId="urn:microsoft.com/office/officeart/2005/8/layout/orgChart1"/>
    <dgm:cxn modelId="{BFD1BB6A-96A0-424C-A1FF-66307561875A}" type="presParOf" srcId="{F94F0064-9D7E-4453-8DBA-355B414DC0C4}" destId="{BD41D9B9-25A0-4E5D-9B6E-ECFF8CA85C56}" srcOrd="2" destOrd="0" presId="urn:microsoft.com/office/officeart/2005/8/layout/orgChart1"/>
    <dgm:cxn modelId="{7C17FDBE-5B19-470D-A8B2-EA0751D23F44}" type="presParOf" srcId="{F94F0064-9D7E-4453-8DBA-355B414DC0C4}" destId="{68D83435-84E7-42C1-A52A-BA13700B9DAE}" srcOrd="3" destOrd="0" presId="urn:microsoft.com/office/officeart/2005/8/layout/orgChart1"/>
    <dgm:cxn modelId="{D321E509-D1B4-406E-8397-FD2710A0D6D9}" type="presParOf" srcId="{68D83435-84E7-42C1-A52A-BA13700B9DAE}" destId="{1D9ED7A0-7C54-4D65-89BF-A3A333E69B78}" srcOrd="0" destOrd="0" presId="urn:microsoft.com/office/officeart/2005/8/layout/orgChart1"/>
    <dgm:cxn modelId="{F7489548-7227-4695-BBC5-B646C233A1A4}" type="presParOf" srcId="{1D9ED7A0-7C54-4D65-89BF-A3A333E69B78}" destId="{904DE4B9-5AFB-4A5D-BEB0-39D5D1B6F5E4}" srcOrd="0" destOrd="0" presId="urn:microsoft.com/office/officeart/2005/8/layout/orgChart1"/>
    <dgm:cxn modelId="{7B9E8C2A-5C19-41A2-8E26-04222E654BAB}" type="presParOf" srcId="{1D9ED7A0-7C54-4D65-89BF-A3A333E69B78}" destId="{257116C2-A7AC-4CEE-9EAC-FB7E33AB6955}" srcOrd="1" destOrd="0" presId="urn:microsoft.com/office/officeart/2005/8/layout/orgChart1"/>
    <dgm:cxn modelId="{D4C3B535-45B9-4ECB-831C-77267CAAAF3C}" type="presParOf" srcId="{68D83435-84E7-42C1-A52A-BA13700B9DAE}" destId="{1E3BEC5E-C476-4857-9CEA-3A4ECEFB8004}" srcOrd="1" destOrd="0" presId="urn:microsoft.com/office/officeart/2005/8/layout/orgChart1"/>
    <dgm:cxn modelId="{4429E0C9-D27A-4A06-BC52-07D5483C1681}" type="presParOf" srcId="{68D83435-84E7-42C1-A52A-BA13700B9DAE}" destId="{E3A5EE5C-CC19-4C69-90C9-6D62A5A80014}" srcOrd="2"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EA6BB8A8-2FAF-4780-B876-84439163AF12}" type="presParOf" srcId="{3EA867F1-AC1B-459B-80F7-AEB6AB13D79D}" destId="{12FB4873-6B2B-45AF-BF6F-B9971B632CF3}" srcOrd="8" destOrd="0" presId="urn:microsoft.com/office/officeart/2005/8/layout/orgChart1"/>
    <dgm:cxn modelId="{57868286-2399-4B57-B087-1B171EE68529}" type="presParOf" srcId="{3EA867F1-AC1B-459B-80F7-AEB6AB13D79D}" destId="{1DCA4219-3BCC-42B2-A7E1-9F1A0035183C}" srcOrd="9" destOrd="0" presId="urn:microsoft.com/office/officeart/2005/8/layout/orgChart1"/>
    <dgm:cxn modelId="{9C1A44B1-4A41-48D6-BA14-BFDF82F3233E}" type="presParOf" srcId="{1DCA4219-3BCC-42B2-A7E1-9F1A0035183C}" destId="{0A0A22A3-0030-4F59-AA0C-ACF32651F75E}" srcOrd="0" destOrd="0" presId="urn:microsoft.com/office/officeart/2005/8/layout/orgChart1"/>
    <dgm:cxn modelId="{A3799FFB-7605-47C2-AAE3-4D7021E66D1C}" type="presParOf" srcId="{0A0A22A3-0030-4F59-AA0C-ACF32651F75E}" destId="{AC8D6E1D-9DDA-40FF-98C0-9DE0A1663417}" srcOrd="0" destOrd="0" presId="urn:microsoft.com/office/officeart/2005/8/layout/orgChart1"/>
    <dgm:cxn modelId="{FE5DD62A-CF69-401F-B3A3-8592149BABF3}" type="presParOf" srcId="{0A0A22A3-0030-4F59-AA0C-ACF32651F75E}" destId="{F42F21AF-77E6-4C77-B028-0A93254097F5}" srcOrd="1" destOrd="0" presId="urn:microsoft.com/office/officeart/2005/8/layout/orgChart1"/>
    <dgm:cxn modelId="{44A5A08E-B673-40B5-80BE-3EFA89521ECB}" type="presParOf" srcId="{1DCA4219-3BCC-42B2-A7E1-9F1A0035183C}" destId="{C386CC39-F35C-4312-9D74-E87BB518E54C}" srcOrd="1" destOrd="0" presId="urn:microsoft.com/office/officeart/2005/8/layout/orgChart1"/>
    <dgm:cxn modelId="{BB4E2E5E-DF65-4E83-A5E6-4A845717D5B7}" type="presParOf" srcId="{C386CC39-F35C-4312-9D74-E87BB518E54C}" destId="{F19875C1-257F-4BDD-812A-AC6659C56383}" srcOrd="0" destOrd="0" presId="urn:microsoft.com/office/officeart/2005/8/layout/orgChart1"/>
    <dgm:cxn modelId="{DDE13F2F-E106-4467-B919-5FB8A92F7571}" type="presParOf" srcId="{C386CC39-F35C-4312-9D74-E87BB518E54C}" destId="{7D0F9D8F-2E73-4141-8D7A-B16EFD0A24F1}" srcOrd="1" destOrd="0" presId="urn:microsoft.com/office/officeart/2005/8/layout/orgChart1"/>
    <dgm:cxn modelId="{4CA9D0A1-A4CF-4584-803B-7B43B57DC1B5}" type="presParOf" srcId="{7D0F9D8F-2E73-4141-8D7A-B16EFD0A24F1}" destId="{78D0DC7E-140E-4AF1-AF65-99CB5FB3B6D4}" srcOrd="0" destOrd="0" presId="urn:microsoft.com/office/officeart/2005/8/layout/orgChart1"/>
    <dgm:cxn modelId="{0E5DAD36-373D-4755-8A67-5E12EEF14F63}" type="presParOf" srcId="{78D0DC7E-140E-4AF1-AF65-99CB5FB3B6D4}" destId="{9FEA9DB0-FFA5-45AA-B9E3-AAF758E2979C}" srcOrd="0" destOrd="0" presId="urn:microsoft.com/office/officeart/2005/8/layout/orgChart1"/>
    <dgm:cxn modelId="{E9CA19CF-9152-4A83-85E1-889358CA6C1C}" type="presParOf" srcId="{78D0DC7E-140E-4AF1-AF65-99CB5FB3B6D4}" destId="{9586E4B6-4E9E-479C-8FD4-033B9114A73E}" srcOrd="1" destOrd="0" presId="urn:microsoft.com/office/officeart/2005/8/layout/orgChart1"/>
    <dgm:cxn modelId="{42CDC4C4-47D9-4908-96EA-96824F0F51A1}" type="presParOf" srcId="{7D0F9D8F-2E73-4141-8D7A-B16EFD0A24F1}" destId="{45F397EE-4E68-47B0-84B7-C7CACF87CCE8}" srcOrd="1" destOrd="0" presId="urn:microsoft.com/office/officeart/2005/8/layout/orgChart1"/>
    <dgm:cxn modelId="{E7E3904C-E788-4814-BF56-006D58361321}" type="presParOf" srcId="{7D0F9D8F-2E73-4141-8D7A-B16EFD0A24F1}" destId="{4882AC58-855E-4F65-869C-BE8DCF40E2EF}" srcOrd="2" destOrd="0" presId="urn:microsoft.com/office/officeart/2005/8/layout/orgChart1"/>
    <dgm:cxn modelId="{B450846B-944F-43FD-AB15-960BAC92DD1B}" type="presParOf" srcId="{C386CC39-F35C-4312-9D74-E87BB518E54C}" destId="{35D4BA28-8B84-45C9-AE3C-77083807C385}" srcOrd="2" destOrd="0" presId="urn:microsoft.com/office/officeart/2005/8/layout/orgChart1"/>
    <dgm:cxn modelId="{9255779B-6FB3-4A7C-9342-6ADFCFC838B9}" type="presParOf" srcId="{C386CC39-F35C-4312-9D74-E87BB518E54C}" destId="{AFEACAE8-DAEE-4F6F-9811-A2F918B1D98C}" srcOrd="3" destOrd="0" presId="urn:microsoft.com/office/officeart/2005/8/layout/orgChart1"/>
    <dgm:cxn modelId="{19D2CD0E-8A05-4A1B-94B4-E16C9E1B8E22}" type="presParOf" srcId="{AFEACAE8-DAEE-4F6F-9811-A2F918B1D98C}" destId="{886510D5-B7DD-40AC-A1C8-6644368E5AC5}" srcOrd="0" destOrd="0" presId="urn:microsoft.com/office/officeart/2005/8/layout/orgChart1"/>
    <dgm:cxn modelId="{2FEFAFB2-F639-4EFA-91FF-99C58C386F4C}" type="presParOf" srcId="{886510D5-B7DD-40AC-A1C8-6644368E5AC5}" destId="{B9868352-61DD-4892-B03E-9732D332EBD8}" srcOrd="0" destOrd="0" presId="urn:microsoft.com/office/officeart/2005/8/layout/orgChart1"/>
    <dgm:cxn modelId="{47318FBD-E3D6-4FB0-A0DC-CA9224731D55}" type="presParOf" srcId="{886510D5-B7DD-40AC-A1C8-6644368E5AC5}" destId="{B4867BEA-F98B-466B-9E4D-853399E64048}" srcOrd="1" destOrd="0" presId="urn:microsoft.com/office/officeart/2005/8/layout/orgChart1"/>
    <dgm:cxn modelId="{E9215D5E-734F-4526-B1F6-7C9985A3D781}" type="presParOf" srcId="{AFEACAE8-DAEE-4F6F-9811-A2F918B1D98C}" destId="{D1182DBB-C42A-488A-AB9B-95BC22266D6C}" srcOrd="1" destOrd="0" presId="urn:microsoft.com/office/officeart/2005/8/layout/orgChart1"/>
    <dgm:cxn modelId="{CE5C365D-230D-4E9D-847C-3DC926B348E7}" type="presParOf" srcId="{AFEACAE8-DAEE-4F6F-9811-A2F918B1D98C}" destId="{50243B8D-1225-4CE1-9AFC-3F4CCD4DD6BA}" srcOrd="2" destOrd="0" presId="urn:microsoft.com/office/officeart/2005/8/layout/orgChart1"/>
    <dgm:cxn modelId="{54107F4B-443F-4D7A-905B-5ACF015E1C54}" type="presParOf" srcId="{1DCA4219-3BCC-42B2-A7E1-9F1A0035183C}" destId="{F7031164-559C-4D58-B794-70A4AAF0DD4E}" srcOrd="2" destOrd="0" presId="urn:microsoft.com/office/officeart/2005/8/layout/orgChart1"/>
    <dgm:cxn modelId="{BC07A839-98C2-48C4-A3B9-DF1A46FD3584}" type="presParOf" srcId="{3EA867F1-AC1B-459B-80F7-AEB6AB13D79D}" destId="{6C543AC1-CDEB-4FB0-958B-F8BD89E27C2C}" srcOrd="10" destOrd="0" presId="urn:microsoft.com/office/officeart/2005/8/layout/orgChart1"/>
    <dgm:cxn modelId="{C0FDB761-9A6F-49FA-8307-E29D8F452725}" type="presParOf" srcId="{3EA867F1-AC1B-459B-80F7-AEB6AB13D79D}" destId="{3DD3B26F-87B0-4F5F-9479-6D9BD47930A2}" srcOrd="11" destOrd="0" presId="urn:microsoft.com/office/officeart/2005/8/layout/orgChart1"/>
    <dgm:cxn modelId="{308369CB-EE99-42B0-8622-A09101B99728}" type="presParOf" srcId="{3DD3B26F-87B0-4F5F-9479-6D9BD47930A2}" destId="{E954F2A8-F344-469D-AAD7-BD2E6B26CA7D}" srcOrd="0" destOrd="0" presId="urn:microsoft.com/office/officeart/2005/8/layout/orgChart1"/>
    <dgm:cxn modelId="{7FA96255-3B1F-4AF8-9126-0AC9BBFB4010}" type="presParOf" srcId="{E954F2A8-F344-469D-AAD7-BD2E6B26CA7D}" destId="{EFB304F1-F6B6-401C-BEFD-6DEB5E98C5F2}" srcOrd="0" destOrd="0" presId="urn:microsoft.com/office/officeart/2005/8/layout/orgChart1"/>
    <dgm:cxn modelId="{709215FA-56B9-478E-88B1-FA4440EB275C}" type="presParOf" srcId="{E954F2A8-F344-469D-AAD7-BD2E6B26CA7D}" destId="{591D1F56-5BC4-4C89-89CA-2A723395BE04}" srcOrd="1" destOrd="0" presId="urn:microsoft.com/office/officeart/2005/8/layout/orgChart1"/>
    <dgm:cxn modelId="{B865441D-5524-4B0F-8AF8-C802F0AE4592}" type="presParOf" srcId="{3DD3B26F-87B0-4F5F-9479-6D9BD47930A2}" destId="{361A2521-161F-4B95-BD70-9C75BA24607D}" srcOrd="1" destOrd="0" presId="urn:microsoft.com/office/officeart/2005/8/layout/orgChart1"/>
    <dgm:cxn modelId="{594FD5B3-290C-4511-B95A-59E1858CA49B}" type="presParOf" srcId="{3DD3B26F-87B0-4F5F-9479-6D9BD47930A2}" destId="{51DEDBC4-2117-43E9-B13E-25C2CAB90B8E}" srcOrd="2" destOrd="0" presId="urn:microsoft.com/office/officeart/2005/8/layout/orgChart1"/>
    <dgm:cxn modelId="{C2DC730B-C6ED-46C6-957A-2F7F556016F1}" type="presParOf" srcId="{3EA867F1-AC1B-459B-80F7-AEB6AB13D79D}" destId="{E15DAFD9-2F03-4F3B-81CB-80275CCB718E}" srcOrd="12" destOrd="0" presId="urn:microsoft.com/office/officeart/2005/8/layout/orgChart1"/>
    <dgm:cxn modelId="{12A1FDF1-B5F9-4014-9683-AD8FC0B12864}" type="presParOf" srcId="{3EA867F1-AC1B-459B-80F7-AEB6AB13D79D}" destId="{D0BA33BD-A2E5-4B8C-85DF-EC332CCD0AF4}" srcOrd="13" destOrd="0" presId="urn:microsoft.com/office/officeart/2005/8/layout/orgChart1"/>
    <dgm:cxn modelId="{D89811EA-D043-4913-B60A-93EAE1FA4FF7}" type="presParOf" srcId="{D0BA33BD-A2E5-4B8C-85DF-EC332CCD0AF4}" destId="{D377FCF5-9DEE-4C89-B5E9-1E07388F847A}" srcOrd="0" destOrd="0" presId="urn:microsoft.com/office/officeart/2005/8/layout/orgChart1"/>
    <dgm:cxn modelId="{D7C85E37-067D-44E8-945B-DFA781646D81}" type="presParOf" srcId="{D377FCF5-9DEE-4C89-B5E9-1E07388F847A}" destId="{1F9F70E5-8640-45BD-B6C4-BF02659BB8A4}" srcOrd="0" destOrd="0" presId="urn:microsoft.com/office/officeart/2005/8/layout/orgChart1"/>
    <dgm:cxn modelId="{8B8EB28B-5489-47C8-BAF8-9F76B9FA920B}" type="presParOf" srcId="{D377FCF5-9DEE-4C89-B5E9-1E07388F847A}" destId="{20CFE40E-2A89-4173-A120-E24EC3FC83C6}" srcOrd="1" destOrd="0" presId="urn:microsoft.com/office/officeart/2005/8/layout/orgChart1"/>
    <dgm:cxn modelId="{E866CEE4-6BE1-4D03-9D79-86769BD7912F}" type="presParOf" srcId="{D0BA33BD-A2E5-4B8C-85DF-EC332CCD0AF4}" destId="{8C43FA99-9F4B-43A4-8D1F-BD07681F27CD}" srcOrd="1" destOrd="0" presId="urn:microsoft.com/office/officeart/2005/8/layout/orgChart1"/>
    <dgm:cxn modelId="{05941B49-4E44-44C1-A144-BDD2FC454BF0}" type="presParOf" srcId="{D0BA33BD-A2E5-4B8C-85DF-EC332CCD0AF4}" destId="{D4BBCC7C-6036-4557-BFAA-AD4A61C0FF1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DD7C0B68-24BF-439B-9B09-A89798516EB2}" type="presParOf" srcId="{0D12B508-1CD4-4C9C-8EEA-0560C19CD9EC}" destId="{69296D94-1EBA-4052-9436-0A0E51B6D6E6}" srcOrd="0" destOrd="0" presId="urn:microsoft.com/office/officeart/2005/8/layout/orgChart1"/>
    <dgm:cxn modelId="{8FAD91BF-78AD-43D0-B651-ECDBBC9C6876}" type="presParOf" srcId="{0D12B508-1CD4-4C9C-8EEA-0560C19CD9EC}" destId="{90135FBA-A35F-42BE-84BA-AEAD3D7DB65E}" srcOrd="1" destOrd="0" presId="urn:microsoft.com/office/officeart/2005/8/layout/orgChart1"/>
    <dgm:cxn modelId="{365A8CB2-2547-4CC9-B698-5772F1CAAA6D}" type="presParOf" srcId="{90135FBA-A35F-42BE-84BA-AEAD3D7DB65E}" destId="{6829639A-72D2-43EE-9E60-8BD901D79FE9}" srcOrd="0" destOrd="0" presId="urn:microsoft.com/office/officeart/2005/8/layout/orgChart1"/>
    <dgm:cxn modelId="{C60AE254-44CD-49D4-AB4F-E2464C544B48}" type="presParOf" srcId="{6829639A-72D2-43EE-9E60-8BD901D79FE9}" destId="{7D1CE52B-6125-4CAE-B58D-0204E7AEA1B6}" srcOrd="0" destOrd="0" presId="urn:microsoft.com/office/officeart/2005/8/layout/orgChart1"/>
    <dgm:cxn modelId="{7CCEC373-C696-4F58-BB8A-59738887D6B4}" type="presParOf" srcId="{6829639A-72D2-43EE-9E60-8BD901D79FE9}" destId="{22931169-4821-442F-ACFF-23A8E905F159}" srcOrd="1" destOrd="0" presId="urn:microsoft.com/office/officeart/2005/8/layout/orgChart1"/>
    <dgm:cxn modelId="{188DBE02-90CD-403B-8D98-7B2F0FD164A0}" type="presParOf" srcId="{90135FBA-A35F-42BE-84BA-AEAD3D7DB65E}" destId="{25DD0AD7-4E6B-46A7-944F-493F36BF60DE}" srcOrd="1" destOrd="0" presId="urn:microsoft.com/office/officeart/2005/8/layout/orgChart1"/>
    <dgm:cxn modelId="{9801700D-E3AA-4BB2-9B94-360826C9ADA9}" type="presParOf" srcId="{90135FBA-A35F-42BE-84BA-AEAD3D7DB65E}" destId="{AB2B458E-62E8-44EA-9DAE-2382780D2130}" srcOrd="2" destOrd="0" presId="urn:microsoft.com/office/officeart/2005/8/layout/orgChart1"/>
    <dgm:cxn modelId="{0E9FA9D8-7279-455D-B0E1-1CBD1BDBC2CE}" type="presParOf" srcId="{0D12B508-1CD4-4C9C-8EEA-0560C19CD9EC}" destId="{5D40459F-5C50-401D-84C7-174C86CC711B}" srcOrd="2" destOrd="0" presId="urn:microsoft.com/office/officeart/2005/8/layout/orgChart1"/>
    <dgm:cxn modelId="{C0966F3E-FBB6-4C88-8435-91DB8F3E8973}" type="presParOf" srcId="{0D12B508-1CD4-4C9C-8EEA-0560C19CD9EC}" destId="{33109E18-10ED-449E-8AF1-AFA7926EC76C}" srcOrd="3"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5039093" y="1845529"/>
          <a:ext cx="133289" cy="545230"/>
        </a:xfrm>
        <a:custGeom>
          <a:avLst/>
          <a:gdLst/>
          <a:ahLst/>
          <a:cxnLst/>
          <a:rect l="0" t="0" r="0" b="0"/>
          <a:pathLst>
            <a:path>
              <a:moveTo>
                <a:pt x="0" y="0"/>
              </a:moveTo>
              <a:lnTo>
                <a:pt x="0" y="545230"/>
              </a:lnTo>
              <a:lnTo>
                <a:pt x="133289" y="54523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96D94-1EBA-4052-9436-0A0E51B6D6E6}">
      <dsp:nvSpPr>
        <dsp:cNvPr id="0" name=""/>
        <dsp:cNvSpPr/>
      </dsp:nvSpPr>
      <dsp:spPr>
        <a:xfrm>
          <a:off x="4911047" y="1845529"/>
          <a:ext cx="128045" cy="539986"/>
        </a:xfrm>
        <a:custGeom>
          <a:avLst/>
          <a:gdLst/>
          <a:ahLst/>
          <a:cxnLst/>
          <a:rect l="0" t="0" r="0" b="0"/>
          <a:pathLst>
            <a:path>
              <a:moveTo>
                <a:pt x="128045" y="0"/>
              </a:moveTo>
              <a:lnTo>
                <a:pt x="128045" y="539986"/>
              </a:lnTo>
              <a:lnTo>
                <a:pt x="0" y="53998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DAFD9-2F03-4F3B-81CB-80275CCB718E}">
      <dsp:nvSpPr>
        <dsp:cNvPr id="0" name=""/>
        <dsp:cNvSpPr/>
      </dsp:nvSpPr>
      <dsp:spPr>
        <a:xfrm>
          <a:off x="5039093" y="1845529"/>
          <a:ext cx="4426722" cy="1121924"/>
        </a:xfrm>
        <a:custGeom>
          <a:avLst/>
          <a:gdLst/>
          <a:ahLst/>
          <a:cxnLst/>
          <a:rect l="0" t="0" r="0" b="0"/>
          <a:pathLst>
            <a:path>
              <a:moveTo>
                <a:pt x="0" y="0"/>
              </a:moveTo>
              <a:lnTo>
                <a:pt x="0" y="993878"/>
              </a:lnTo>
              <a:lnTo>
                <a:pt x="4426722" y="993878"/>
              </a:lnTo>
              <a:lnTo>
                <a:pt x="4426722"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43AC1-CDEB-4FB0-958B-F8BD89E27C2C}">
      <dsp:nvSpPr>
        <dsp:cNvPr id="0" name=""/>
        <dsp:cNvSpPr/>
      </dsp:nvSpPr>
      <dsp:spPr>
        <a:xfrm>
          <a:off x="5039093" y="1845529"/>
          <a:ext cx="2951148" cy="1121924"/>
        </a:xfrm>
        <a:custGeom>
          <a:avLst/>
          <a:gdLst/>
          <a:ahLst/>
          <a:cxnLst/>
          <a:rect l="0" t="0" r="0" b="0"/>
          <a:pathLst>
            <a:path>
              <a:moveTo>
                <a:pt x="0" y="0"/>
              </a:moveTo>
              <a:lnTo>
                <a:pt x="0" y="993878"/>
              </a:lnTo>
              <a:lnTo>
                <a:pt x="2951148" y="993878"/>
              </a:lnTo>
              <a:lnTo>
                <a:pt x="2951148"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B4873-6B2B-45AF-BF6F-B9971B632CF3}">
      <dsp:nvSpPr>
        <dsp:cNvPr id="0" name=""/>
        <dsp:cNvSpPr/>
      </dsp:nvSpPr>
      <dsp:spPr>
        <a:xfrm>
          <a:off x="5039093" y="1845529"/>
          <a:ext cx="1475574" cy="1121924"/>
        </a:xfrm>
        <a:custGeom>
          <a:avLst/>
          <a:gdLst/>
          <a:ahLst/>
          <a:cxnLst/>
          <a:rect l="0" t="0" r="0" b="0"/>
          <a:pathLst>
            <a:path>
              <a:moveTo>
                <a:pt x="0" y="0"/>
              </a:moveTo>
              <a:lnTo>
                <a:pt x="0" y="993878"/>
              </a:lnTo>
              <a:lnTo>
                <a:pt x="1475574" y="993878"/>
              </a:lnTo>
              <a:lnTo>
                <a:pt x="1475574"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4993372" y="1845529"/>
          <a:ext cx="91440" cy="1121924"/>
        </a:xfrm>
        <a:custGeom>
          <a:avLst/>
          <a:gdLst/>
          <a:ahLst/>
          <a:cxnLst/>
          <a:rect l="0" t="0" r="0" b="0"/>
          <a:pathLst>
            <a:path>
              <a:moveTo>
                <a:pt x="45720" y="0"/>
              </a:moveTo>
              <a:lnTo>
                <a:pt x="45720"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3563518" y="1845529"/>
          <a:ext cx="1475574" cy="1121924"/>
        </a:xfrm>
        <a:custGeom>
          <a:avLst/>
          <a:gdLst/>
          <a:ahLst/>
          <a:cxnLst/>
          <a:rect l="0" t="0" r="0" b="0"/>
          <a:pathLst>
            <a:path>
              <a:moveTo>
                <a:pt x="1475574" y="0"/>
              </a:moveTo>
              <a:lnTo>
                <a:pt x="1475574" y="993878"/>
              </a:lnTo>
              <a:lnTo>
                <a:pt x="0" y="993878"/>
              </a:lnTo>
              <a:lnTo>
                <a:pt x="0"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2087944" y="1845529"/>
          <a:ext cx="2951148" cy="1121924"/>
        </a:xfrm>
        <a:custGeom>
          <a:avLst/>
          <a:gdLst/>
          <a:ahLst/>
          <a:cxnLst/>
          <a:rect l="0" t="0" r="0" b="0"/>
          <a:pathLst>
            <a:path>
              <a:moveTo>
                <a:pt x="2951148" y="0"/>
              </a:moveTo>
              <a:lnTo>
                <a:pt x="2951148" y="993878"/>
              </a:lnTo>
              <a:lnTo>
                <a:pt x="0" y="993878"/>
              </a:lnTo>
              <a:lnTo>
                <a:pt x="0"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612370" y="1845529"/>
          <a:ext cx="4426722" cy="1121924"/>
        </a:xfrm>
        <a:custGeom>
          <a:avLst/>
          <a:gdLst/>
          <a:ahLst/>
          <a:cxnLst/>
          <a:rect l="0" t="0" r="0" b="0"/>
          <a:pathLst>
            <a:path>
              <a:moveTo>
                <a:pt x="4426722" y="0"/>
              </a:moveTo>
              <a:lnTo>
                <a:pt x="4426722" y="993878"/>
              </a:lnTo>
              <a:lnTo>
                <a:pt x="0" y="993878"/>
              </a:lnTo>
              <a:lnTo>
                <a:pt x="0"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4068579" y="1441685"/>
          <a:ext cx="1941026" cy="403843"/>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latin typeface="+mn-lt"/>
              <a:ea typeface="Open Sans SemiBold" panose="020B0706030804020204" pitchFamily="34" charset="0"/>
              <a:cs typeface="Open Sans SemiBold" panose="020B0706030804020204" pitchFamily="34" charset="0"/>
            </a:rPr>
            <a:t>embetsledelse</a:t>
          </a:r>
        </a:p>
      </dsp:txBody>
      <dsp:txXfrm>
        <a:off x="4068579" y="1441685"/>
        <a:ext cx="1941026" cy="403843"/>
      </dsp:txXfrm>
    </dsp:sp>
    <dsp:sp modelId="{909C95B6-E601-4D07-A8B9-4253AA4B192F}">
      <dsp:nvSpPr>
        <dsp:cNvPr id="0" name=""/>
        <dsp:cNvSpPr/>
      </dsp:nvSpPr>
      <dsp:spPr>
        <a:xfrm>
          <a:off x="2629"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t>justis og </a:t>
          </a:r>
          <a:br>
            <a:rPr lang="nb-NO" sz="1000" kern="1200"/>
          </a:br>
          <a:r>
            <a:rPr lang="nb-NO" sz="1000" kern="1200"/>
            <a:t>kommunal</a:t>
          </a:r>
        </a:p>
      </dsp:txBody>
      <dsp:txXfrm>
        <a:off x="2629" y="2967453"/>
        <a:ext cx="1219482" cy="609741"/>
      </dsp:txXfrm>
    </dsp:sp>
    <dsp:sp modelId="{CDDA0DEA-00AB-4476-B1F6-F3D5C4F5B05A}">
      <dsp:nvSpPr>
        <dsp:cNvPr id="0" name=""/>
        <dsp:cNvSpPr/>
      </dsp:nvSpPr>
      <dsp:spPr>
        <a:xfrm>
          <a:off x="1478203"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helse og sosial</a:t>
          </a:r>
        </a:p>
      </dsp:txBody>
      <dsp:txXfrm>
        <a:off x="1478203" y="2967453"/>
        <a:ext cx="1219482" cy="609741"/>
      </dsp:txXfrm>
    </dsp:sp>
    <dsp:sp modelId="{111B72F2-6D3E-4A9C-A953-9ECE5CECD5F6}">
      <dsp:nvSpPr>
        <dsp:cNvPr id="0" name=""/>
        <dsp:cNvSpPr/>
      </dsp:nvSpPr>
      <dsp:spPr>
        <a:xfrm>
          <a:off x="2953777"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t>oppvekst og barnevern</a:t>
          </a:r>
        </a:p>
      </dsp:txBody>
      <dsp:txXfrm>
        <a:off x="2953777" y="2967453"/>
        <a:ext cx="1219482" cy="609741"/>
      </dsp:txXfrm>
    </dsp:sp>
    <dsp:sp modelId="{659292F3-2B21-4827-9546-D01800201700}">
      <dsp:nvSpPr>
        <dsp:cNvPr id="0" name=""/>
        <dsp:cNvSpPr/>
      </dsp:nvSpPr>
      <dsp:spPr>
        <a:xfrm>
          <a:off x="4429351"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miljø</a:t>
          </a:r>
        </a:p>
      </dsp:txBody>
      <dsp:txXfrm>
        <a:off x="4429351" y="2967453"/>
        <a:ext cx="1219482" cy="609741"/>
      </dsp:txXfrm>
    </dsp:sp>
    <dsp:sp modelId="{AC8D6E1D-9DDA-40FF-98C0-9DE0A1663417}">
      <dsp:nvSpPr>
        <dsp:cNvPr id="0" name=""/>
        <dsp:cNvSpPr/>
      </dsp:nvSpPr>
      <dsp:spPr>
        <a:xfrm>
          <a:off x="5904925"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reindrift</a:t>
          </a:r>
        </a:p>
      </dsp:txBody>
      <dsp:txXfrm>
        <a:off x="5904925" y="2967453"/>
        <a:ext cx="1219482" cy="609741"/>
      </dsp:txXfrm>
    </dsp:sp>
    <dsp:sp modelId="{EFB304F1-F6B6-401C-BEFD-6DEB5E98C5F2}">
      <dsp:nvSpPr>
        <dsp:cNvPr id="0" name=""/>
        <dsp:cNvSpPr/>
      </dsp:nvSpPr>
      <dsp:spPr>
        <a:xfrm>
          <a:off x="7380499"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landbruk</a:t>
          </a:r>
        </a:p>
      </dsp:txBody>
      <dsp:txXfrm>
        <a:off x="7380499" y="2967453"/>
        <a:ext cx="1219482" cy="609741"/>
      </dsp:txXfrm>
    </dsp:sp>
    <dsp:sp modelId="{1F9F70E5-8640-45BD-B6C4-BF02659BB8A4}">
      <dsp:nvSpPr>
        <dsp:cNvPr id="0" name=""/>
        <dsp:cNvSpPr/>
      </dsp:nvSpPr>
      <dsp:spPr>
        <a:xfrm>
          <a:off x="8856073"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HR og </a:t>
          </a:r>
          <a:br>
            <a:rPr lang="nb-NO" sz="1050" kern="1200"/>
          </a:br>
          <a:r>
            <a:rPr lang="nb-NO" sz="1050" kern="1200"/>
            <a:t>økonomi</a:t>
          </a:r>
        </a:p>
      </dsp:txBody>
      <dsp:txXfrm>
        <a:off x="8856073" y="2967453"/>
        <a:ext cx="1219482" cy="609741"/>
      </dsp:txXfrm>
    </dsp:sp>
    <dsp:sp modelId="{7D1CE52B-6125-4CAE-B58D-0204E7AEA1B6}">
      <dsp:nvSpPr>
        <dsp:cNvPr id="0" name=""/>
        <dsp:cNvSpPr/>
      </dsp:nvSpPr>
      <dsp:spPr>
        <a:xfrm>
          <a:off x="3241770" y="2116287"/>
          <a:ext cx="1669276" cy="538456"/>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samfunnssikkerhet</a:t>
          </a:r>
          <a:br>
            <a:rPr lang="nb-NO" sz="1050" kern="1200"/>
          </a:br>
          <a:r>
            <a:rPr lang="nb-NO" sz="1050" kern="1200"/>
            <a:t>og beredskap</a:t>
          </a:r>
        </a:p>
      </dsp:txBody>
      <dsp:txXfrm>
        <a:off x="3241770" y="2116287"/>
        <a:ext cx="1669276" cy="538456"/>
      </dsp:txXfrm>
    </dsp:sp>
    <dsp:sp modelId="{C32C0C48-A0F3-41D4-8BB6-B6566DFE356D}">
      <dsp:nvSpPr>
        <dsp:cNvPr id="0" name=""/>
        <dsp:cNvSpPr/>
      </dsp:nvSpPr>
      <dsp:spPr>
        <a:xfrm>
          <a:off x="5172382" y="2121531"/>
          <a:ext cx="1669276" cy="538456"/>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støtte og</a:t>
          </a:r>
          <a:br>
            <a:rPr lang="nb-NO" sz="1050" kern="1200"/>
          </a:br>
          <a:r>
            <a:rPr lang="nb-NO" sz="1050" kern="1200"/>
            <a:t>kommunikasjon</a:t>
          </a:r>
        </a:p>
      </dsp:txBody>
      <dsp:txXfrm>
        <a:off x="5172382" y="2121531"/>
        <a:ext cx="1669276" cy="538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4672976" y="793460"/>
          <a:ext cx="123605" cy="505616"/>
        </a:xfrm>
        <a:custGeom>
          <a:avLst/>
          <a:gdLst/>
          <a:ahLst/>
          <a:cxnLst/>
          <a:rect l="0" t="0" r="0" b="0"/>
          <a:pathLst>
            <a:path>
              <a:moveTo>
                <a:pt x="0" y="0"/>
              </a:moveTo>
              <a:lnTo>
                <a:pt x="0" y="505616"/>
              </a:lnTo>
              <a:lnTo>
                <a:pt x="123605" y="50561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96D94-1EBA-4052-9436-0A0E51B6D6E6}">
      <dsp:nvSpPr>
        <dsp:cNvPr id="0" name=""/>
        <dsp:cNvSpPr/>
      </dsp:nvSpPr>
      <dsp:spPr>
        <a:xfrm>
          <a:off x="4554234" y="793460"/>
          <a:ext cx="118742" cy="500754"/>
        </a:xfrm>
        <a:custGeom>
          <a:avLst/>
          <a:gdLst/>
          <a:ahLst/>
          <a:cxnLst/>
          <a:rect l="0" t="0" r="0" b="0"/>
          <a:pathLst>
            <a:path>
              <a:moveTo>
                <a:pt x="118742" y="0"/>
              </a:moveTo>
              <a:lnTo>
                <a:pt x="118742" y="500754"/>
              </a:lnTo>
              <a:lnTo>
                <a:pt x="0" y="50075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DAFD9-2F03-4F3B-81CB-80275CCB718E}">
      <dsp:nvSpPr>
        <dsp:cNvPr id="0" name=""/>
        <dsp:cNvSpPr/>
      </dsp:nvSpPr>
      <dsp:spPr>
        <a:xfrm>
          <a:off x="4672976" y="793460"/>
          <a:ext cx="4105097" cy="1040410"/>
        </a:xfrm>
        <a:custGeom>
          <a:avLst/>
          <a:gdLst/>
          <a:ahLst/>
          <a:cxnLst/>
          <a:rect l="0" t="0" r="0" b="0"/>
          <a:pathLst>
            <a:path>
              <a:moveTo>
                <a:pt x="0" y="0"/>
              </a:moveTo>
              <a:lnTo>
                <a:pt x="0" y="921667"/>
              </a:lnTo>
              <a:lnTo>
                <a:pt x="4105097" y="921667"/>
              </a:lnTo>
              <a:lnTo>
                <a:pt x="4105097"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43AC1-CDEB-4FB0-958B-F8BD89E27C2C}">
      <dsp:nvSpPr>
        <dsp:cNvPr id="0" name=""/>
        <dsp:cNvSpPr/>
      </dsp:nvSpPr>
      <dsp:spPr>
        <a:xfrm>
          <a:off x="4672976" y="793460"/>
          <a:ext cx="2736731" cy="1040410"/>
        </a:xfrm>
        <a:custGeom>
          <a:avLst/>
          <a:gdLst/>
          <a:ahLst/>
          <a:cxnLst/>
          <a:rect l="0" t="0" r="0" b="0"/>
          <a:pathLst>
            <a:path>
              <a:moveTo>
                <a:pt x="0" y="0"/>
              </a:moveTo>
              <a:lnTo>
                <a:pt x="0" y="921667"/>
              </a:lnTo>
              <a:lnTo>
                <a:pt x="2736731" y="921667"/>
              </a:lnTo>
              <a:lnTo>
                <a:pt x="2736731"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4BA28-8B84-45C9-AE3C-77083807C385}">
      <dsp:nvSpPr>
        <dsp:cNvPr id="0" name=""/>
        <dsp:cNvSpPr/>
      </dsp:nvSpPr>
      <dsp:spPr>
        <a:xfrm>
          <a:off x="5588989"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9875C1-257F-4BDD-812A-AC6659C56383}">
      <dsp:nvSpPr>
        <dsp:cNvPr id="0" name=""/>
        <dsp:cNvSpPr/>
      </dsp:nvSpPr>
      <dsp:spPr>
        <a:xfrm>
          <a:off x="5588989"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B4873-6B2B-45AF-BF6F-B9971B632CF3}">
      <dsp:nvSpPr>
        <dsp:cNvPr id="0" name=""/>
        <dsp:cNvSpPr/>
      </dsp:nvSpPr>
      <dsp:spPr>
        <a:xfrm>
          <a:off x="4672976" y="793460"/>
          <a:ext cx="1368365" cy="1040410"/>
        </a:xfrm>
        <a:custGeom>
          <a:avLst/>
          <a:gdLst/>
          <a:ahLst/>
          <a:cxnLst/>
          <a:rect l="0" t="0" r="0" b="0"/>
          <a:pathLst>
            <a:path>
              <a:moveTo>
                <a:pt x="0" y="0"/>
              </a:moveTo>
              <a:lnTo>
                <a:pt x="0" y="921667"/>
              </a:lnTo>
              <a:lnTo>
                <a:pt x="1368365" y="921667"/>
              </a:lnTo>
              <a:lnTo>
                <a:pt x="1368365"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1D9B9-25A0-4E5D-9B6E-ECFF8CA85C56}">
      <dsp:nvSpPr>
        <dsp:cNvPr id="0" name=""/>
        <dsp:cNvSpPr/>
      </dsp:nvSpPr>
      <dsp:spPr>
        <a:xfrm>
          <a:off x="4220624"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418A9-EF74-4F25-B1CB-6683F4E773B6}">
      <dsp:nvSpPr>
        <dsp:cNvPr id="0" name=""/>
        <dsp:cNvSpPr/>
      </dsp:nvSpPr>
      <dsp:spPr>
        <a:xfrm>
          <a:off x="4220624"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4627256" y="793460"/>
          <a:ext cx="91440" cy="1040410"/>
        </a:xfrm>
        <a:custGeom>
          <a:avLst/>
          <a:gdLst/>
          <a:ahLst/>
          <a:cxnLst/>
          <a:rect l="0" t="0" r="0" b="0"/>
          <a:pathLst>
            <a:path>
              <a:moveTo>
                <a:pt x="45720" y="0"/>
              </a:moveTo>
              <a:lnTo>
                <a:pt x="45720"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150A1-00E7-4A5E-89C4-D654F2B38B15}">
      <dsp:nvSpPr>
        <dsp:cNvPr id="0" name=""/>
        <dsp:cNvSpPr/>
      </dsp:nvSpPr>
      <dsp:spPr>
        <a:xfrm>
          <a:off x="2852258" y="2399311"/>
          <a:ext cx="169632" cy="1648711"/>
        </a:xfrm>
        <a:custGeom>
          <a:avLst/>
          <a:gdLst/>
          <a:ahLst/>
          <a:cxnLst/>
          <a:rect l="0" t="0" r="0" b="0"/>
          <a:pathLst>
            <a:path>
              <a:moveTo>
                <a:pt x="0" y="0"/>
              </a:moveTo>
              <a:lnTo>
                <a:pt x="0" y="1648711"/>
              </a:lnTo>
              <a:lnTo>
                <a:pt x="169632" y="16487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4BE4B-A1BA-4233-8A37-0D2F8F05C676}">
      <dsp:nvSpPr>
        <dsp:cNvPr id="0" name=""/>
        <dsp:cNvSpPr/>
      </dsp:nvSpPr>
      <dsp:spPr>
        <a:xfrm>
          <a:off x="2852258"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2805B6-DB5A-46FB-830B-8EBDC7DABBD0}">
      <dsp:nvSpPr>
        <dsp:cNvPr id="0" name=""/>
        <dsp:cNvSpPr/>
      </dsp:nvSpPr>
      <dsp:spPr>
        <a:xfrm>
          <a:off x="2852258"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3304610" y="793460"/>
          <a:ext cx="1368365" cy="1040410"/>
        </a:xfrm>
        <a:custGeom>
          <a:avLst/>
          <a:gdLst/>
          <a:ahLst/>
          <a:cxnLst/>
          <a:rect l="0" t="0" r="0" b="0"/>
          <a:pathLst>
            <a:path>
              <a:moveTo>
                <a:pt x="1368365" y="0"/>
              </a:moveTo>
              <a:lnTo>
                <a:pt x="1368365" y="921667"/>
              </a:lnTo>
              <a:lnTo>
                <a:pt x="0" y="921667"/>
              </a:lnTo>
              <a:lnTo>
                <a:pt x="0"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27BD6F-D553-46F4-9772-B96E1C19EA4D}">
      <dsp:nvSpPr>
        <dsp:cNvPr id="0" name=""/>
        <dsp:cNvSpPr/>
      </dsp:nvSpPr>
      <dsp:spPr>
        <a:xfrm>
          <a:off x="1483892"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82140-D1BA-4FB2-8CF4-BF2166A2BB71}">
      <dsp:nvSpPr>
        <dsp:cNvPr id="0" name=""/>
        <dsp:cNvSpPr/>
      </dsp:nvSpPr>
      <dsp:spPr>
        <a:xfrm>
          <a:off x="1483892"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1936244" y="793460"/>
          <a:ext cx="2736731" cy="1040410"/>
        </a:xfrm>
        <a:custGeom>
          <a:avLst/>
          <a:gdLst/>
          <a:ahLst/>
          <a:cxnLst/>
          <a:rect l="0" t="0" r="0" b="0"/>
          <a:pathLst>
            <a:path>
              <a:moveTo>
                <a:pt x="2736731" y="0"/>
              </a:moveTo>
              <a:lnTo>
                <a:pt x="2736731" y="921667"/>
              </a:lnTo>
              <a:lnTo>
                <a:pt x="0" y="921667"/>
              </a:lnTo>
              <a:lnTo>
                <a:pt x="0"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EB147-1DD8-4327-8878-CEDCB30BE517}">
      <dsp:nvSpPr>
        <dsp:cNvPr id="0" name=""/>
        <dsp:cNvSpPr/>
      </dsp:nvSpPr>
      <dsp:spPr>
        <a:xfrm>
          <a:off x="115526" y="2399311"/>
          <a:ext cx="169632" cy="1648711"/>
        </a:xfrm>
        <a:custGeom>
          <a:avLst/>
          <a:gdLst/>
          <a:ahLst/>
          <a:cxnLst/>
          <a:rect l="0" t="0" r="0" b="0"/>
          <a:pathLst>
            <a:path>
              <a:moveTo>
                <a:pt x="0" y="0"/>
              </a:moveTo>
              <a:lnTo>
                <a:pt x="0" y="1648711"/>
              </a:lnTo>
              <a:lnTo>
                <a:pt x="169632" y="16487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58794-42C6-47D6-B783-B6B4DB58EAAC}">
      <dsp:nvSpPr>
        <dsp:cNvPr id="0" name=""/>
        <dsp:cNvSpPr/>
      </dsp:nvSpPr>
      <dsp:spPr>
        <a:xfrm>
          <a:off x="115526"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1C2BB-3FD3-4CC4-9712-03150EDFD366}">
      <dsp:nvSpPr>
        <dsp:cNvPr id="0" name=""/>
        <dsp:cNvSpPr/>
      </dsp:nvSpPr>
      <dsp:spPr>
        <a:xfrm>
          <a:off x="115526"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567879" y="793460"/>
          <a:ext cx="4105097" cy="1040410"/>
        </a:xfrm>
        <a:custGeom>
          <a:avLst/>
          <a:gdLst/>
          <a:ahLst/>
          <a:cxnLst/>
          <a:rect l="0" t="0" r="0" b="0"/>
          <a:pathLst>
            <a:path>
              <a:moveTo>
                <a:pt x="4105097" y="0"/>
              </a:moveTo>
              <a:lnTo>
                <a:pt x="4105097" y="921667"/>
              </a:lnTo>
              <a:lnTo>
                <a:pt x="0" y="921667"/>
              </a:lnTo>
              <a:lnTo>
                <a:pt x="0"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3772976" y="418958"/>
          <a:ext cx="1800000" cy="374502"/>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latin typeface="+mn-lt"/>
              <a:ea typeface="Open Sans SemiBold" panose="020B0706030804020204" pitchFamily="34" charset="0"/>
              <a:cs typeface="Open Sans SemiBold" panose="020B0706030804020204" pitchFamily="34" charset="0"/>
            </a:rPr>
            <a:t>embetsledelse</a:t>
          </a:r>
        </a:p>
      </dsp:txBody>
      <dsp:txXfrm>
        <a:off x="3772976" y="418958"/>
        <a:ext cx="1800000" cy="374502"/>
      </dsp:txXfrm>
    </dsp:sp>
    <dsp:sp modelId="{909C95B6-E601-4D07-A8B9-4253AA4B192F}">
      <dsp:nvSpPr>
        <dsp:cNvPr id="0" name=""/>
        <dsp:cNvSpPr/>
      </dsp:nvSpPr>
      <dsp:spPr>
        <a:xfrm>
          <a:off x="2438"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t>justis og </a:t>
          </a:r>
          <a:br>
            <a:rPr lang="nb-NO" sz="1000" kern="1200"/>
          </a:br>
          <a:r>
            <a:rPr lang="nb-NO" sz="1000" kern="1200"/>
            <a:t>kommunal</a:t>
          </a:r>
        </a:p>
      </dsp:txBody>
      <dsp:txXfrm>
        <a:off x="2438" y="1833871"/>
        <a:ext cx="1130880" cy="565440"/>
      </dsp:txXfrm>
    </dsp:sp>
    <dsp:sp modelId="{553631B5-CBD2-4A84-8241-4CFEDA684922}">
      <dsp:nvSpPr>
        <dsp:cNvPr id="0" name=""/>
        <dsp:cNvSpPr/>
      </dsp:nvSpPr>
      <dsp:spPr>
        <a:xfrm>
          <a:off x="285158"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juridisk</a:t>
          </a:r>
        </a:p>
      </dsp:txBody>
      <dsp:txXfrm>
        <a:off x="285158" y="2636796"/>
        <a:ext cx="1130880" cy="374502"/>
      </dsp:txXfrm>
    </dsp:sp>
    <dsp:sp modelId="{F13E7E48-981B-43A9-9979-E605E6B970F9}">
      <dsp:nvSpPr>
        <dsp:cNvPr id="0" name=""/>
        <dsp:cNvSpPr/>
      </dsp:nvSpPr>
      <dsp:spPr>
        <a:xfrm>
          <a:off x="285158"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vergemål</a:t>
          </a:r>
        </a:p>
      </dsp:txBody>
      <dsp:txXfrm>
        <a:off x="285158" y="3248783"/>
        <a:ext cx="1130880" cy="374502"/>
      </dsp:txXfrm>
    </dsp:sp>
    <dsp:sp modelId="{838C790D-277C-4318-B19C-4E18F5216499}">
      <dsp:nvSpPr>
        <dsp:cNvPr id="0" name=""/>
        <dsp:cNvSpPr/>
      </dsp:nvSpPr>
      <dsp:spPr>
        <a:xfrm>
          <a:off x="285158" y="3860771"/>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plan</a:t>
          </a:r>
        </a:p>
      </dsp:txBody>
      <dsp:txXfrm>
        <a:off x="285158" y="3860771"/>
        <a:ext cx="1130880" cy="374502"/>
      </dsp:txXfrm>
    </dsp:sp>
    <dsp:sp modelId="{CDDA0DEA-00AB-4476-B1F6-F3D5C4F5B05A}">
      <dsp:nvSpPr>
        <dsp:cNvPr id="0" name=""/>
        <dsp:cNvSpPr/>
      </dsp:nvSpPr>
      <dsp:spPr>
        <a:xfrm>
          <a:off x="1370804"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helse og sosial</a:t>
          </a:r>
        </a:p>
      </dsp:txBody>
      <dsp:txXfrm>
        <a:off x="1370804" y="1833871"/>
        <a:ext cx="1130880" cy="565440"/>
      </dsp:txXfrm>
    </dsp:sp>
    <dsp:sp modelId="{FF9BC0BE-EDB8-40F1-8B24-627FF34A5A2F}">
      <dsp:nvSpPr>
        <dsp:cNvPr id="0" name=""/>
        <dsp:cNvSpPr/>
      </dsp:nvSpPr>
      <dsp:spPr>
        <a:xfrm>
          <a:off x="1653524"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helse og omsorg</a:t>
          </a:r>
        </a:p>
      </dsp:txBody>
      <dsp:txXfrm>
        <a:off x="1653524" y="2636796"/>
        <a:ext cx="1130880" cy="374502"/>
      </dsp:txXfrm>
    </dsp:sp>
    <dsp:sp modelId="{A31324D4-E64F-4E57-96FD-598ACBBACD19}">
      <dsp:nvSpPr>
        <dsp:cNvPr id="0" name=""/>
        <dsp:cNvSpPr/>
      </dsp:nvSpPr>
      <dsp:spPr>
        <a:xfrm>
          <a:off x="1653524"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sosial og familie</a:t>
          </a:r>
        </a:p>
      </dsp:txBody>
      <dsp:txXfrm>
        <a:off x="1653524" y="3248783"/>
        <a:ext cx="1130880" cy="374502"/>
      </dsp:txXfrm>
    </dsp:sp>
    <dsp:sp modelId="{111B72F2-6D3E-4A9C-A953-9ECE5CECD5F6}">
      <dsp:nvSpPr>
        <dsp:cNvPr id="0" name=""/>
        <dsp:cNvSpPr/>
      </dsp:nvSpPr>
      <dsp:spPr>
        <a:xfrm>
          <a:off x="2739170"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t>oppvekst og barnevern</a:t>
          </a:r>
        </a:p>
      </dsp:txBody>
      <dsp:txXfrm>
        <a:off x="2739170" y="1833871"/>
        <a:ext cx="1130880" cy="565440"/>
      </dsp:txXfrm>
    </dsp:sp>
    <dsp:sp modelId="{ECADBA38-16A9-407D-8A5F-D6DE9BF43E1B}">
      <dsp:nvSpPr>
        <dsp:cNvPr id="0" name=""/>
        <dsp:cNvSpPr/>
      </dsp:nvSpPr>
      <dsp:spPr>
        <a:xfrm>
          <a:off x="3021890"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skole</a:t>
          </a:r>
        </a:p>
      </dsp:txBody>
      <dsp:txXfrm>
        <a:off x="3021890" y="2636796"/>
        <a:ext cx="1130880" cy="374502"/>
      </dsp:txXfrm>
    </dsp:sp>
    <dsp:sp modelId="{666E077F-97D3-4355-9F84-AD1816C49B12}">
      <dsp:nvSpPr>
        <dsp:cNvPr id="0" name=""/>
        <dsp:cNvSpPr/>
      </dsp:nvSpPr>
      <dsp:spPr>
        <a:xfrm>
          <a:off x="3021890"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barnehage</a:t>
          </a:r>
        </a:p>
      </dsp:txBody>
      <dsp:txXfrm>
        <a:off x="3021890" y="3248783"/>
        <a:ext cx="1130880" cy="374502"/>
      </dsp:txXfrm>
    </dsp:sp>
    <dsp:sp modelId="{B8289C61-4606-4F43-91FF-7C0EDDCA438B}">
      <dsp:nvSpPr>
        <dsp:cNvPr id="0" name=""/>
        <dsp:cNvSpPr/>
      </dsp:nvSpPr>
      <dsp:spPr>
        <a:xfrm>
          <a:off x="3021890" y="3860771"/>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barnevern</a:t>
          </a:r>
        </a:p>
      </dsp:txBody>
      <dsp:txXfrm>
        <a:off x="3021890" y="3860771"/>
        <a:ext cx="1130880" cy="374502"/>
      </dsp:txXfrm>
    </dsp:sp>
    <dsp:sp modelId="{659292F3-2B21-4827-9546-D01800201700}">
      <dsp:nvSpPr>
        <dsp:cNvPr id="0" name=""/>
        <dsp:cNvSpPr/>
      </dsp:nvSpPr>
      <dsp:spPr>
        <a:xfrm>
          <a:off x="4107536"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miljø</a:t>
          </a:r>
        </a:p>
      </dsp:txBody>
      <dsp:txXfrm>
        <a:off x="4107536" y="1833871"/>
        <a:ext cx="1130880" cy="565440"/>
      </dsp:txXfrm>
    </dsp:sp>
    <dsp:sp modelId="{61819400-3ED5-499D-95E6-64ECC88F62D3}">
      <dsp:nvSpPr>
        <dsp:cNvPr id="0" name=""/>
        <dsp:cNvSpPr/>
      </dsp:nvSpPr>
      <dsp:spPr>
        <a:xfrm>
          <a:off x="4390256"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naturmangfold</a:t>
          </a:r>
          <a:br>
            <a:rPr lang="nb-NO" sz="900" kern="1200"/>
          </a:br>
          <a:r>
            <a:rPr lang="nb-NO" sz="900" kern="1200"/>
            <a:t>og naturvern</a:t>
          </a:r>
        </a:p>
      </dsp:txBody>
      <dsp:txXfrm>
        <a:off x="4390256" y="2636796"/>
        <a:ext cx="1130880" cy="374502"/>
      </dsp:txXfrm>
    </dsp:sp>
    <dsp:sp modelId="{904DE4B9-5AFB-4A5D-BEB0-39D5D1B6F5E4}">
      <dsp:nvSpPr>
        <dsp:cNvPr id="0" name=""/>
        <dsp:cNvSpPr/>
      </dsp:nvSpPr>
      <dsp:spPr>
        <a:xfrm>
          <a:off x="4390256"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vannforvaltning</a:t>
          </a:r>
          <a:br>
            <a:rPr lang="nb-NO" sz="900" kern="1200"/>
          </a:br>
          <a:r>
            <a:rPr lang="nb-NO" sz="900" kern="1200"/>
            <a:t>og forurensing</a:t>
          </a:r>
        </a:p>
      </dsp:txBody>
      <dsp:txXfrm>
        <a:off x="4390256" y="3248783"/>
        <a:ext cx="1130880" cy="374502"/>
      </dsp:txXfrm>
    </dsp:sp>
    <dsp:sp modelId="{AC8D6E1D-9DDA-40FF-98C0-9DE0A1663417}">
      <dsp:nvSpPr>
        <dsp:cNvPr id="0" name=""/>
        <dsp:cNvSpPr/>
      </dsp:nvSpPr>
      <dsp:spPr>
        <a:xfrm>
          <a:off x="5475901"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reindrift</a:t>
          </a:r>
        </a:p>
      </dsp:txBody>
      <dsp:txXfrm>
        <a:off x="5475901" y="1833871"/>
        <a:ext cx="1130880" cy="565440"/>
      </dsp:txXfrm>
    </dsp:sp>
    <dsp:sp modelId="{9FEA9DB0-FFA5-45AA-B9E3-AAF758E2979C}">
      <dsp:nvSpPr>
        <dsp:cNvPr id="0" name=""/>
        <dsp:cNvSpPr/>
      </dsp:nvSpPr>
      <dsp:spPr>
        <a:xfrm>
          <a:off x="5758622"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Øst-Finnmark</a:t>
          </a:r>
        </a:p>
      </dsp:txBody>
      <dsp:txXfrm>
        <a:off x="5758622" y="2636796"/>
        <a:ext cx="1130880" cy="374502"/>
      </dsp:txXfrm>
    </dsp:sp>
    <dsp:sp modelId="{B9868352-61DD-4892-B03E-9732D332EBD8}">
      <dsp:nvSpPr>
        <dsp:cNvPr id="0" name=""/>
        <dsp:cNvSpPr/>
      </dsp:nvSpPr>
      <dsp:spPr>
        <a:xfrm>
          <a:off x="5758622"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Vest-Finnmark</a:t>
          </a:r>
          <a:br>
            <a:rPr lang="nb-NO" sz="900" kern="1200"/>
          </a:br>
          <a:r>
            <a:rPr lang="nb-NO" sz="900" kern="1200"/>
            <a:t>og Troms</a:t>
          </a:r>
        </a:p>
      </dsp:txBody>
      <dsp:txXfrm>
        <a:off x="5758622" y="3248783"/>
        <a:ext cx="1130880" cy="374502"/>
      </dsp:txXfrm>
    </dsp:sp>
    <dsp:sp modelId="{EFB304F1-F6B6-401C-BEFD-6DEB5E98C5F2}">
      <dsp:nvSpPr>
        <dsp:cNvPr id="0" name=""/>
        <dsp:cNvSpPr/>
      </dsp:nvSpPr>
      <dsp:spPr>
        <a:xfrm>
          <a:off x="6844267"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landbruk</a:t>
          </a:r>
        </a:p>
      </dsp:txBody>
      <dsp:txXfrm>
        <a:off x="6844267" y="1833871"/>
        <a:ext cx="1130880" cy="565440"/>
      </dsp:txXfrm>
    </dsp:sp>
    <dsp:sp modelId="{1F9F70E5-8640-45BD-B6C4-BF02659BB8A4}">
      <dsp:nvSpPr>
        <dsp:cNvPr id="0" name=""/>
        <dsp:cNvSpPr/>
      </dsp:nvSpPr>
      <dsp:spPr>
        <a:xfrm>
          <a:off x="8212633"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HR og </a:t>
          </a:r>
          <a:br>
            <a:rPr lang="nb-NO" sz="1050" kern="1200"/>
          </a:br>
          <a:r>
            <a:rPr lang="nb-NO" sz="1050" kern="1200"/>
            <a:t>økonomi</a:t>
          </a:r>
        </a:p>
      </dsp:txBody>
      <dsp:txXfrm>
        <a:off x="8212633" y="1833871"/>
        <a:ext cx="1130880" cy="565440"/>
      </dsp:txXfrm>
    </dsp:sp>
    <dsp:sp modelId="{7D1CE52B-6125-4CAE-B58D-0204E7AEA1B6}">
      <dsp:nvSpPr>
        <dsp:cNvPr id="0" name=""/>
        <dsp:cNvSpPr/>
      </dsp:nvSpPr>
      <dsp:spPr>
        <a:xfrm>
          <a:off x="3006239" y="1044547"/>
          <a:ext cx="1547994" cy="499334"/>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samfunnssikkerhet</a:t>
          </a:r>
          <a:br>
            <a:rPr lang="nb-NO" sz="1050" kern="1200"/>
          </a:br>
          <a:r>
            <a:rPr lang="nb-NO" sz="1050" kern="1200"/>
            <a:t>og beredskap</a:t>
          </a:r>
        </a:p>
      </dsp:txBody>
      <dsp:txXfrm>
        <a:off x="3006239" y="1044547"/>
        <a:ext cx="1547994" cy="499334"/>
      </dsp:txXfrm>
    </dsp:sp>
    <dsp:sp modelId="{C32C0C48-A0F3-41D4-8BB6-B6566DFE356D}">
      <dsp:nvSpPr>
        <dsp:cNvPr id="0" name=""/>
        <dsp:cNvSpPr/>
      </dsp:nvSpPr>
      <dsp:spPr>
        <a:xfrm>
          <a:off x="4796581" y="1049410"/>
          <a:ext cx="1547994" cy="499334"/>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støtte og</a:t>
          </a:r>
          <a:br>
            <a:rPr lang="nb-NO" sz="1050" kern="1200"/>
          </a:br>
          <a:r>
            <a:rPr lang="nb-NO" sz="1050" kern="1200"/>
            <a:t>kommunikasjon</a:t>
          </a:r>
        </a:p>
      </dsp:txBody>
      <dsp:txXfrm>
        <a:off x="4796581" y="1049410"/>
        <a:ext cx="1547994" cy="4993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0CA8-D4C0-4EDF-983C-013F20071413}" type="datetimeFigureOut">
              <a:rPr lang="nb-NO" smtClean="0"/>
              <a:t>04.06.2020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Fylkesmannen i Nordland samarbeider på tvers av fagområder for å øke kommunenes kunnskap om Inn på tunet.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Inn på tunet er kvalitetssikrede velferdstjenester på gårdsbruk som kan gis som et tilbud til blant andre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elever i skolen som trenger en alternativ læringsarena,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ungdom som faller ut av videregående skole,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personer som trenger arbeidstrening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eldre personer som trenger et dagaktivitetstilbud.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kern="1200" dirty="0">
                <a:solidFill>
                  <a:schemeClr val="tx1"/>
                </a:solidFill>
                <a:effectLst/>
                <a:latin typeface="+mn-lt"/>
                <a:ea typeface="+mn-ea"/>
                <a:cs typeface="+mn-cs"/>
              </a:rPr>
              <a:t>I Nordland har vi 26 godkjente gårdsbruk spredt over hele fylket og mange gårder er i prosess for å bli godkjente som tilbydere av Inn på tunet-tjenester. Ta kontakt med Fylkesmannen dersom din kommune ønsker å etablere et samarbeid med en Inn på tunet-gård.</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332045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14</a:t>
            </a:fld>
            <a:endParaRPr lang="nb-NO"/>
          </a:p>
        </p:txBody>
      </p:sp>
    </p:spTree>
    <p:extLst>
      <p:ext uri="{BB962C8B-B14F-4D97-AF65-F5344CB8AC3E}">
        <p14:creationId xmlns:p14="http://schemas.microsoft.com/office/powerpoint/2010/main" val="815368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utfordring har vært å håndtere samtidige hendelser. Vi har hatt større strømbrudd, bortfall av EKOM, ras i boligområder, ras over veier, oppdemming av elver med fare for flodbølge og nå fare for vårflom. Hendelser har vært godt håndtert og vi har vel aldri vært så godt forberedt på en vårflom som nå.</a:t>
            </a:r>
          </a:p>
          <a:p>
            <a:endParaRPr lang="nb-NO" dirty="0"/>
          </a:p>
          <a:p>
            <a:r>
              <a:rPr lang="nb-NO" dirty="0"/>
              <a:t>Om/når den kommer og i hvilken grad er fortsatt usikkert. Plottet viser </a:t>
            </a:r>
            <a:r>
              <a:rPr lang="nb-NO" dirty="0" err="1"/>
              <a:t>Nervoll</a:t>
            </a:r>
            <a:r>
              <a:rPr lang="nb-NO" dirty="0"/>
              <a:t> i Vefsna. Her ser vi prognose for vårflom gitt værutvikling for de ulike årene fra 1958 og frem til i dag. Som dere ser kan flomtoppen bli svært høy, men det er også mulighet for at vi unngår det verste. Og flomtoppen kan komme så sent som i juli. </a:t>
            </a:r>
          </a:p>
          <a:p>
            <a:endParaRPr lang="nb-NO" dirty="0"/>
          </a:p>
          <a:p>
            <a:r>
              <a:rPr lang="nb-NO" dirty="0"/>
              <a:t>Vi har de siste to ukene hatt en veldig gunstig værutvikling og unngår vi kombinasjonen av varme og sterk nedbør kan dette gå fint.</a:t>
            </a:r>
          </a:p>
          <a:p>
            <a:endParaRPr lang="nb-NO" dirty="0"/>
          </a:p>
          <a:p>
            <a:r>
              <a:rPr lang="nb-NO" b="1" dirty="0"/>
              <a:t>NB! Oppdatert info etter pinsehelga inn her?</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15</a:t>
            </a:fld>
            <a:endParaRPr lang="nb-NO"/>
          </a:p>
        </p:txBody>
      </p:sp>
    </p:spTree>
    <p:extLst>
      <p:ext uri="{BB962C8B-B14F-4D97-AF65-F5344CB8AC3E}">
        <p14:creationId xmlns:p14="http://schemas.microsoft.com/office/powerpoint/2010/main" val="1783739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16</a:t>
            </a:fld>
            <a:endParaRPr lang="nb-NO"/>
          </a:p>
        </p:txBody>
      </p:sp>
    </p:spTree>
    <p:extLst>
      <p:ext uri="{BB962C8B-B14F-4D97-AF65-F5344CB8AC3E}">
        <p14:creationId xmlns:p14="http://schemas.microsoft.com/office/powerpoint/2010/main" val="1212982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Separate avløpsanlegg: utslipp med organisk belasting mindre enn 50 personekvivalenter (pe) (enkeltboliger og opp til </a:t>
            </a:r>
            <a:r>
              <a:rPr lang="nb-NO" dirty="0" err="1"/>
              <a:t>ca</a:t>
            </a:r>
            <a:r>
              <a:rPr lang="nb-NO" dirty="0"/>
              <a:t> 12 boliger)(også fritidsbebyggelser)</a:t>
            </a:r>
          </a:p>
          <a:p>
            <a:r>
              <a:rPr lang="nb-NO" dirty="0"/>
              <a:t>Mindre tettbebyggelser: utslipp med organisk belastning 50 – 2000 pe ved utslipp til ferskvann/elvemunning eller 50 – 10 000 pe ved utslipp til sjø</a:t>
            </a:r>
          </a:p>
          <a:p>
            <a:r>
              <a:rPr lang="nb-NO" dirty="0"/>
              <a:t>Større tettbebyggelser: utslipp fra 2000/10 000 pe og oppover</a:t>
            </a:r>
          </a:p>
          <a:p>
            <a:endParaRPr lang="nb-NO" dirty="0"/>
          </a:p>
          <a:p>
            <a:r>
              <a:rPr lang="nb-NO" b="1" dirty="0"/>
              <a:t>OBS! </a:t>
            </a:r>
            <a:r>
              <a:rPr lang="nb-NO" dirty="0"/>
              <a:t>Kap 13 og 14 – det er størrelsen på den sammenhengende </a:t>
            </a:r>
            <a:r>
              <a:rPr lang="nb-NO" u="sng" dirty="0"/>
              <a:t>tettbebyggelsen</a:t>
            </a:r>
            <a:r>
              <a:rPr lang="nb-NO" dirty="0"/>
              <a:t> som avgjør rensekravet (ikke det enkelte avløpsanlegget, sånn som i kap 12). Og det gjelder da samme krav til samtlige anlegg innenfor tettbebyggelsen.</a:t>
            </a:r>
          </a:p>
          <a:p>
            <a:r>
              <a:rPr lang="nb-NO" dirty="0"/>
              <a:t>I Nordland er dette: Bodø (</a:t>
            </a:r>
            <a:r>
              <a:rPr lang="nb-NO" dirty="0" err="1"/>
              <a:t>Kvalvika</a:t>
            </a:r>
            <a:r>
              <a:rPr lang="nb-NO" dirty="0"/>
              <a:t> – Støver), Mo i Rana (</a:t>
            </a:r>
            <a:r>
              <a:rPr lang="nb-NO" dirty="0" err="1"/>
              <a:t>Båsmo</a:t>
            </a:r>
            <a:r>
              <a:rPr lang="nb-NO" dirty="0"/>
              <a:t> – Langnes), Mosjøen og Narvik by</a:t>
            </a:r>
          </a:p>
          <a:p>
            <a:endParaRPr lang="nb-NO" dirty="0"/>
          </a:p>
          <a:p>
            <a:r>
              <a:rPr lang="nb-NO" dirty="0"/>
              <a:t>Bestemmelsene i kap 14 er basert på EUs avløpsdirektiv (1992) – en særnordisk avtale har gitt oss tilgang til å lempe noe på standard rensekrav i avløpsdirektivet (vi kan tillate primærrensing i stedet for sekundærrensing, ut i fra visse kriterier og på visse vilkår). Dette har de 4 kommunene i Nordland (i likhet med det meste av </a:t>
            </a:r>
            <a:r>
              <a:rPr lang="nb-NO" dirty="0" err="1"/>
              <a:t>kystnorge</a:t>
            </a:r>
            <a:r>
              <a:rPr lang="nb-NO" dirty="0"/>
              <a:t>) søkt om, og fått innvilget. 2008-fristen ble i 2010 endret til 2015.</a:t>
            </a:r>
          </a:p>
          <a:p>
            <a:endParaRPr lang="nb-NO" dirty="0"/>
          </a:p>
          <a:p>
            <a:r>
              <a:rPr lang="nb-NO" dirty="0"/>
              <a:t>For de anleggene som ikke har «automatisk oppgraderingskrav» i forskriften, så er utslippet lovlig inntil kommunen bestemmer at de skal sette nye krav.</a:t>
            </a:r>
          </a:p>
          <a:p>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17</a:t>
            </a:fld>
            <a:endParaRPr lang="nb-NO"/>
          </a:p>
        </p:txBody>
      </p:sp>
    </p:spTree>
    <p:extLst>
      <p:ext uri="{BB962C8B-B14F-4D97-AF65-F5344CB8AC3E}">
        <p14:creationId xmlns:p14="http://schemas.microsoft.com/office/powerpoint/2010/main" val="1839613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u="sng" dirty="0"/>
              <a:t>Kommunen:</a:t>
            </a:r>
          </a:p>
          <a:p>
            <a:r>
              <a:rPr lang="nb-NO" dirty="0"/>
              <a:t>Vi gjennomførte en tilsynsaksjon ledet av Miljødirektoratet, rettet mot kommunens myndighetsrolle på avløp (kap 13) i 2019. Hver FM besøkte 3 kommuner, og </a:t>
            </a:r>
            <a:r>
              <a:rPr lang="nb-NO" dirty="0" err="1"/>
              <a:t>M.dir</a:t>
            </a:r>
            <a:r>
              <a:rPr lang="nb-NO" dirty="0"/>
              <a:t> gjennomførte brevkontroll av de øvrige. </a:t>
            </a:r>
          </a:p>
          <a:p>
            <a:endParaRPr lang="nb-NO" dirty="0"/>
          </a:p>
          <a:p>
            <a:r>
              <a:rPr lang="nb-NO" dirty="0"/>
              <a:t>Resultatet (Nordland og nasjonalt) viser entydig at kommunene i liten grad bruker myndigheten sin – de fører ikke tilsyn med avløpsanlegg, identifiserer ikke problemområder (brukerkonflikter/sårbare resipienter </a:t>
            </a:r>
            <a:r>
              <a:rPr lang="nb-NO" dirty="0" err="1"/>
              <a:t>o.l</a:t>
            </a:r>
            <a:r>
              <a:rPr lang="nb-NO" dirty="0"/>
              <a:t>) og setter ikke krav for å imøtekomme disse, fører ikke kontroll med om anlegg overholder rensekrav eller pålegger tiltak for å oppfylle disse osv. Det er ikke gitt pålegg eller lagt planer for å oppgradere anlegg som ikke tilfredsstiller dagens krav (skulle vært gjort innen 2008). De fleste av disse anleggene er kommunalt eid, men også noen privateide. </a:t>
            </a:r>
          </a:p>
          <a:p>
            <a:endParaRPr lang="nb-NO" dirty="0"/>
          </a:p>
          <a:p>
            <a:r>
              <a:rPr lang="nb-NO" dirty="0"/>
              <a:t>Kommunen har som regel god dialog mellom myndighet og drift i organisasjonen, men fokuset er på daglig drift – at anlegget fungerer uten vesentlige driftsproblemer – og manglende fokus på/bevissthet rundt å oppfylle regelverket.</a:t>
            </a:r>
          </a:p>
          <a:p>
            <a:endParaRPr lang="nb-NO" dirty="0"/>
          </a:p>
          <a:p>
            <a:r>
              <a:rPr lang="nb-NO" dirty="0"/>
              <a:t>(For separatanlegg/kap 12 har kommunene noe mer aktivitet, men driver lite proaktiv virksomhet. Det meste av oppfølging/saksbehandling skjer etter tips/klager fra publikum, og i liten grad planmessig arbeid (med noen få unntak))</a:t>
            </a:r>
          </a:p>
          <a:p>
            <a:endParaRPr lang="nb-NO" u="sng" dirty="0"/>
          </a:p>
          <a:p>
            <a:r>
              <a:rPr lang="nb-NO" u="sng" dirty="0"/>
              <a:t>Fylkesmannen:</a:t>
            </a:r>
          </a:p>
          <a:p>
            <a:r>
              <a:rPr lang="nb-NO" dirty="0"/>
              <a:t>Utbyggingstakten har vært tregere enn ønsket, og det gjenstår ennå bygging av flere renseanlegg. Vi (FMNO) har kanskje hatt litt for stor forståelse for den kommunale hverdagen og ressursene de har tilgjengelig, og har ikke lagt større press på dem da vi har sett fremdrift. Samtidig ser vi allerede at noen av anleggene som ble bygget først er i ferd med å bryte rammen i utslippstillatelsen.</a:t>
            </a:r>
          </a:p>
          <a:p>
            <a:endParaRPr lang="nb-NO" dirty="0"/>
          </a:p>
          <a:p>
            <a:r>
              <a:rPr lang="nb-NO" dirty="0"/>
              <a:t>Problem: den teknologien som i stor utstrekning er valgt (</a:t>
            </a:r>
            <a:r>
              <a:rPr lang="nb-NO" dirty="0" err="1"/>
              <a:t>mikrosil</a:t>
            </a:r>
            <a:r>
              <a:rPr lang="nb-NO" dirty="0"/>
              <a:t>) klarer primærrensekravet marginalt. Det er derfor nye anlegg som sliter med å overholde rensekrav. Delvis pga dårlig separert ledningsnett (kloakk og overvann går i samme rør)(mikrosiler er følsomme for sammensetninga i avløpsvannet).</a:t>
            </a:r>
          </a:p>
          <a:p>
            <a:endParaRPr lang="nb-NO" dirty="0"/>
          </a:p>
          <a:p>
            <a:r>
              <a:rPr lang="nb-NO" dirty="0"/>
              <a:t>Samtlige i Nordland fikk dispensasjon til primærrensing, og de sliter med å oppnå dette med denne typen anlegg. Nyere teknologi gjør imidlertid at sekundærrensing er enklere/billigere å få til i dag enn for 10 år siden. Bør vurderes for de anleggene som ikke er bygget ennå. Kommunen slipper da også unna overvåkingskravet som henger sammen med primærrensetillatelsen. For vår del krever det omgjøring av tidligere vedtak/eksisterende tillatelser.</a:t>
            </a:r>
          </a:p>
          <a:p>
            <a:endParaRPr lang="nb-NO" dirty="0"/>
          </a:p>
          <a:p>
            <a:r>
              <a:rPr lang="nb-NO" dirty="0"/>
              <a:t>Nye byggeområder/fortetting/sentrumsutvikling som øker belastninga på avløpsanleggene er strengt tatt ikke tillatt i områder som ikke oppfyller avløpsbestemmelsene </a:t>
            </a:r>
            <a:r>
              <a:rPr lang="nb-NO" dirty="0" err="1"/>
              <a:t>ihht</a:t>
            </a:r>
            <a:r>
              <a:rPr lang="nb-NO" dirty="0"/>
              <a:t> pbl. </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18</a:t>
            </a:fld>
            <a:endParaRPr lang="nb-NO"/>
          </a:p>
        </p:txBody>
      </p:sp>
    </p:spTree>
    <p:extLst>
      <p:ext uri="{BB962C8B-B14F-4D97-AF65-F5344CB8AC3E}">
        <p14:creationId xmlns:p14="http://schemas.microsoft.com/office/powerpoint/2010/main" val="1195455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ESA puster oss i nakken og </a:t>
            </a:r>
            <a:r>
              <a:rPr lang="nb-NO" dirty="0" err="1"/>
              <a:t>M.dir</a:t>
            </a:r>
            <a:r>
              <a:rPr lang="nb-NO" dirty="0"/>
              <a:t> er nervøse for å få et pålegg med krav om tiltak da vi i så fall mister styringa på prosessen. FM skal derfor levere planer, som skal sys sammen til en nasjonal plan for hvordan vi skal oppfylle avløpsdirektivet. Intensjonen er å vise handlekraft for å unngå at ESA tar styringa.</a:t>
            </a:r>
          </a:p>
          <a:p>
            <a:endParaRPr lang="nb-NO" dirty="0"/>
          </a:p>
          <a:p>
            <a:r>
              <a:rPr lang="nb-NO" dirty="0"/>
              <a:t>Det forventes at vi skal følge opp de kommunene som ikke er i mål ved å kreve fremdriftsplaner, om nødvendig gi pålegg og knytte tvangsmulkt til konkrete tiltak. </a:t>
            </a:r>
            <a:r>
              <a:rPr lang="nb-NO" dirty="0" err="1"/>
              <a:t>M.dir</a:t>
            </a:r>
            <a:r>
              <a:rPr lang="nb-NO" dirty="0"/>
              <a:t> oppfordrer også til å bruke virkemidler i andre regelverk enn forurensningsloven; </a:t>
            </a:r>
            <a:r>
              <a:rPr lang="nb-NO" dirty="0" err="1"/>
              <a:t>plan-og</a:t>
            </a:r>
            <a:r>
              <a:rPr lang="nb-NO" dirty="0"/>
              <a:t> bygningsloven, vannforskriften</a:t>
            </a:r>
          </a:p>
          <a:p>
            <a:endParaRPr lang="nb-NO" dirty="0"/>
          </a:p>
          <a:p>
            <a:r>
              <a:rPr lang="nb-NO" dirty="0"/>
              <a:t>Vi har ikke så mange virkemidler for kommunens myndighetsområde. Vi har en veileder-/pådriverrolle, og vi kan føre tilsyn med kommunens myndighetsutøving (men ikke gi pålegg/bruke tvangsmulkt for å sikre retting av avvik). Her kan vi også bruke vannforskriftarbeidet til å få gjennomført tiltak. De sterkeste virkemidlene har vi kanskje i pbl – innsigelse mot utbygging i områder uten tilfredsstillende avløpsforhold.</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19</a:t>
            </a:fld>
            <a:endParaRPr lang="nb-NO"/>
          </a:p>
        </p:txBody>
      </p:sp>
    </p:spTree>
    <p:extLst>
      <p:ext uri="{BB962C8B-B14F-4D97-AF65-F5344CB8AC3E}">
        <p14:creationId xmlns:p14="http://schemas.microsoft.com/office/powerpoint/2010/main" val="2834462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20</a:t>
            </a:fld>
            <a:endParaRPr lang="nb-NO"/>
          </a:p>
        </p:txBody>
      </p:sp>
    </p:spTree>
    <p:extLst>
      <p:ext uri="{BB962C8B-B14F-4D97-AF65-F5344CB8AC3E}">
        <p14:creationId xmlns:p14="http://schemas.microsoft.com/office/powerpoint/2010/main" val="332338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 mest ideelle lokalitetene for akvakultur er allerede i bruk, og vi ser at det oftere er konflikt med naturverdier/annen bruk når det søkes om nye lokaliteter. Store deler av sjøarealene er i tillegg dårlig kartlagt med tanke på naturtyper, sårbare arter osv.</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dirty="0"/>
              <a:t>De ulike etatene i akvakulturforvaltningen vurderer forskjellige ting [se liste i lysark for eksempler]</a:t>
            </a:r>
          </a:p>
          <a:p>
            <a:endParaRPr lang="nb-NO" dirty="0"/>
          </a:p>
          <a:p>
            <a:r>
              <a:rPr lang="nb-NO" dirty="0"/>
              <a:t>Utover slike konflikter skal Fylkesmannen vurdere om lokaliteten har nok strøm og er plassert slik at man ikke får for høy belastning i resipient/vannforekomst</a:t>
            </a:r>
          </a:p>
          <a:p>
            <a:endParaRPr lang="nb-NO" dirty="0"/>
          </a:p>
          <a:p>
            <a:r>
              <a:rPr lang="nb-NO" dirty="0"/>
              <a:t>Vi ønsker at kommunene gjør konkrete vurderinger av områdene som settes av til akvakultur slik at de er mest mulig egnet til formålet. Dette vil bidra til en mer smidig søknadsprosess, også for oppdretterne.</a:t>
            </a:r>
          </a:p>
          <a:p>
            <a:endParaRPr lang="nb-NO" dirty="0"/>
          </a:p>
          <a:p>
            <a:r>
              <a:rPr lang="nb-NO" dirty="0"/>
              <a:t>[Tall per 27.5.2020: Totalt 289 lokaliteter i sjø (laks, marinfisk, alger, bløtdyr/krepsdyr/pigghuder). De fleste er lakselokaliteter (231 stk.)]</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21</a:t>
            </a:fld>
            <a:endParaRPr lang="nb-NO"/>
          </a:p>
        </p:txBody>
      </p:sp>
    </p:spTree>
    <p:extLst>
      <p:ext uri="{BB962C8B-B14F-4D97-AF65-F5344CB8AC3E}">
        <p14:creationId xmlns:p14="http://schemas.microsoft.com/office/powerpoint/2010/main" val="275933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22</a:t>
            </a:fld>
            <a:endParaRPr lang="nb-NO"/>
          </a:p>
        </p:txBody>
      </p:sp>
    </p:spTree>
    <p:extLst>
      <p:ext uri="{BB962C8B-B14F-4D97-AF65-F5344CB8AC3E}">
        <p14:creationId xmlns:p14="http://schemas.microsoft.com/office/powerpoint/2010/main" val="141880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27</a:t>
            </a:fld>
            <a:endParaRPr lang="nb-NO"/>
          </a:p>
        </p:txBody>
      </p:sp>
    </p:spTree>
    <p:extLst>
      <p:ext uri="{BB962C8B-B14F-4D97-AF65-F5344CB8AC3E}">
        <p14:creationId xmlns:p14="http://schemas.microsoft.com/office/powerpoint/2010/main" val="416945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Fylkesmannen og Nordland Fylkeskommune skal i høst søke om å bli nasjonal pilot for Inn på tunet. Piloten skal gjennomføres i samarbeid med utvalgte kommuner i Nordland og ta utgangspunkt i tilbud til elever i grunnskolen.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FILMEN: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Dere vil nå få se Fylkesmannens informasjonsfilm om Leve hele livet, en kvalitetsreform for eldre. I filmen møter dere Berit som får en demenssykdom og så etter hvert får et dagaktivitetstilbud på Stall Fagerbakken i Laukvik i Lofoten. Filmen kan dere også finne på nettsidene til Fylkesmannen under tema Leve hele livet og tema Inn på tunet.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NB! PRAKTISKE OPPLYSNINGER TIL DELTAKERENE FØR FILMEN KJØRES: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er noen tekniske begrensninger i Teams når det gjelder film i et Teams-møte. Men vi prøver likevel å dele filmen her. Når den kommer opp må dere trykke på startknappen. Filmen varer i fire og et halv minutt. Ikke logg av </a:t>
            </a:r>
            <a:r>
              <a:rPr lang="nb-NO" sz="1200" kern="1200" dirty="0" err="1">
                <a:solidFill>
                  <a:schemeClr val="tx1"/>
                </a:solidFill>
                <a:effectLst/>
                <a:latin typeface="+mn-lt"/>
                <a:ea typeface="+mn-ea"/>
                <a:cs typeface="+mn-cs"/>
              </a:rPr>
              <a:t>teamsmøte</a:t>
            </a:r>
            <a:r>
              <a:rPr lang="nb-NO" sz="1200" kern="1200" dirty="0">
                <a:solidFill>
                  <a:schemeClr val="tx1"/>
                </a:solidFill>
                <a:effectLst/>
                <a:latin typeface="+mn-lt"/>
                <a:ea typeface="+mn-ea"/>
                <a:cs typeface="+mn-cs"/>
              </a:rPr>
              <a:t>, hvis du får problemer med å se og høre filmen, bare vær i møtet. Nytt fra Fylkesmannen fortsetter når filmen er ferdig. Filmen kan også ses på våre nettsider etter at konferansen er over.  Vi legger ut link.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3</a:t>
            </a:fld>
            <a:endParaRPr lang="nb-NO"/>
          </a:p>
        </p:txBody>
      </p:sp>
    </p:spTree>
    <p:extLst>
      <p:ext uri="{BB962C8B-B14F-4D97-AF65-F5344CB8AC3E}">
        <p14:creationId xmlns:p14="http://schemas.microsoft.com/office/powerpoint/2010/main" val="556460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Bakgrunn</a:t>
            </a:r>
            <a:br>
              <a:rPr lang="nb-NO" b="1" dirty="0"/>
            </a:br>
            <a:r>
              <a:rPr lang="nb-NO" dirty="0"/>
              <a:t>Regjeringen oppnevnte i2017 et utvalg som fikk i oppgave å utrede og vurdere behovet for rettslig regulering av grunnskoleopplæringen og den videregående opplæringen). Utvalgets mandat var å foreslå ny opplæringslov og overordnende prinsipper for regelstyringen av grunnopplæringen. Utvalget leverte sin utredning NOU 2019: 23 </a:t>
            </a:r>
            <a:r>
              <a:rPr lang="nb-NO" i="1" dirty="0"/>
              <a:t>Ny opplæringslov</a:t>
            </a:r>
            <a:r>
              <a:rPr lang="nb-NO" dirty="0"/>
              <a:t> til daværende kunnskaps- og integreringsminister Jan Tore Sanner i  desember 2019.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Kommunene er høringsinstanser og skal gi sine høringssvar innen 1.juli via regjeringshøringsportal.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Forslaget til ny inneholder både gamle og nye prinsipper, og ved å gi høringssvar vil en kunne være med på at loven innrettes på en måte som er formålstjenlig for dere som skoleeiere.  Fylkesmannen oppfordrer dere derfor til å sende høringssvar på punkter dere mener er spesielt viktig for at loven skal bli et godt styringsverktøy.</a:t>
            </a:r>
          </a:p>
          <a:p>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28</a:t>
            </a:fld>
            <a:endParaRPr lang="nb-NO"/>
          </a:p>
        </p:txBody>
      </p:sp>
    </p:spTree>
    <p:extLst>
      <p:ext uri="{BB962C8B-B14F-4D97-AF65-F5344CB8AC3E}">
        <p14:creationId xmlns:p14="http://schemas.microsoft.com/office/powerpoint/2010/main" val="408788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Noen sentrale forslag</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 å skape rom for læring for mangfoldet av barn og voksne i dagens og framtidens grunnopplæring, foreslår utvalget blant annet at </a:t>
            </a:r>
            <a:r>
              <a:rPr lang="nb-NO" sz="1200" i="1" kern="1200" dirty="0">
                <a:solidFill>
                  <a:schemeClr val="tx1"/>
                </a:solidFill>
                <a:effectLst/>
                <a:latin typeface="+mn-lt"/>
                <a:ea typeface="+mn-ea"/>
                <a:cs typeface="+mn-cs"/>
              </a:rPr>
              <a:t>universell opplæring</a:t>
            </a:r>
            <a:r>
              <a:rPr lang="nb-NO" sz="1200" kern="1200" dirty="0">
                <a:solidFill>
                  <a:schemeClr val="tx1"/>
                </a:solidFill>
                <a:effectLst/>
                <a:latin typeface="+mn-lt"/>
                <a:ea typeface="+mn-ea"/>
                <a:cs typeface="+mn-cs"/>
              </a:rPr>
              <a:t>, </a:t>
            </a:r>
            <a:r>
              <a:rPr lang="nb-NO" sz="1200" i="1" kern="1200" dirty="0">
                <a:solidFill>
                  <a:schemeClr val="tx1"/>
                </a:solidFill>
                <a:effectLst/>
                <a:latin typeface="+mn-lt"/>
                <a:ea typeface="+mn-ea"/>
                <a:cs typeface="+mn-cs"/>
              </a:rPr>
              <a:t>forsterket innsats</a:t>
            </a:r>
            <a:r>
              <a:rPr lang="nb-NO" sz="1200" kern="1200" dirty="0">
                <a:solidFill>
                  <a:schemeClr val="tx1"/>
                </a:solidFill>
                <a:effectLst/>
                <a:latin typeface="+mn-lt"/>
                <a:ea typeface="+mn-ea"/>
                <a:cs typeface="+mn-cs"/>
              </a:rPr>
              <a:t> og </a:t>
            </a:r>
            <a:r>
              <a:rPr lang="nb-NO" sz="1200" i="1" kern="1200" dirty="0">
                <a:solidFill>
                  <a:schemeClr val="tx1"/>
                </a:solidFill>
                <a:effectLst/>
                <a:latin typeface="+mn-lt"/>
                <a:ea typeface="+mn-ea"/>
                <a:cs typeface="+mn-cs"/>
              </a:rPr>
              <a:t>individuelt tilrettelagt opplæring</a:t>
            </a:r>
            <a:r>
              <a:rPr lang="nb-NO" sz="1200" kern="1200" dirty="0">
                <a:solidFill>
                  <a:schemeClr val="tx1"/>
                </a:solidFill>
                <a:effectLst/>
                <a:latin typeface="+mn-lt"/>
                <a:ea typeface="+mn-ea"/>
                <a:cs typeface="+mn-cs"/>
              </a:rPr>
              <a:t> innføres som nye betegnelser og bestemmelser i loven. Utvalget foreslår at kravet om universell opplæring erstatter dagens krav om tilpasset opplæring. Forsterket innsats erstatter dagens krav om intensiv opplæring, men utvides til å gjelde all opplæring og alle trinn. Retten til individuelt tilrettelagt opplæring viderefører dagens rett til spesialundervisning, men utvalget foreslår at den deles opp i tre rettigheter. Retten til personlig assistanse og fysisk tilrettelegging skilles ut som egne rettigheter. Utvalget foreslår også å utvide mandatet til den pedagogisk-psykologiske tjenesten slik at tjenestens arbeid ikke bare skal rette seg mot elever med særlige behov, men mot alle elever.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skal stilles krav om et visst omfang grunnskoleopplæring for at en elev kan sies å ha fullført grunnskolen og dermed få rett til videregående opplæring. Ungdom som ikke har fullført grunnskolen, får rett til ett år med grunnskoleopplæring ved en videregående skole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Ungdommer som har fullført videregående opplæring uten å bestå, bør etter opplæringslovutvalgets vurdering få en ny sjanse til å få studiekompetanse eller yrkeskompetanse. Utvalget foreslår derfor å innføre rett til videregående opplæring for dem som har «brukt opp» ungdomsretten til videregående opplæring, men som ikke har bestått. Disse ungdommene får etter utvalgets forslag rett til videregående opplæring særskilt organisert for </a:t>
            </a:r>
            <a:r>
              <a:rPr lang="nb-NO" sz="1200" i="1" kern="1200" dirty="0">
                <a:solidFill>
                  <a:schemeClr val="tx1"/>
                </a:solidFill>
                <a:effectLst/>
                <a:latin typeface="+mn-lt"/>
                <a:ea typeface="+mn-ea"/>
                <a:cs typeface="+mn-cs"/>
              </a:rPr>
              <a:t>voksne,</a:t>
            </a:r>
            <a:r>
              <a:rPr lang="nb-NO" sz="1200" kern="1200" dirty="0">
                <a:solidFill>
                  <a:schemeClr val="tx1"/>
                </a:solidFill>
                <a:effectLst/>
                <a:latin typeface="+mn-lt"/>
                <a:ea typeface="+mn-ea"/>
                <a:cs typeface="+mn-cs"/>
              </a:rPr>
              <a:t> det vil si at retten til videregående opplæring ikke er knyttet opp mot et bestemt antall år, og at retten ikke må tas ut innenfor en bestemt tidsramme.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Ansatte i skolen skal på visse vilkår  kunne gripe inn med milde fysiske tiltak overfor elever hvis det er nødvendig for å opprettholde orden eller avverge skade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foreslås flere nye regler som skal bidra til at opplæringen i større grad gis av en lærer med relevant faglig og pedagogisk kompetanse, og at lærerne får tid til å være lærere. Det fastsettes for eksempel i loven at all opplæring skal forberedes og følges opp av en lærer, og at læreren som hovedregel må være til stede.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åpnes for fjernundervisning i flere tilfeller enn i dag. Fjernundervisningen må blant annet være trygg og pedagogisk forsvarlig og sikre at læreren og eleven kan kommunisere effektivt.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tillegg til disse forslagene vil det nok være mange flere som vil ha betydning for dere som skoleeiere.  Så igjen la dere høre, og lykke til med høringsarbeidet.</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29</a:t>
            </a:fld>
            <a:endParaRPr lang="nb-NO"/>
          </a:p>
        </p:txBody>
      </p:sp>
    </p:spTree>
    <p:extLst>
      <p:ext uri="{BB962C8B-B14F-4D97-AF65-F5344CB8AC3E}">
        <p14:creationId xmlns:p14="http://schemas.microsoft.com/office/powerpoint/2010/main" val="3070258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Fakta om FACT (Fleksibel aktiv oppsøkende behandlingsteam):</a:t>
            </a:r>
          </a:p>
          <a:p>
            <a:endParaRPr lang="nb-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FACT-teamene yter langvarige oppfølging til mennesker med alvorlige psykisk helse- og ruslidelser i deres lokalsamfunn.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Teamene retter seg mot mennesker som i tillegg ofte har begrenset sosial fungering, ustabil bo-situasjon, problemer med å få arbeid, økonomiske vansker og andre faktorer som gir lav livskvalitet.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Teamet består av ansatte både fra kommunehelsetjenesten og spesialisthelsetjenesten, noe som gir gode tjenester til de sykeste pasienter/brukere som trenger tjenester fra begge nivåene. Bakgrunnen for satsningen på FACT er et til dels fragmentert tjenesteapparat og manglende samhandling mellom spesialisthelsetjenesten og kommunene.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Den nylig publiserte rapporten om følgeforskning av FACT-teamene viser til gode resultater, bl.a. gjennom at arbeidsmåten fremmer likeverdighet, helhetlige og integrerte tilbud.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en godt dokumentert modell for å gi oppsøkende, samtidige og helhetlige tjenester til mennesker med alvorlige psykiske lidelser, ofte også med rusmiddelproblemer, som i liten grad selv oppsøker hjelpeapparatet.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Forskningen viser også at brukere som er fulgt i to år i FACT-team har oppnådd bedring på ulike områder i livet (bolig, meningsfylt aktivitet, funksjon, symptombelastning og livskvalitet).</a:t>
            </a:r>
          </a:p>
          <a:p>
            <a:pPr lvl="0"/>
            <a:r>
              <a:rPr lang="nb-NO" sz="1200" kern="1200" dirty="0">
                <a:solidFill>
                  <a:schemeClr val="tx1"/>
                </a:solidFill>
                <a:effectLst/>
                <a:latin typeface="+mn-lt"/>
                <a:ea typeface="+mn-ea"/>
                <a:cs typeface="+mn-cs"/>
              </a:rPr>
              <a:t>Innleggelser og oppholdsdøgn på tvang er nesten halvert etter inntak i FACT-teamene.</a:t>
            </a:r>
          </a:p>
          <a:p>
            <a:pPr lvl="0"/>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Brukere, pårørende, teamansatte og samarbeidspartnere mente brukerne får bedre oppfølging og behandling gjennom FACT-teamene.</a:t>
            </a: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30</a:t>
            </a:fld>
            <a:endParaRPr lang="nb-NO"/>
          </a:p>
        </p:txBody>
      </p:sp>
    </p:spTree>
    <p:extLst>
      <p:ext uri="{BB962C8B-B14F-4D97-AF65-F5344CB8AC3E}">
        <p14:creationId xmlns:p14="http://schemas.microsoft.com/office/powerpoint/2010/main" val="4010589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I Nordland er det etablert fem team:</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1. Lofoten med kommunene Vågan og Vestvågøy, Moskenes og Flakstad</a:t>
            </a:r>
          </a:p>
          <a:p>
            <a:r>
              <a:rPr lang="nb-NO" sz="1200" kern="1200" dirty="0">
                <a:solidFill>
                  <a:schemeClr val="tx1"/>
                </a:solidFill>
                <a:effectLst/>
                <a:latin typeface="+mn-lt"/>
                <a:ea typeface="+mn-ea"/>
                <a:cs typeface="+mn-cs"/>
              </a:rPr>
              <a:t>2. Vesterålen med Sortland og Hadsel (Det jobbes med å få med de andre kommunene)</a:t>
            </a:r>
          </a:p>
          <a:p>
            <a:r>
              <a:rPr lang="nb-NO" sz="1200" kern="1200" dirty="0">
                <a:solidFill>
                  <a:schemeClr val="tx1"/>
                </a:solidFill>
                <a:effectLst/>
                <a:latin typeface="+mn-lt"/>
                <a:ea typeface="+mn-ea"/>
                <a:cs typeface="+mn-cs"/>
              </a:rPr>
              <a:t>3. Ofoten med nye Narvik, Evenes og Gratangen</a:t>
            </a:r>
          </a:p>
          <a:p>
            <a:r>
              <a:rPr lang="nb-NO" sz="1200" kern="1200" dirty="0">
                <a:solidFill>
                  <a:schemeClr val="tx1"/>
                </a:solidFill>
                <a:effectLst/>
                <a:latin typeface="+mn-lt"/>
                <a:ea typeface="+mn-ea"/>
                <a:cs typeface="+mn-cs"/>
              </a:rPr>
              <a:t>4. Rana (Hemnes blir med fra 2021)</a:t>
            </a:r>
          </a:p>
          <a:p>
            <a:r>
              <a:rPr lang="nb-NO" sz="1200" kern="1200" dirty="0">
                <a:solidFill>
                  <a:schemeClr val="tx1"/>
                </a:solidFill>
                <a:effectLst/>
                <a:latin typeface="+mn-lt"/>
                <a:ea typeface="+mn-ea"/>
                <a:cs typeface="+mn-cs"/>
              </a:rPr>
              <a:t>5. Nord Salten med nye Hamarøy og Steigen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Sør-Helgeland med Brønnøy, Vevelstad, Sømna og Vega har søkt og fått innvilget midler til et forprosjekt.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Samtlige team består av både kommune- og spesialisthelseansatte.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Fylkesmannen, i samarbeide med kompetansesentrene, tilbyr nettverkssamlinger digitalt for teamlederne 3-4 ganger i året. FACT-teamene har nettverkssamlinger en gang i året, der alle i temaene møtes.</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FACT Lofoten er omtalt i Nasjonal omsorgs- og sykehusplan i 2020!</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Fylkesmannen i Nordland forvalter tilskuddsordningen «Tilbud til voksne med langvarige og sammensatte hjelpebehov». Gjennom denne ordningen kan det søkes om midler til FACT-etablering. Det vil også framover være en prioritert oppgave for Fylkesmannen å bistå kommuner som ønsker å prøve ut modellen. </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31</a:t>
            </a:fld>
            <a:endParaRPr lang="nb-NO"/>
          </a:p>
        </p:txBody>
      </p:sp>
    </p:spTree>
    <p:extLst>
      <p:ext uri="{BB962C8B-B14F-4D97-AF65-F5344CB8AC3E}">
        <p14:creationId xmlns:p14="http://schemas.microsoft.com/office/powerpoint/2010/main" val="182506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5</a:t>
            </a:fld>
            <a:endParaRPr lang="nb-NO"/>
          </a:p>
        </p:txBody>
      </p:sp>
    </p:spTree>
    <p:extLst>
      <p:ext uri="{BB962C8B-B14F-4D97-AF65-F5344CB8AC3E}">
        <p14:creationId xmlns:p14="http://schemas.microsoft.com/office/powerpoint/2010/main" val="244544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Brev sendt ut til kommunene om fordeling. Se også informasjon om dette på våre nettsider fmno.no</a:t>
            </a:r>
          </a:p>
          <a:p>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a:p>
        </p:txBody>
      </p:sp>
    </p:spTree>
    <p:extLst>
      <p:ext uri="{BB962C8B-B14F-4D97-AF65-F5344CB8AC3E}">
        <p14:creationId xmlns:p14="http://schemas.microsoft.com/office/powerpoint/2010/main" val="180431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Brev er sendt til kommunene. Denne oversikten finner dere også på våre nettsider.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8</a:t>
            </a:fld>
            <a:endParaRPr lang="nb-NO"/>
          </a:p>
        </p:txBody>
      </p:sp>
    </p:spTree>
    <p:extLst>
      <p:ext uri="{BB962C8B-B14F-4D97-AF65-F5344CB8AC3E}">
        <p14:creationId xmlns:p14="http://schemas.microsoft.com/office/powerpoint/2010/main" val="2596931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9</a:t>
            </a:fld>
            <a:endParaRPr lang="nb-NO"/>
          </a:p>
        </p:txBody>
      </p:sp>
    </p:spTree>
    <p:extLst>
      <p:ext uri="{BB962C8B-B14F-4D97-AF65-F5344CB8AC3E}">
        <p14:creationId xmlns:p14="http://schemas.microsoft.com/office/powerpoint/2010/main" val="3656364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Instruks for fylkesmannens og Sysselmannen på Svalbards arbeid med samfunnssikkerhet, beredskap og krisehåndtering» fra 2015 gir retningslinjer for fylkesmannens arbeid med samfunnssikkerhet og beredskap, og for fylkesmannens samordning av krisehåndtering ved uønskede hendelser.</a:t>
            </a:r>
          </a:p>
          <a:p>
            <a:endParaRPr lang="nb-NO" dirty="0"/>
          </a:p>
          <a:p>
            <a:pPr marL="0" indent="0">
              <a:buNone/>
            </a:pPr>
            <a:r>
              <a:rPr lang="nb-NO" dirty="0"/>
              <a:t>I henhold til instruksen skal FM:</a:t>
            </a:r>
          </a:p>
          <a:p>
            <a:pPr marL="514350" indent="-514350">
              <a:buAutoNum type="arabicPeriod"/>
            </a:pPr>
            <a:r>
              <a:rPr lang="nb-NO" dirty="0"/>
              <a:t>etablere gjensidig informasjonsutveksling med regionale statlige etater, infrastruktureiere, fylkeskommune, berørte kommuner og eventuelt andre aktører.</a:t>
            </a:r>
          </a:p>
          <a:p>
            <a:pPr marL="514350" indent="-514350">
              <a:buAutoNum type="arabicPeriod"/>
            </a:pPr>
            <a:r>
              <a:rPr lang="nb-NO" dirty="0"/>
              <a:t>ta initiativ til å avklare hvilke myndigheter som har ansvaret for krisehåndteringen</a:t>
            </a:r>
          </a:p>
          <a:p>
            <a:pPr marL="514350" indent="-514350">
              <a:buFont typeface="+mj-lt"/>
              <a:buAutoNum type="arabicPeriod"/>
            </a:pPr>
            <a:r>
              <a:rPr lang="nb-NO" dirty="0"/>
              <a:t>skaffe oversikt over situasjonen i fylket, kartlegge kommunenes og andre berørte aktørers behov og gi en situasjonsrapport til sentrale myndigheter</a:t>
            </a:r>
          </a:p>
          <a:p>
            <a:pPr marL="514350" indent="-514350">
              <a:buFont typeface="+mj-lt"/>
              <a:buAutoNum type="arabicPeriod"/>
            </a:pPr>
            <a:r>
              <a:rPr lang="nb-NO" dirty="0"/>
              <a:t>informere fylkesberedskapsrådet om situasjonen, og innkalle hele eller deler av fylkesberedskapsrådet ved større uønskede hendelser og skape enighet om hvilke sivile tiltak som bør iverksettes, samt hvilke anmodninger som skal fremmes for Forsvaret om militære tiltak</a:t>
            </a:r>
          </a:p>
          <a:p>
            <a:pPr marL="514350" indent="-514350">
              <a:buFont typeface="+mj-lt"/>
              <a:buAutoNum type="arabicPeriod"/>
            </a:pPr>
            <a:r>
              <a:rPr lang="nb-NO" dirty="0"/>
              <a:t>bidra til å avklare spørsmål som måtte komme fra kommunene, fylkeskommunen, den regionale statsforvaltningen og andre aktører</a:t>
            </a:r>
          </a:p>
          <a:p>
            <a:pPr marL="514350" indent="-514350">
              <a:buFont typeface="+mj-lt"/>
              <a:buAutoNum type="arabicPeriod"/>
            </a:pPr>
            <a:r>
              <a:rPr lang="nb-NO" dirty="0"/>
              <a:t>behandle anmodninger fra kommuner og regionale aktører om bistand fra Forsvaret.​</a:t>
            </a:r>
          </a:p>
          <a:p>
            <a:pPr marL="514350" indent="-514350">
              <a:buFont typeface="+mj-lt"/>
              <a:buAutoNum type="arabicPeriod"/>
            </a:pPr>
            <a:r>
              <a:rPr lang="nb-NO" dirty="0"/>
              <a:t>ta initiativ overfor sentrale myndigheter ved behov for tilførsel av ekstra ressurser, samt videreformidle ekstra ressurser til kommunene</a:t>
            </a:r>
          </a:p>
          <a:p>
            <a:pPr marL="514350" indent="-514350">
              <a:buFont typeface="+mj-lt"/>
              <a:buAutoNum type="arabicPeriod"/>
            </a:pPr>
            <a:r>
              <a:rPr lang="nb-NO" dirty="0"/>
              <a:t>bidra til å etablere god kontakt, tilrettelegge for gjensidig bistand og samarbeid mellom sivile og militære myndigheter og samordne den sivile del av totalforsvaret</a:t>
            </a:r>
          </a:p>
          <a:p>
            <a:pPr marL="514350" indent="-514350">
              <a:buFont typeface="+mj-lt"/>
              <a:buAutoNum type="arabicPeriod"/>
            </a:pPr>
            <a:r>
              <a:rPr lang="nb-NO" dirty="0"/>
              <a:t>etablere kontakt med andre berørte embeter med sikte på å samordne håndteringen av uønskede hendelser på tvers av fylkesgrensene, eller der behovet for ressurser er stort</a:t>
            </a:r>
          </a:p>
          <a:p>
            <a:pPr marL="514350" indent="-514350">
              <a:buFont typeface="+mj-lt"/>
              <a:buAutoNum type="arabicPeriod"/>
            </a:pPr>
            <a:r>
              <a:rPr lang="nb-NO" dirty="0"/>
              <a:t>ved behov bistå kommunene med normaliseringstiltak og samordne tiltak fra sentrale myndigheter.</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10</a:t>
            </a:fld>
            <a:endParaRPr lang="nb-NO"/>
          </a:p>
        </p:txBody>
      </p:sp>
    </p:spTree>
    <p:extLst>
      <p:ext uri="{BB962C8B-B14F-4D97-AF65-F5344CB8AC3E}">
        <p14:creationId xmlns:p14="http://schemas.microsoft.com/office/powerpoint/2010/main" val="281413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Samordning skjer gjennom møter, og etter hvert blir det en meget stor møteaktivitet. Faste møter har vært gjennomført med en rekke aktører, opptil flere ganger i uken. I tillegg har det vært møter med ministre, andre fylkesmenn, lokalsykehus og så videre. VI synes at ukentlige møter med kommunene har vært en veldig effektiv måte å komme ut med informasjon på og som arena for å svare på spørsmål. Vi har registrert 178 deltagere i møtet på det meste og alle deltagerne har vært veldig disiplinerte.</a:t>
            </a:r>
          </a:p>
          <a:p>
            <a:endParaRPr lang="nb-NO" dirty="0"/>
          </a:p>
          <a:p>
            <a:r>
              <a:rPr lang="nb-NO" dirty="0"/>
              <a:t>Så er det slik at under en hendelse som dette så oppstår det etter hvert et stort behov for rapportering. Fra FM sin side har det vært et mål å unngå unødvendig rapportering og vi har jobbet for at rapportering skal være samordnet. Dessverre er dette utfordrende å få gjennomslag for på sentralt nivå. Mange av de hasterapporteringene dere har fått er politiske bestillinger som kommer relativt ufiltrert nedover i systemet. Men det er viktig å understreke at kommunenes rapportering danner grunnlaget for FM sin totaloversikt, og dermed vårt grunnlag for innspill og diskusjoner i alle de møteforaene dere ser her.</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12</a:t>
            </a:fld>
            <a:endParaRPr lang="nb-NO"/>
          </a:p>
        </p:txBody>
      </p:sp>
    </p:spTree>
    <p:extLst>
      <p:ext uri="{BB962C8B-B14F-4D97-AF65-F5344CB8AC3E}">
        <p14:creationId xmlns:p14="http://schemas.microsoft.com/office/powerpoint/2010/main" val="4276431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Planscenario – kommunene er bedt om å planlegge/kontrollere sine planer mot et scenario hvor en får et større Koronautbrudd.  </a:t>
            </a:r>
          </a:p>
          <a:p>
            <a:pPr marL="171450" indent="-171450">
              <a:buFontTx/>
              <a:buChar char="-"/>
            </a:pPr>
            <a:r>
              <a:rPr lang="nb-NO" dirty="0"/>
              <a:t>Rapporteringen 9. juni gjelder 4. spørsmål:</a:t>
            </a:r>
          </a:p>
          <a:p>
            <a:r>
              <a:rPr lang="nb-NO" sz="1200" b="0" i="0" u="none" strike="noStrike" kern="1200" baseline="0" dirty="0">
                <a:solidFill>
                  <a:schemeClr val="tx1"/>
                </a:solidFill>
                <a:latin typeface="+mn-lt"/>
                <a:ea typeface="+mn-ea"/>
                <a:cs typeface="+mn-cs"/>
              </a:rPr>
              <a:t>1. Hva er hovedutfordringer knyttet til å holde et tilstrekkelig beredskapsnivå samtidig som</a:t>
            </a:r>
          </a:p>
          <a:p>
            <a:r>
              <a:rPr lang="nb-NO" sz="1200" b="0" i="0" u="none" strike="noStrike" kern="1200" baseline="0" dirty="0">
                <a:solidFill>
                  <a:schemeClr val="tx1"/>
                </a:solidFill>
                <a:latin typeface="+mn-lt"/>
                <a:ea typeface="+mn-ea"/>
                <a:cs typeface="+mn-cs"/>
              </a:rPr>
              <a:t>man skal opprettholde mest mulig normal drift og hvordan er disse adressert i</a:t>
            </a:r>
          </a:p>
          <a:p>
            <a:r>
              <a:rPr lang="nb-NO" sz="1200" b="0" i="0" u="none" strike="noStrike" kern="1200" baseline="0" dirty="0">
                <a:solidFill>
                  <a:schemeClr val="tx1"/>
                </a:solidFill>
                <a:latin typeface="+mn-lt"/>
                <a:ea typeface="+mn-ea"/>
                <a:cs typeface="+mn-cs"/>
              </a:rPr>
              <a:t>kommunens planer?</a:t>
            </a:r>
          </a:p>
          <a:p>
            <a:r>
              <a:rPr lang="nb-NO" sz="1200" b="0" i="0" u="none" strike="noStrike" kern="1200" baseline="0" dirty="0">
                <a:solidFill>
                  <a:schemeClr val="tx1"/>
                </a:solidFill>
                <a:latin typeface="+mn-lt"/>
                <a:ea typeface="+mn-ea"/>
                <a:cs typeface="+mn-cs"/>
              </a:rPr>
              <a:t>2. Har kommunen, på grunnlag av planscenarioet per 10 000 innbyggere, planer for å</a:t>
            </a:r>
          </a:p>
          <a:p>
            <a:r>
              <a:rPr lang="nb-NO" sz="1200" b="0" i="0" u="none" strike="noStrike" kern="1200" baseline="0" dirty="0">
                <a:solidFill>
                  <a:schemeClr val="tx1"/>
                </a:solidFill>
                <a:latin typeface="+mn-lt"/>
                <a:ea typeface="+mn-ea"/>
                <a:cs typeface="+mn-cs"/>
              </a:rPr>
              <a:t>skalere opp til en kapasitet som håndterer dette, samtidig som de ivaretar nødvendig</a:t>
            </a:r>
          </a:p>
          <a:p>
            <a:r>
              <a:rPr lang="nb-NO" sz="1200" b="0" i="0" u="none" strike="noStrike" kern="1200" baseline="0" dirty="0">
                <a:solidFill>
                  <a:schemeClr val="tx1"/>
                </a:solidFill>
                <a:latin typeface="+mn-lt"/>
                <a:ea typeface="+mn-ea"/>
                <a:cs typeface="+mn-cs"/>
              </a:rPr>
              <a:t>helsehjelp til øvrige pasienter og brukere.</a:t>
            </a:r>
          </a:p>
          <a:p>
            <a:r>
              <a:rPr lang="nb-NO" sz="1200" b="0" i="0" u="none" strike="noStrike" kern="1200" baseline="0" dirty="0">
                <a:solidFill>
                  <a:schemeClr val="tx1"/>
                </a:solidFill>
                <a:latin typeface="+mn-lt"/>
                <a:ea typeface="+mn-ea"/>
                <a:cs typeface="+mn-cs"/>
              </a:rPr>
              <a:t>3. Innebærer planen samarbeid med andre kommuner og helseforetak? Hva samarbeider</a:t>
            </a:r>
          </a:p>
          <a:p>
            <a:r>
              <a:rPr lang="nb-NO" sz="1200" b="0" i="0" u="none" strike="noStrike" kern="1200" baseline="0" dirty="0">
                <a:solidFill>
                  <a:schemeClr val="tx1"/>
                </a:solidFill>
                <a:latin typeface="+mn-lt"/>
                <a:ea typeface="+mn-ea"/>
                <a:cs typeface="+mn-cs"/>
              </a:rPr>
              <a:t>man i så fall om og hvordan er samarbeidet organisert?</a:t>
            </a:r>
            <a:endParaRPr lang="nb-NO" dirty="0"/>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Evaluering</a:t>
            </a:r>
          </a:p>
          <a:p>
            <a:r>
              <a:rPr lang="nb-NO" dirty="0"/>
              <a:t>Vi er i en rolig periode og har satt i gang en internevaluering av vår håndtering av Korona. Vi kommer ikke til å gjøre noe ift. kommunene eller andre vi har samarbeidet med før det kommer nærmere retningslinjer fra sentralt nivå. Vi har nå fått signaler fra DSB på kommende evaluering og vi vil snart komme tilbake til en evaluering av samspillet mellom kommuner, FM og fylkesberedskapsrådet</a:t>
            </a:r>
          </a:p>
          <a:p>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13</a:t>
            </a:fld>
            <a:endParaRPr lang="nb-NO"/>
          </a:p>
        </p:txBody>
      </p:sp>
    </p:spTree>
    <p:extLst>
      <p:ext uri="{BB962C8B-B14F-4D97-AF65-F5344CB8AC3E}">
        <p14:creationId xmlns:p14="http://schemas.microsoft.com/office/powerpoint/2010/main" val="1802133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endParaRPr lang="nb-NO" dirty="0"/>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0" name="Bilde 9">
            <a:extLst>
              <a:ext uri="{FF2B5EF4-FFF2-40B4-BE49-F238E27FC236}">
                <a16:creationId xmlns:a16="http://schemas.microsoft.com/office/drawing/2014/main" id="{53BD719D-040F-4D71-8D62-2440244A7D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27" y="5070270"/>
            <a:ext cx="5333708" cy="1481586"/>
          </a:xfrm>
          <a:prstGeom prst="rect">
            <a:avLst/>
          </a:prstGeom>
        </p:spPr>
      </p:pic>
      <p:sp>
        <p:nvSpPr>
          <p:cNvPr id="8" name="Rektangel 7">
            <a:extLst>
              <a:ext uri="{FF2B5EF4-FFF2-40B4-BE49-F238E27FC236}">
                <a16:creationId xmlns:a16="http://schemas.microsoft.com/office/drawing/2014/main" id="{3982E39A-822C-4CF1-BF08-E58939CB6FE4}"/>
              </a:ext>
            </a:extLst>
          </p:cNvPr>
          <p:cNvSpPr/>
          <p:nvPr userDrawn="1"/>
        </p:nvSpPr>
        <p:spPr>
          <a:xfrm>
            <a:off x="894080" y="6510425"/>
            <a:ext cx="2834640" cy="2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a:extLst>
              <a:ext uri="{FF2B5EF4-FFF2-40B4-BE49-F238E27FC236}">
                <a16:creationId xmlns:a16="http://schemas.microsoft.com/office/drawing/2014/main" id="{07AA8C4A-4654-4CE8-BE4B-A22312168196}"/>
              </a:ext>
            </a:extLst>
          </p:cNvPr>
          <p:cNvPicPr>
            <a:picLocks noChangeAspect="1"/>
          </p:cNvPicPr>
          <p:nvPr userDrawn="1"/>
        </p:nvPicPr>
        <p:blipFill>
          <a:blip r:embed="rId4"/>
          <a:stretch>
            <a:fillRect/>
          </a:stretch>
        </p:blipFill>
        <p:spPr>
          <a:xfrm>
            <a:off x="8502499" y="6040087"/>
            <a:ext cx="3514667" cy="369338"/>
          </a:xfrm>
          <a:prstGeom prst="rect">
            <a:avLst/>
          </a:prstGeom>
        </p:spPr>
      </p:pic>
    </p:spTree>
    <p:extLst>
      <p:ext uri="{BB962C8B-B14F-4D97-AF65-F5344CB8AC3E}">
        <p14:creationId xmlns:p14="http://schemas.microsoft.com/office/powerpoint/2010/main" val="249880115"/>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10078772" cy="4144259"/>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til på å lytte.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2" y="2164988"/>
            <a:ext cx="488155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8" name="Plassholder for tekst 37">
            <a:extLst>
              <a:ext uri="{FF2B5EF4-FFF2-40B4-BE49-F238E27FC236}">
                <a16:creationId xmlns:a16="http://schemas.microsoft.com/office/drawing/2014/main" id="{7EF1E628-D693-40F7-BD2F-64EF733045F9}"/>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Tree>
    <p:extLst>
      <p:ext uri="{BB962C8B-B14F-4D97-AF65-F5344CB8AC3E}">
        <p14:creationId xmlns:p14="http://schemas.microsoft.com/office/powerpoint/2010/main" val="27461997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11" name="Bilde 10">
            <a:extLst>
              <a:ext uri="{FF2B5EF4-FFF2-40B4-BE49-F238E27FC236}">
                <a16:creationId xmlns:a16="http://schemas.microsoft.com/office/drawing/2014/main" id="{9D01A44B-3E65-4204-9965-6850A032CAC1}"/>
              </a:ext>
            </a:extLst>
          </p:cNvPr>
          <p:cNvPicPr>
            <a:picLocks noChangeAspect="1"/>
          </p:cNvPicPr>
          <p:nvPr userDrawn="1"/>
        </p:nvPicPr>
        <p:blipFill>
          <a:blip r:embed="rId3"/>
          <a:stretch>
            <a:fillRect/>
          </a:stretch>
        </p:blipFill>
        <p:spPr>
          <a:xfrm>
            <a:off x="8330238" y="484794"/>
            <a:ext cx="2806068" cy="294875"/>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sp>
        <p:nvSpPr>
          <p:cNvPr id="4" name="Rektangel 3">
            <a:extLst>
              <a:ext uri="{FF2B5EF4-FFF2-40B4-BE49-F238E27FC236}">
                <a16:creationId xmlns:a16="http://schemas.microsoft.com/office/drawing/2014/main" id="{93DBA88B-8456-4834-91D5-3F52430076F7}"/>
              </a:ext>
            </a:extLst>
          </p:cNvPr>
          <p:cNvSpPr/>
          <p:nvPr userDrawn="1"/>
        </p:nvSpPr>
        <p:spPr>
          <a:xfrm>
            <a:off x="894080" y="6510425"/>
            <a:ext cx="2834640" cy="2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12" name="Bilde 11">
            <a:extLst>
              <a:ext uri="{FF2B5EF4-FFF2-40B4-BE49-F238E27FC236}">
                <a16:creationId xmlns:a16="http://schemas.microsoft.com/office/drawing/2014/main" id="{9CD11E2C-D395-438A-84B1-0BE84E9D967F}"/>
              </a:ext>
            </a:extLst>
          </p:cNvPr>
          <p:cNvPicPr>
            <a:picLocks noChangeAspect="1"/>
          </p:cNvPicPr>
          <p:nvPr userDrawn="1"/>
        </p:nvPicPr>
        <p:blipFill>
          <a:blip r:embed="rId4"/>
          <a:stretch>
            <a:fillRect/>
          </a:stretch>
        </p:blipFill>
        <p:spPr>
          <a:xfrm>
            <a:off x="8330238" y="476168"/>
            <a:ext cx="2806068" cy="294875"/>
          </a:xfrm>
          <a:prstGeom prst="rect">
            <a:avLst/>
          </a:prstGeom>
        </p:spPr>
      </p:pic>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B814B9D6-6536-4922-BF4C-FB00716FBBF6}"/>
              </a:ext>
            </a:extLst>
          </p:cNvPr>
          <p:cNvSpPr/>
          <p:nvPr userDrawn="1"/>
        </p:nvSpPr>
        <p:spPr>
          <a:xfrm>
            <a:off x="894080" y="6510425"/>
            <a:ext cx="2834640" cy="2000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Nordland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17" name="Bilde 16">
            <a:extLst>
              <a:ext uri="{FF2B5EF4-FFF2-40B4-BE49-F238E27FC236}">
                <a16:creationId xmlns:a16="http://schemas.microsoft.com/office/drawing/2014/main" id="{5381AE0A-2AC7-4F1F-978D-C1BF60FC95F1}"/>
              </a:ext>
            </a:extLst>
          </p:cNvPr>
          <p:cNvPicPr>
            <a:picLocks noChangeAspect="1"/>
          </p:cNvPicPr>
          <p:nvPr userDrawn="1"/>
        </p:nvPicPr>
        <p:blipFill>
          <a:blip r:embed="rId3"/>
          <a:stretch>
            <a:fillRect/>
          </a:stretch>
        </p:blipFill>
        <p:spPr>
          <a:xfrm>
            <a:off x="8330238" y="476168"/>
            <a:ext cx="2806068" cy="294875"/>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3C8BF140-47E9-4452-8232-72ABC90530AD}"/>
              </a:ext>
            </a:extLst>
          </p:cNvPr>
          <p:cNvSpPr/>
          <p:nvPr userDrawn="1"/>
        </p:nvSpPr>
        <p:spPr>
          <a:xfrm>
            <a:off x="894080" y="6510425"/>
            <a:ext cx="2834640" cy="2000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Nordland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22" name="Bilde 21">
            <a:extLst>
              <a:ext uri="{FF2B5EF4-FFF2-40B4-BE49-F238E27FC236}">
                <a16:creationId xmlns:a16="http://schemas.microsoft.com/office/drawing/2014/main" id="{3242D447-29E5-453D-8C0F-52C5DBC4F798}"/>
              </a:ext>
            </a:extLst>
          </p:cNvPr>
          <p:cNvPicPr>
            <a:picLocks noChangeAspect="1"/>
          </p:cNvPicPr>
          <p:nvPr userDrawn="1"/>
        </p:nvPicPr>
        <p:blipFill>
          <a:blip r:embed="rId3"/>
          <a:stretch>
            <a:fillRect/>
          </a:stretch>
        </p:blipFill>
        <p:spPr>
          <a:xfrm>
            <a:off x="8330238" y="476168"/>
            <a:ext cx="2806068" cy="294875"/>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Nordland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04.06.2020</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CB78B078-1C25-4D51-8F4F-53EF2D0F4E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5070270"/>
            <a:ext cx="5333708" cy="1481586"/>
          </a:xfrm>
          <a:prstGeom prst="rect">
            <a:avLst/>
          </a:prstGeom>
        </p:spPr>
      </p:pic>
      <p:sp>
        <p:nvSpPr>
          <p:cNvPr id="11" name="Rektangel 10">
            <a:extLst>
              <a:ext uri="{FF2B5EF4-FFF2-40B4-BE49-F238E27FC236}">
                <a16:creationId xmlns:a16="http://schemas.microsoft.com/office/drawing/2014/main" id="{98C9E943-779A-4825-98AA-CBAEDEB0221C}"/>
              </a:ext>
            </a:extLst>
          </p:cNvPr>
          <p:cNvSpPr/>
          <p:nvPr userDrawn="1"/>
        </p:nvSpPr>
        <p:spPr>
          <a:xfrm>
            <a:off x="894080" y="6510425"/>
            <a:ext cx="2834640" cy="2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85DF6165-633C-444C-B74C-67C5C0EC7B66}"/>
              </a:ext>
            </a:extLst>
          </p:cNvPr>
          <p:cNvPicPr>
            <a:picLocks noChangeAspect="1"/>
          </p:cNvPicPr>
          <p:nvPr userDrawn="1"/>
        </p:nvPicPr>
        <p:blipFill>
          <a:blip r:embed="rId4"/>
          <a:stretch>
            <a:fillRect/>
          </a:stretch>
        </p:blipFill>
        <p:spPr>
          <a:xfrm>
            <a:off x="8502499" y="6040087"/>
            <a:ext cx="3514667" cy="369338"/>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Nordland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8166A41-7A4B-4BE3-B49C-3D2B4B1B4B72}"/>
              </a:ext>
            </a:extLst>
          </p:cNvPr>
          <p:cNvSpPr/>
          <p:nvPr userDrawn="1"/>
        </p:nvSpPr>
        <p:spPr>
          <a:xfrm>
            <a:off x="894080" y="6510425"/>
            <a:ext cx="2834640" cy="2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7C1AF98-1A9B-413D-891F-63A23F151B90}"/>
              </a:ext>
            </a:extLst>
          </p:cNvPr>
          <p:cNvSpPr/>
          <p:nvPr userDrawn="1"/>
        </p:nvSpPr>
        <p:spPr>
          <a:xfrm>
            <a:off x="894080" y="6510425"/>
            <a:ext cx="2834640" cy="2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9144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B19001B-4A4A-4D47-9DFE-0335B0AF791F}"/>
              </a:ext>
            </a:extLst>
          </p:cNvPr>
          <p:cNvSpPr/>
          <p:nvPr userDrawn="1"/>
        </p:nvSpPr>
        <p:spPr>
          <a:xfrm>
            <a:off x="894080" y="6510425"/>
            <a:ext cx="2834640" cy="2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801C5112-B329-41F5-AFD4-D8A840D48ED8}"/>
              </a:ext>
            </a:extLst>
          </p:cNvPr>
          <p:cNvSpPr/>
          <p:nvPr userDrawn="1"/>
        </p:nvSpPr>
        <p:spPr>
          <a:xfrm>
            <a:off x="894080" y="6510425"/>
            <a:ext cx="2834640" cy="2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4032903448"/>
              </p:ext>
            </p:extLst>
          </p:nvPr>
        </p:nvGraphicFramePr>
        <p:xfrm>
          <a:off x="1058127" y="223755"/>
          <a:ext cx="10078186" cy="501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2" name="Rektangel 1">
            <a:extLst>
              <a:ext uri="{FF2B5EF4-FFF2-40B4-BE49-F238E27FC236}">
                <a16:creationId xmlns:a16="http://schemas.microsoft.com/office/drawing/2014/main" id="{A30EF7B5-1EF7-4FC8-A70D-A5B3F0D32CA6}"/>
              </a:ext>
            </a:extLst>
          </p:cNvPr>
          <p:cNvSpPr/>
          <p:nvPr userDrawn="1"/>
        </p:nvSpPr>
        <p:spPr>
          <a:xfrm rot="20370549">
            <a:off x="716555" y="2967335"/>
            <a:ext cx="10758907" cy="923330"/>
          </a:xfrm>
          <a:prstGeom prst="rect">
            <a:avLst/>
          </a:prstGeom>
          <a:noFill/>
        </p:spPr>
        <p:txBody>
          <a:bodyPr wrap="none" lIns="91440" tIns="45720" rIns="91440" bIns="45720">
            <a:spAutoFit/>
          </a:bodyPr>
          <a:lstStyle/>
          <a:p>
            <a:pPr algn="ctr"/>
            <a:r>
              <a:rPr lang="nb-NO"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Kun eksempel – ikke rett </a:t>
            </a:r>
            <a:r>
              <a:rPr lang="nb-NO"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org.kart</a:t>
            </a:r>
            <a:endParaRPr lang="nb-NO"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050039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2121724050"/>
              </p:ext>
            </p:extLst>
          </p:nvPr>
        </p:nvGraphicFramePr>
        <p:xfrm>
          <a:off x="1434361" y="568414"/>
          <a:ext cx="9345953" cy="4654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Sylinder 6">
            <a:extLst>
              <a:ext uri="{FF2B5EF4-FFF2-40B4-BE49-F238E27FC236}">
                <a16:creationId xmlns:a16="http://schemas.microsoft.com/office/drawing/2014/main" id="{2755AF70-D81A-44C1-B559-6580F2980B49}"/>
              </a:ext>
            </a:extLst>
          </p:cNvPr>
          <p:cNvSpPr txBox="1"/>
          <p:nvPr userDrawn="1"/>
        </p:nvSpPr>
        <p:spPr>
          <a:xfrm>
            <a:off x="1648056" y="5016956"/>
            <a:ext cx="3813176" cy="230832"/>
          </a:xfrm>
          <a:prstGeom prst="rect">
            <a:avLst/>
          </a:prstGeom>
          <a:noFill/>
        </p:spPr>
        <p:txBody>
          <a:bodyPr wrap="square" rtlCol="0">
            <a:spAutoFit/>
          </a:bodyPr>
          <a:lstStyle/>
          <a:p>
            <a:r>
              <a:rPr lang="nb-NO" sz="900">
                <a:solidFill>
                  <a:srgbClr val="00244E"/>
                </a:solidFill>
                <a:latin typeface="Open Sans" panose="020B0606030504020204" pitchFamily="34" charset="0"/>
                <a:ea typeface="Open Sans" panose="020B0606030504020204" pitchFamily="34" charset="0"/>
                <a:cs typeface="Open Sans" panose="020B0606030504020204" pitchFamily="34" charset="0"/>
              </a:rPr>
              <a:t>faggrupper på tvers av organisasjonen</a:t>
            </a:r>
          </a:p>
        </p:txBody>
      </p:sp>
      <p:cxnSp>
        <p:nvCxnSpPr>
          <p:cNvPr id="8" name="Rett pilkobling 7">
            <a:extLst>
              <a:ext uri="{FF2B5EF4-FFF2-40B4-BE49-F238E27FC236}">
                <a16:creationId xmlns:a16="http://schemas.microsoft.com/office/drawing/2014/main" id="{CC0D6E12-02C3-40A0-AC9B-5EAEE42C3120}"/>
              </a:ext>
            </a:extLst>
          </p:cNvPr>
          <p:cNvCxnSpPr>
            <a:cxnSpLocks/>
          </p:cNvCxnSpPr>
          <p:nvPr userDrawn="1"/>
        </p:nvCxnSpPr>
        <p:spPr>
          <a:xfrm>
            <a:off x="3894227" y="5147706"/>
            <a:ext cx="7242086" cy="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a:extLst>
              <a:ext uri="{FF2B5EF4-FFF2-40B4-BE49-F238E27FC236}">
                <a16:creationId xmlns:a16="http://schemas.microsoft.com/office/drawing/2014/main" id="{9B40C56B-05BB-475F-8E5A-13149316FDA6}"/>
              </a:ext>
            </a:extLst>
          </p:cNvPr>
          <p:cNvCxnSpPr>
            <a:cxnSpLocks/>
          </p:cNvCxnSpPr>
          <p:nvPr userDrawn="1"/>
        </p:nvCxnSpPr>
        <p:spPr>
          <a:xfrm flipV="1">
            <a:off x="1055687" y="1815150"/>
            <a:ext cx="0" cy="3324921"/>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DC01CA18-7061-4A00-8DFB-F2D24EDE6DA1}"/>
              </a:ext>
            </a:extLst>
          </p:cNvPr>
          <p:cNvCxnSpPr>
            <a:cxnSpLocks/>
          </p:cNvCxnSpPr>
          <p:nvPr userDrawn="1"/>
        </p:nvCxnSpPr>
        <p:spPr>
          <a:xfrm flipV="1">
            <a:off x="1055688" y="5132372"/>
            <a:ext cx="609198" cy="7694"/>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4" name="TekstSylinder 13">
            <a:extLst>
              <a:ext uri="{FF2B5EF4-FFF2-40B4-BE49-F238E27FC236}">
                <a16:creationId xmlns:a16="http://schemas.microsoft.com/office/drawing/2014/main" id="{4CA72B0F-0B6D-4940-84F9-C4327226F03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2" name="Rektangel 11">
            <a:extLst>
              <a:ext uri="{FF2B5EF4-FFF2-40B4-BE49-F238E27FC236}">
                <a16:creationId xmlns:a16="http://schemas.microsoft.com/office/drawing/2014/main" id="{D1372842-0975-4CEA-9927-69D3BFB28A56}"/>
              </a:ext>
            </a:extLst>
          </p:cNvPr>
          <p:cNvSpPr/>
          <p:nvPr userDrawn="1"/>
        </p:nvSpPr>
        <p:spPr>
          <a:xfrm rot="20370549">
            <a:off x="716555" y="2967335"/>
            <a:ext cx="10758907" cy="923330"/>
          </a:xfrm>
          <a:prstGeom prst="rect">
            <a:avLst/>
          </a:prstGeom>
          <a:noFill/>
        </p:spPr>
        <p:txBody>
          <a:bodyPr wrap="none" lIns="91440" tIns="45720" rIns="91440" bIns="45720">
            <a:spAutoFit/>
          </a:bodyPr>
          <a:lstStyle/>
          <a:p>
            <a:pPr algn="ctr"/>
            <a:r>
              <a:rPr lang="nb-NO"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Kun eksempel – ikke rett </a:t>
            </a:r>
            <a:r>
              <a:rPr lang="nb-NO"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org.kart</a:t>
            </a:r>
            <a:endParaRPr lang="nb-NO"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01776542"/>
      </p:ext>
    </p:extLst>
  </p:cSld>
  <p:clrMapOvr>
    <a:masterClrMapping/>
  </p:clrMapOvr>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47942" y="5851490"/>
            <a:ext cx="257109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FylkesmannenNO</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FMNordland</a:t>
            </a:r>
            <a:r>
              <a:rPr lang="nb-NO" sz="1000" i="0" kern="1200" dirty="0">
                <a:solidFill>
                  <a:schemeClr val="bg1"/>
                </a:solidFill>
                <a:latin typeface="+mj-lt"/>
                <a:ea typeface="+mn-ea"/>
                <a:cs typeface="+mn-cs"/>
              </a:rPr>
              <a:t> #fmno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fylkesmannen.no/nordland</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5" name="Bilde 4">
            <a:extLst>
              <a:ext uri="{FF2B5EF4-FFF2-40B4-BE49-F238E27FC236}">
                <a16:creationId xmlns:a16="http://schemas.microsoft.com/office/drawing/2014/main" id="{B636728B-2747-4883-B94A-BE1F2E8198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510" y="4695006"/>
            <a:ext cx="4274483" cy="1187357"/>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sp>
        <p:nvSpPr>
          <p:cNvPr id="12" name="TekstSylinder 11">
            <a:extLst>
              <a:ext uri="{FF2B5EF4-FFF2-40B4-BE49-F238E27FC236}">
                <a16:creationId xmlns:a16="http://schemas.microsoft.com/office/drawing/2014/main" id="{6B04D829-3460-4911-B6A7-586523F17B0A}"/>
              </a:ext>
            </a:extLst>
          </p:cNvPr>
          <p:cNvSpPr txBox="1"/>
          <p:nvPr userDrawn="1"/>
        </p:nvSpPr>
        <p:spPr>
          <a:xfrm>
            <a:off x="947942" y="5851502"/>
            <a:ext cx="257109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FylkesmannenNO</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FMNordland</a:t>
            </a:r>
            <a:r>
              <a:rPr lang="nb-NO" sz="1000" i="0" kern="1200" dirty="0">
                <a:solidFill>
                  <a:schemeClr val="bg1"/>
                </a:solidFill>
                <a:latin typeface="+mj-lt"/>
                <a:ea typeface="+mn-ea"/>
                <a:cs typeface="+mn-cs"/>
              </a:rPr>
              <a:t> #fmno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fylkesmannen.no/nordland</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1" name="Bilde 10">
            <a:extLst>
              <a:ext uri="{FF2B5EF4-FFF2-40B4-BE49-F238E27FC236}">
                <a16:creationId xmlns:a16="http://schemas.microsoft.com/office/drawing/2014/main" id="{5ACACD08-6EC4-486E-9221-4F8F2F401C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510" y="4695006"/>
            <a:ext cx="4274483" cy="1187357"/>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04.06.2020</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3" name="Bilde 12">
            <a:extLst>
              <a:ext uri="{FF2B5EF4-FFF2-40B4-BE49-F238E27FC236}">
                <a16:creationId xmlns:a16="http://schemas.microsoft.com/office/drawing/2014/main" id="{4DD8C936-D7B2-488A-A475-FD4F7260F6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25" y="5070270"/>
            <a:ext cx="5333708" cy="1481586"/>
          </a:xfrm>
          <a:prstGeom prst="rect">
            <a:avLst/>
          </a:prstGeom>
        </p:spPr>
      </p:pic>
      <p:sp>
        <p:nvSpPr>
          <p:cNvPr id="11" name="Rektangel 10">
            <a:extLst>
              <a:ext uri="{FF2B5EF4-FFF2-40B4-BE49-F238E27FC236}">
                <a16:creationId xmlns:a16="http://schemas.microsoft.com/office/drawing/2014/main" id="{9A5F0D1C-77E1-4CFD-84A4-8896B6CC50FB}"/>
              </a:ext>
            </a:extLst>
          </p:cNvPr>
          <p:cNvSpPr/>
          <p:nvPr userDrawn="1"/>
        </p:nvSpPr>
        <p:spPr>
          <a:xfrm>
            <a:off x="894080" y="6510425"/>
            <a:ext cx="2834640" cy="2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4B9908D2-A51C-48BF-9F38-75554A62FF22}"/>
              </a:ext>
            </a:extLst>
          </p:cNvPr>
          <p:cNvPicPr>
            <a:picLocks noChangeAspect="1"/>
          </p:cNvPicPr>
          <p:nvPr userDrawn="1"/>
        </p:nvPicPr>
        <p:blipFill>
          <a:blip r:embed="rId4"/>
          <a:stretch>
            <a:fillRect/>
          </a:stretch>
        </p:blipFill>
        <p:spPr>
          <a:xfrm>
            <a:off x="8502499" y="6040087"/>
            <a:ext cx="3514667" cy="369338"/>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sp>
        <p:nvSpPr>
          <p:cNvPr id="19" name="TekstSylinder 18">
            <a:extLst>
              <a:ext uri="{FF2B5EF4-FFF2-40B4-BE49-F238E27FC236}">
                <a16:creationId xmlns:a16="http://schemas.microsoft.com/office/drawing/2014/main" id="{55BB15E1-B23F-42F4-AF53-D0864AA147C5}"/>
              </a:ext>
            </a:extLst>
          </p:cNvPr>
          <p:cNvSpPr txBox="1"/>
          <p:nvPr userDrawn="1"/>
        </p:nvSpPr>
        <p:spPr>
          <a:xfrm>
            <a:off x="948893" y="5851487"/>
            <a:ext cx="257109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FylkesmannenNO</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FMNordland</a:t>
            </a:r>
            <a:r>
              <a:rPr lang="nb-NO" sz="1000" i="0" kern="1200" dirty="0">
                <a:solidFill>
                  <a:schemeClr val="bg1"/>
                </a:solidFill>
                <a:latin typeface="+mj-lt"/>
                <a:ea typeface="+mn-ea"/>
                <a:cs typeface="+mn-cs"/>
              </a:rPr>
              <a:t> #fmno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fylkesmannen.no/nordland</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3" name="Bilde 12">
            <a:extLst>
              <a:ext uri="{FF2B5EF4-FFF2-40B4-BE49-F238E27FC236}">
                <a16:creationId xmlns:a16="http://schemas.microsoft.com/office/drawing/2014/main" id="{80188F7D-9C36-4529-86EA-ACCF68C0C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510" y="4695006"/>
            <a:ext cx="4274483" cy="1187357"/>
          </a:xfrm>
          <a:prstGeom prst="rect">
            <a:avLst/>
          </a:prstGeom>
        </p:spPr>
      </p:pic>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3" name="Bilde 2">
            <a:extLst>
              <a:ext uri="{FF2B5EF4-FFF2-40B4-BE49-F238E27FC236}">
                <a16:creationId xmlns:a16="http://schemas.microsoft.com/office/drawing/2014/main" id="{3A2A35EA-A437-4414-B36E-4FFE741F5F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761" t="1" r="-1" b="2101"/>
          <a:stretch/>
        </p:blipFill>
        <p:spPr>
          <a:xfrm>
            <a:off x="9111617" y="5767573"/>
            <a:ext cx="162150" cy="152987"/>
          </a:xfrm>
          <a:prstGeom prst="rect">
            <a:avLst/>
          </a:prstGeom>
        </p:spPr>
      </p:pic>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
        <p:nvSpPr>
          <p:cNvPr id="15" name="TekstSylinder 14">
            <a:extLst>
              <a:ext uri="{FF2B5EF4-FFF2-40B4-BE49-F238E27FC236}">
                <a16:creationId xmlns:a16="http://schemas.microsoft.com/office/drawing/2014/main" id="{B2CF02FC-6A36-4B99-8C39-C9278BB1656E}"/>
              </a:ext>
            </a:extLst>
          </p:cNvPr>
          <p:cNvSpPr txBox="1"/>
          <p:nvPr userDrawn="1"/>
        </p:nvSpPr>
        <p:spPr>
          <a:xfrm>
            <a:off x="8894445" y="5725022"/>
            <a:ext cx="257109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FylkesmannenNO</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FMNordland</a:t>
            </a:r>
            <a:r>
              <a:rPr lang="nb-NO" sz="1000" i="0" kern="1200" dirty="0">
                <a:solidFill>
                  <a:schemeClr val="bg1"/>
                </a:solidFill>
                <a:latin typeface="+mj-lt"/>
                <a:ea typeface="+mn-ea"/>
                <a:cs typeface="+mn-cs"/>
              </a:rPr>
              <a:t> #fmno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fylkesmannen.no/nordland</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7" name="Bilde 16">
            <a:extLst>
              <a:ext uri="{FF2B5EF4-FFF2-40B4-BE49-F238E27FC236}">
                <a16:creationId xmlns:a16="http://schemas.microsoft.com/office/drawing/2014/main" id="{D44BF3B7-FA91-4C7C-B122-800ABCD07FC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7510" y="5314131"/>
            <a:ext cx="4274483" cy="1187357"/>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6" name="Bilde 5">
            <a:extLst>
              <a:ext uri="{FF2B5EF4-FFF2-40B4-BE49-F238E27FC236}">
                <a16:creationId xmlns:a16="http://schemas.microsoft.com/office/drawing/2014/main" id="{DD6FCC2D-F7C0-4100-AD53-3AF8C3B2E29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04.06.2020</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9" name="Bilde 8">
            <a:extLst>
              <a:ext uri="{FF2B5EF4-FFF2-40B4-BE49-F238E27FC236}">
                <a16:creationId xmlns:a16="http://schemas.microsoft.com/office/drawing/2014/main" id="{3C758754-71EE-447B-98A6-1CA22724FD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 y="5070270"/>
            <a:ext cx="5333708" cy="1481586"/>
          </a:xfrm>
          <a:prstGeom prst="rect">
            <a:avLst/>
          </a:prstGeom>
        </p:spPr>
      </p:pic>
      <p:sp>
        <p:nvSpPr>
          <p:cNvPr id="15" name="Rektangel 14">
            <a:extLst>
              <a:ext uri="{FF2B5EF4-FFF2-40B4-BE49-F238E27FC236}">
                <a16:creationId xmlns:a16="http://schemas.microsoft.com/office/drawing/2014/main" id="{75BCC4F9-9AD7-4C4F-942F-5834840A4EC9}"/>
              </a:ext>
            </a:extLst>
          </p:cNvPr>
          <p:cNvSpPr/>
          <p:nvPr userDrawn="1"/>
        </p:nvSpPr>
        <p:spPr>
          <a:xfrm>
            <a:off x="894080" y="6510425"/>
            <a:ext cx="2834640" cy="2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FF5F8D92-F00B-426C-A5D6-3F57C3849CB9}"/>
              </a:ext>
            </a:extLst>
          </p:cNvPr>
          <p:cNvSpPr/>
          <p:nvPr userDrawn="1"/>
        </p:nvSpPr>
        <p:spPr>
          <a:xfrm>
            <a:off x="8128766" y="5220000"/>
            <a:ext cx="4063233" cy="157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a:extLst>
              <a:ext uri="{FF2B5EF4-FFF2-40B4-BE49-F238E27FC236}">
                <a16:creationId xmlns:a16="http://schemas.microsoft.com/office/drawing/2014/main" id="{653D9FE8-CF4F-4D94-ABCB-A92DDEA9C9E2}"/>
              </a:ext>
            </a:extLst>
          </p:cNvPr>
          <p:cNvPicPr>
            <a:picLocks noChangeAspect="1"/>
          </p:cNvPicPr>
          <p:nvPr userDrawn="1"/>
        </p:nvPicPr>
        <p:blipFill>
          <a:blip r:embed="rId4"/>
          <a:stretch>
            <a:fillRect/>
          </a:stretch>
        </p:blipFill>
        <p:spPr>
          <a:xfrm>
            <a:off x="8502499" y="6040087"/>
            <a:ext cx="3514667" cy="369338"/>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04.06.2020</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6" name="Bilde 15">
            <a:extLst>
              <a:ext uri="{FF2B5EF4-FFF2-40B4-BE49-F238E27FC236}">
                <a16:creationId xmlns:a16="http://schemas.microsoft.com/office/drawing/2014/main" id="{53853847-FA8B-44E8-9320-16C6540C0B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5070270"/>
            <a:ext cx="5333708" cy="1481586"/>
          </a:xfrm>
          <a:prstGeom prst="rect">
            <a:avLst/>
          </a:prstGeom>
        </p:spPr>
      </p:pic>
      <p:sp>
        <p:nvSpPr>
          <p:cNvPr id="17" name="Rektangel 16">
            <a:extLst>
              <a:ext uri="{FF2B5EF4-FFF2-40B4-BE49-F238E27FC236}">
                <a16:creationId xmlns:a16="http://schemas.microsoft.com/office/drawing/2014/main" id="{8408DEB5-2EEB-4699-A1DD-21F445D2EC6F}"/>
              </a:ext>
            </a:extLst>
          </p:cNvPr>
          <p:cNvSpPr/>
          <p:nvPr userDrawn="1"/>
        </p:nvSpPr>
        <p:spPr>
          <a:xfrm>
            <a:off x="8128766" y="5220000"/>
            <a:ext cx="4063233" cy="157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DD01C3C2-4054-4687-8A70-5076146CCEE1}"/>
              </a:ext>
            </a:extLst>
          </p:cNvPr>
          <p:cNvSpPr/>
          <p:nvPr userDrawn="1"/>
        </p:nvSpPr>
        <p:spPr>
          <a:xfrm>
            <a:off x="894080" y="6510425"/>
            <a:ext cx="2834640" cy="2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a:extLst>
              <a:ext uri="{FF2B5EF4-FFF2-40B4-BE49-F238E27FC236}">
                <a16:creationId xmlns:a16="http://schemas.microsoft.com/office/drawing/2014/main" id="{3B6511C2-AF22-40CF-812E-2BF5C49CBF97}"/>
              </a:ext>
            </a:extLst>
          </p:cNvPr>
          <p:cNvPicPr>
            <a:picLocks noChangeAspect="1"/>
          </p:cNvPicPr>
          <p:nvPr userDrawn="1"/>
        </p:nvPicPr>
        <p:blipFill>
          <a:blip r:embed="rId4"/>
          <a:stretch>
            <a:fillRect/>
          </a:stretch>
        </p:blipFill>
        <p:spPr>
          <a:xfrm>
            <a:off x="8502499" y="6040087"/>
            <a:ext cx="3514667" cy="369338"/>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04.06.2020</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1" name="Bilde 10">
            <a:extLst>
              <a:ext uri="{FF2B5EF4-FFF2-40B4-BE49-F238E27FC236}">
                <a16:creationId xmlns:a16="http://schemas.microsoft.com/office/drawing/2014/main" id="{62A770F4-EB66-4CF4-A9A3-FDF2614B51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8" y="5070270"/>
            <a:ext cx="5333708" cy="1481586"/>
          </a:xfrm>
          <a:prstGeom prst="rect">
            <a:avLst/>
          </a:prstGeom>
        </p:spPr>
      </p:pic>
      <p:sp>
        <p:nvSpPr>
          <p:cNvPr id="8" name="Rektangel 7">
            <a:extLst>
              <a:ext uri="{FF2B5EF4-FFF2-40B4-BE49-F238E27FC236}">
                <a16:creationId xmlns:a16="http://schemas.microsoft.com/office/drawing/2014/main" id="{6093CE07-72DD-4909-B903-CA00149B3B3A}"/>
              </a:ext>
            </a:extLst>
          </p:cNvPr>
          <p:cNvSpPr/>
          <p:nvPr userDrawn="1"/>
        </p:nvSpPr>
        <p:spPr>
          <a:xfrm>
            <a:off x="8128766" y="5220000"/>
            <a:ext cx="4063233" cy="157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85A02A10-FDF4-4A7D-B56E-74BDAD2D814E}"/>
              </a:ext>
            </a:extLst>
          </p:cNvPr>
          <p:cNvSpPr/>
          <p:nvPr userDrawn="1"/>
        </p:nvSpPr>
        <p:spPr>
          <a:xfrm>
            <a:off x="894080" y="6510425"/>
            <a:ext cx="2834640" cy="2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a:extLst>
              <a:ext uri="{FF2B5EF4-FFF2-40B4-BE49-F238E27FC236}">
                <a16:creationId xmlns:a16="http://schemas.microsoft.com/office/drawing/2014/main" id="{060189BD-540B-4A24-B2F0-9A50C5B6C313}"/>
              </a:ext>
            </a:extLst>
          </p:cNvPr>
          <p:cNvPicPr>
            <a:picLocks noChangeAspect="1"/>
          </p:cNvPicPr>
          <p:nvPr userDrawn="1"/>
        </p:nvPicPr>
        <p:blipFill>
          <a:blip r:embed="rId4"/>
          <a:stretch>
            <a:fillRect/>
          </a:stretch>
        </p:blipFill>
        <p:spPr>
          <a:xfrm>
            <a:off x="8502499" y="6040087"/>
            <a:ext cx="3514667" cy="369338"/>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04.06.2020</a:t>
            </a:fld>
            <a:endParaRPr lang="nb-NO"/>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12" name="Bilde 11">
            <a:extLst>
              <a:ext uri="{FF2B5EF4-FFF2-40B4-BE49-F238E27FC236}">
                <a16:creationId xmlns:a16="http://schemas.microsoft.com/office/drawing/2014/main" id="{C7A020FD-852E-4E2A-9606-A4976D72E5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4" y="5070270"/>
            <a:ext cx="5333708" cy="1481586"/>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til på å lytte.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9939158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190A4AE1-2404-41C0-A7D0-27D7EEC8E5C4}"/>
              </a:ext>
            </a:extLst>
          </p:cNvPr>
          <p:cNvPicPr>
            <a:picLocks noChangeAspect="1"/>
          </p:cNvPicPr>
          <p:nvPr userDrawn="1"/>
        </p:nvPicPr>
        <p:blipFill>
          <a:blip r:embed="rId35"/>
          <a:stretch>
            <a:fillRect/>
          </a:stretch>
        </p:blipFill>
        <p:spPr>
          <a:xfrm>
            <a:off x="937594" y="6456190"/>
            <a:ext cx="2806068" cy="294875"/>
          </a:xfrm>
          <a:prstGeom prst="rect">
            <a:avLst/>
          </a:prstGeom>
        </p:spPr>
      </p:pic>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30" r:id="rId7"/>
    <p:sldLayoutId id="2147483760" r:id="rId8"/>
    <p:sldLayoutId id="2147483664" r:id="rId9"/>
    <p:sldLayoutId id="2147483713" r:id="rId10"/>
    <p:sldLayoutId id="2147483761" r:id="rId11"/>
    <p:sldLayoutId id="2147483685" r:id="rId12"/>
    <p:sldLayoutId id="2147483714" r:id="rId13"/>
    <p:sldLayoutId id="2147483702" r:id="rId14"/>
    <p:sldLayoutId id="2147483736" r:id="rId15"/>
    <p:sldLayoutId id="2147483733" r:id="rId16"/>
    <p:sldLayoutId id="2147483716" r:id="rId17"/>
    <p:sldLayoutId id="2147483707" r:id="rId18"/>
    <p:sldLayoutId id="2147483675" r:id="rId19"/>
    <p:sldLayoutId id="2147483706" r:id="rId20"/>
    <p:sldLayoutId id="2147483709" r:id="rId21"/>
    <p:sldLayoutId id="2147483711" r:id="rId22"/>
    <p:sldLayoutId id="2147483710" r:id="rId23"/>
    <p:sldLayoutId id="2147483712" r:id="rId24"/>
    <p:sldLayoutId id="2147483655" r:id="rId25"/>
    <p:sldLayoutId id="2147483705" r:id="rId26"/>
    <p:sldLayoutId id="2147483690" r:id="rId27"/>
    <p:sldLayoutId id="2147483759" r:id="rId28"/>
    <p:sldLayoutId id="2147483758" r:id="rId29"/>
    <p:sldLayoutId id="2147483757" r:id="rId30"/>
    <p:sldLayoutId id="2147483746" r:id="rId31"/>
    <p:sldLayoutId id="2147483718" r:id="rId32"/>
    <p:sldLayoutId id="2147483719" r:id="rId33"/>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https://miljoatlas.miljodirektoratet.n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www.nordlandsforskning.no/publikasjoner/kommunenes-krisesentertilbud-en-kunnskapsoversikt-article5873-152.html"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lovdata.no/lov/2009-06-19-44/&#167;1" TargetMode="External"/><Relationship Id="rId2" Type="http://schemas.openxmlformats.org/officeDocument/2006/relationships/hyperlink" Target="https://lovdata.no/lov/2011-06-24-30/&#167;3-3a"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www.nkvts.no/sites/komplan/Sider/default.aspx" TargetMode="External"/><Relationship Id="rId2" Type="http://schemas.openxmlformats.org/officeDocument/2006/relationships/hyperlink" Target="https://bufdir.no/vold/Krisesenterveileder/Rammer_og_forutsetninger/Hvordan_sikre_god_hjelp_til_voldsutsatte/" TargetMode="External"/><Relationship Id="rId1" Type="http://schemas.openxmlformats.org/officeDocument/2006/relationships/slideLayout" Target="../slideLayouts/slideLayout8.xml"/><Relationship Id="rId4" Type="http://schemas.openxmlformats.org/officeDocument/2006/relationships/hyperlink" Target="http://rvts.no/"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www.opplaringslovutvalget.no/files/2019/12/NOUen.jpg"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8.xml"/><Relationship Id="rId1" Type="http://schemas.openxmlformats.org/officeDocument/2006/relationships/video" Target="https://www.youtube.com/embed/-eRTlmNxWP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package" Target="../embeddings/Microsoft_Word_Document.docx"/></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8C87A121-014B-42B3-A014-625D84BB3D5F}"/>
              </a:ext>
            </a:extLst>
          </p:cNvPr>
          <p:cNvSpPr>
            <a:spLocks noGrp="1"/>
          </p:cNvSpPr>
          <p:nvPr>
            <p:ph type="body" sz="quarter" idx="10"/>
          </p:nvPr>
        </p:nvSpPr>
        <p:spPr>
          <a:xfrm>
            <a:off x="1413135" y="1215483"/>
            <a:ext cx="8228531" cy="1149281"/>
          </a:xfrm>
        </p:spPr>
        <p:txBody>
          <a:bodyPr/>
          <a:lstStyle/>
          <a:p>
            <a:endParaRPr lang="nb-NO" dirty="0"/>
          </a:p>
          <a:p>
            <a:r>
              <a:rPr lang="nb-NO" dirty="0"/>
              <a:t>Nytt fra Fylkesmannen</a:t>
            </a:r>
          </a:p>
        </p:txBody>
      </p:sp>
      <p:sp>
        <p:nvSpPr>
          <p:cNvPr id="15" name="Plassholder for tekst 14">
            <a:extLst>
              <a:ext uri="{FF2B5EF4-FFF2-40B4-BE49-F238E27FC236}">
                <a16:creationId xmlns:a16="http://schemas.microsoft.com/office/drawing/2014/main" id="{5F0C9D32-A24B-40A0-ACC5-F87886FDB288}"/>
              </a:ext>
            </a:extLst>
          </p:cNvPr>
          <p:cNvSpPr>
            <a:spLocks noGrp="1"/>
          </p:cNvSpPr>
          <p:nvPr>
            <p:ph type="body" sz="quarter" idx="11"/>
          </p:nvPr>
        </p:nvSpPr>
        <p:spPr>
          <a:xfrm>
            <a:off x="1538868" y="3936380"/>
            <a:ext cx="4564505" cy="1052373"/>
          </a:xfrm>
        </p:spPr>
        <p:txBody>
          <a:bodyPr/>
          <a:lstStyle/>
          <a:p>
            <a:r>
              <a:rPr lang="nb-NO" dirty="0"/>
              <a:t>Kommunekonferansen 2020, dag 2 : 3. juni 2020:</a:t>
            </a:r>
          </a:p>
          <a:p>
            <a:r>
              <a:rPr lang="nb-NO" dirty="0"/>
              <a:t>Orientering ved fylkesmann Tom Cato Karlsen</a:t>
            </a:r>
          </a:p>
          <a:p>
            <a:endParaRPr lang="nb-NO" dirty="0"/>
          </a:p>
          <a:p>
            <a:endParaRPr lang="nb-NO" dirty="0"/>
          </a:p>
        </p:txBody>
      </p:sp>
    </p:spTree>
    <p:extLst>
      <p:ext uri="{BB962C8B-B14F-4D97-AF65-F5344CB8AC3E}">
        <p14:creationId xmlns:p14="http://schemas.microsoft.com/office/powerpoint/2010/main" val="244311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5E8B470D-F2DD-40B8-8432-C210FD11EAD2}"/>
              </a:ext>
            </a:extLst>
          </p:cNvPr>
          <p:cNvSpPr>
            <a:spLocks noGrp="1"/>
          </p:cNvSpPr>
          <p:nvPr>
            <p:ph type="body" sz="quarter" idx="11"/>
          </p:nvPr>
        </p:nvSpPr>
        <p:spPr/>
        <p:txBody>
          <a:bodyPr/>
          <a:lstStyle/>
          <a:p>
            <a:r>
              <a:rPr lang="nb-NO" dirty="0"/>
              <a:t>Har tatt store ressurser </a:t>
            </a:r>
          </a:p>
          <a:p>
            <a:pPr lvl="1"/>
            <a:r>
              <a:rPr lang="nb-NO" dirty="0"/>
              <a:t>Mye bra arbeid og innsats i kommunene</a:t>
            </a:r>
          </a:p>
          <a:p>
            <a:pPr lvl="1"/>
            <a:r>
              <a:rPr lang="nb-NO" dirty="0"/>
              <a:t>Faren er ikke over</a:t>
            </a:r>
          </a:p>
          <a:p>
            <a:r>
              <a:rPr lang="nb-NO" dirty="0"/>
              <a:t>Fylkesmannens oppdrag (instruks)</a:t>
            </a:r>
          </a:p>
          <a:p>
            <a:pPr lvl="1"/>
            <a:r>
              <a:rPr lang="nb-NO" i="1" dirty="0"/>
              <a:t>Gjensidig informasjonsutveksling mellom statlig, regionalt og lokalt nivå</a:t>
            </a:r>
          </a:p>
          <a:p>
            <a:pPr lvl="1"/>
            <a:r>
              <a:rPr lang="nb-NO" i="1" dirty="0"/>
              <a:t>Oversikt over situasjon i fylket og rapportere til sentrale myndigheter</a:t>
            </a:r>
          </a:p>
          <a:p>
            <a:pPr lvl="1"/>
            <a:r>
              <a:rPr lang="nb-NO" i="1" dirty="0"/>
              <a:t>Fylkesberedskapsråd</a:t>
            </a:r>
          </a:p>
          <a:p>
            <a:pPr lvl="1"/>
            <a:r>
              <a:rPr lang="nb-NO" i="1" dirty="0"/>
              <a:t>Samordne med militære myndigheter og på tvers av fylkesgrenser</a:t>
            </a:r>
          </a:p>
          <a:p>
            <a:pPr lvl="1"/>
            <a:r>
              <a:rPr lang="nb-NO" i="1" dirty="0"/>
              <a:t>Avklare spørsmål fra kommuner</a:t>
            </a:r>
          </a:p>
          <a:p>
            <a:pPr lvl="1"/>
            <a:r>
              <a:rPr lang="nb-NO" i="1" dirty="0"/>
              <a:t>Bistå kommuner</a:t>
            </a:r>
          </a:p>
          <a:p>
            <a:pPr lvl="1"/>
            <a:endParaRPr lang="nb-NO" dirty="0"/>
          </a:p>
        </p:txBody>
      </p:sp>
      <p:sp>
        <p:nvSpPr>
          <p:cNvPr id="4" name="Tittel 3">
            <a:extLst>
              <a:ext uri="{FF2B5EF4-FFF2-40B4-BE49-F238E27FC236}">
                <a16:creationId xmlns:a16="http://schemas.microsoft.com/office/drawing/2014/main" id="{06E57DAB-D5A5-476D-8C5E-6BE550F50FB7}"/>
              </a:ext>
            </a:extLst>
          </p:cNvPr>
          <p:cNvSpPr>
            <a:spLocks noGrp="1"/>
          </p:cNvSpPr>
          <p:nvPr>
            <p:ph type="title"/>
          </p:nvPr>
        </p:nvSpPr>
        <p:spPr/>
        <p:txBody>
          <a:bodyPr/>
          <a:lstStyle/>
          <a:p>
            <a:r>
              <a:rPr lang="nb-NO" dirty="0">
                <a:solidFill>
                  <a:schemeClr val="accent1"/>
                </a:solidFill>
              </a:rPr>
              <a:t>Korona</a:t>
            </a:r>
          </a:p>
        </p:txBody>
      </p:sp>
    </p:spTree>
    <p:extLst>
      <p:ext uri="{BB962C8B-B14F-4D97-AF65-F5344CB8AC3E}">
        <p14:creationId xmlns:p14="http://schemas.microsoft.com/office/powerpoint/2010/main" val="12112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D819D77-0AEF-43E3-8794-D8219E9AE012}"/>
              </a:ext>
            </a:extLst>
          </p:cNvPr>
          <p:cNvSpPr>
            <a:spLocks noGrp="1"/>
          </p:cNvSpPr>
          <p:nvPr>
            <p:ph type="body" sz="quarter" idx="11"/>
          </p:nvPr>
        </p:nvSpPr>
        <p:spPr/>
        <p:txBody>
          <a:bodyPr/>
          <a:lstStyle/>
          <a:p>
            <a:r>
              <a:rPr lang="nb-NO" dirty="0"/>
              <a:t>Startet å jobbe med hendelsen 20. januar</a:t>
            </a:r>
          </a:p>
          <a:p>
            <a:r>
              <a:rPr lang="nb-NO" dirty="0"/>
              <a:t>Etablere og utvide kriseledelse og krisestab</a:t>
            </a:r>
          </a:p>
          <a:p>
            <a:r>
              <a:rPr lang="nb-NO" dirty="0"/>
              <a:t>Krisekommunikasjonsstab</a:t>
            </a:r>
          </a:p>
          <a:p>
            <a:r>
              <a:rPr lang="nb-NO" dirty="0"/>
              <a:t>Opptil 30 ansatte involvert direkte i krisehåndteringen</a:t>
            </a:r>
          </a:p>
        </p:txBody>
      </p:sp>
      <p:sp>
        <p:nvSpPr>
          <p:cNvPr id="3" name="Tittel 2">
            <a:extLst>
              <a:ext uri="{FF2B5EF4-FFF2-40B4-BE49-F238E27FC236}">
                <a16:creationId xmlns:a16="http://schemas.microsoft.com/office/drawing/2014/main" id="{1A2D9A1D-6FE5-4C00-9CA6-1A585C1EFAE2}"/>
              </a:ext>
            </a:extLst>
          </p:cNvPr>
          <p:cNvSpPr>
            <a:spLocks noGrp="1"/>
          </p:cNvSpPr>
          <p:nvPr>
            <p:ph type="title"/>
          </p:nvPr>
        </p:nvSpPr>
        <p:spPr/>
        <p:txBody>
          <a:bodyPr/>
          <a:lstStyle/>
          <a:p>
            <a:r>
              <a:rPr lang="nb-NO" dirty="0">
                <a:solidFill>
                  <a:schemeClr val="accent1"/>
                </a:solidFill>
              </a:rPr>
              <a:t>Hvordan løser vi oppdraget?</a:t>
            </a:r>
          </a:p>
        </p:txBody>
      </p:sp>
    </p:spTree>
    <p:extLst>
      <p:ext uri="{BB962C8B-B14F-4D97-AF65-F5344CB8AC3E}">
        <p14:creationId xmlns:p14="http://schemas.microsoft.com/office/powerpoint/2010/main" val="1790931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815801CE-6DBB-41FA-B417-53DF54C6DAC0}"/>
              </a:ext>
            </a:extLst>
          </p:cNvPr>
          <p:cNvSpPr>
            <a:spLocks noGrp="1"/>
          </p:cNvSpPr>
          <p:nvPr>
            <p:ph type="body" sz="quarter" idx="11"/>
          </p:nvPr>
        </p:nvSpPr>
        <p:spPr/>
        <p:txBody>
          <a:bodyPr/>
          <a:lstStyle/>
          <a:p>
            <a:r>
              <a:rPr lang="nb-NO" dirty="0"/>
              <a:t>Faste møter med:</a:t>
            </a:r>
          </a:p>
          <a:p>
            <a:pPr lvl="1"/>
            <a:r>
              <a:rPr lang="nb-NO" dirty="0"/>
              <a:t>Fylkesberedskapsrådet</a:t>
            </a:r>
          </a:p>
          <a:p>
            <a:pPr lvl="1"/>
            <a:r>
              <a:rPr lang="nb-NO" dirty="0"/>
              <a:t>Kommunene</a:t>
            </a:r>
          </a:p>
          <a:p>
            <a:pPr lvl="1"/>
            <a:r>
              <a:rPr lang="nb-NO" dirty="0"/>
              <a:t>Helse Nord</a:t>
            </a:r>
          </a:p>
          <a:p>
            <a:pPr lvl="1"/>
            <a:r>
              <a:rPr lang="nb-NO" dirty="0"/>
              <a:t>Nordland fylkeskommune</a:t>
            </a:r>
          </a:p>
          <a:p>
            <a:pPr lvl="1"/>
            <a:r>
              <a:rPr lang="nb-NO" dirty="0"/>
              <a:t>Lokal redningssentral</a:t>
            </a:r>
          </a:p>
          <a:p>
            <a:pPr lvl="1"/>
            <a:r>
              <a:rPr lang="nb-NO" dirty="0" err="1"/>
              <a:t>Länsstyrelsen</a:t>
            </a:r>
            <a:r>
              <a:rPr lang="nb-NO" dirty="0"/>
              <a:t> i nordlige deler av Sverige og Finland</a:t>
            </a:r>
          </a:p>
          <a:p>
            <a:pPr lvl="1"/>
            <a:r>
              <a:rPr lang="nb-NO" dirty="0"/>
              <a:t>DSB</a:t>
            </a:r>
          </a:p>
          <a:p>
            <a:pPr lvl="1"/>
            <a:r>
              <a:rPr lang="nb-NO" dirty="0"/>
              <a:t>Helsedirektoratet</a:t>
            </a:r>
          </a:p>
          <a:p>
            <a:r>
              <a:rPr lang="nb-NO" dirty="0"/>
              <a:t>Rapportering</a:t>
            </a:r>
          </a:p>
          <a:p>
            <a:endParaRPr lang="nb-NO" dirty="0"/>
          </a:p>
        </p:txBody>
      </p:sp>
      <p:sp>
        <p:nvSpPr>
          <p:cNvPr id="3" name="Tittel 2">
            <a:extLst>
              <a:ext uri="{FF2B5EF4-FFF2-40B4-BE49-F238E27FC236}">
                <a16:creationId xmlns:a16="http://schemas.microsoft.com/office/drawing/2014/main" id="{611EBE5F-8471-4E6B-A6F5-EA66E98F26A4}"/>
              </a:ext>
            </a:extLst>
          </p:cNvPr>
          <p:cNvSpPr>
            <a:spLocks noGrp="1"/>
          </p:cNvSpPr>
          <p:nvPr>
            <p:ph type="title"/>
          </p:nvPr>
        </p:nvSpPr>
        <p:spPr/>
        <p:txBody>
          <a:bodyPr/>
          <a:lstStyle/>
          <a:p>
            <a:r>
              <a:rPr lang="nb-NO" dirty="0">
                <a:solidFill>
                  <a:schemeClr val="accent1"/>
                </a:solidFill>
              </a:rPr>
              <a:t>Samordning og informasjonsdeling</a:t>
            </a:r>
          </a:p>
        </p:txBody>
      </p:sp>
    </p:spTree>
    <p:extLst>
      <p:ext uri="{BB962C8B-B14F-4D97-AF65-F5344CB8AC3E}">
        <p14:creationId xmlns:p14="http://schemas.microsoft.com/office/powerpoint/2010/main" val="2485853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08D93AC-8511-42F8-8ADE-103FB556445E}"/>
              </a:ext>
            </a:extLst>
          </p:cNvPr>
          <p:cNvSpPr>
            <a:spLocks noGrp="1"/>
          </p:cNvSpPr>
          <p:nvPr>
            <p:ph type="body" sz="quarter" idx="11"/>
          </p:nvPr>
        </p:nvSpPr>
        <p:spPr/>
        <p:txBody>
          <a:bodyPr/>
          <a:lstStyle/>
          <a:p>
            <a:r>
              <a:rPr lang="nb-NO" dirty="0"/>
              <a:t>Utfordringer</a:t>
            </a:r>
          </a:p>
          <a:p>
            <a:pPr lvl="1"/>
            <a:r>
              <a:rPr lang="nb-NO" dirty="0"/>
              <a:t>Karanteneforskrifter (lokale/sentrale)</a:t>
            </a:r>
          </a:p>
          <a:p>
            <a:pPr lvl="1"/>
            <a:r>
              <a:rPr lang="nb-NO" dirty="0"/>
              <a:t>Smittevernutstyr</a:t>
            </a:r>
          </a:p>
          <a:p>
            <a:pPr lvl="1"/>
            <a:r>
              <a:rPr lang="nb-NO" dirty="0"/>
              <a:t>Helsepersonell</a:t>
            </a:r>
          </a:p>
          <a:p>
            <a:r>
              <a:rPr lang="nb-NO" dirty="0"/>
              <a:t>Tett dialog – kommunemøter </a:t>
            </a:r>
          </a:p>
          <a:p>
            <a:r>
              <a:rPr lang="nb-NO" dirty="0"/>
              <a:t>Plansenario - frist 9. juni</a:t>
            </a:r>
          </a:p>
          <a:p>
            <a:r>
              <a:rPr lang="nb-NO" dirty="0"/>
              <a:t>Evaluering</a:t>
            </a:r>
          </a:p>
          <a:p>
            <a:endParaRPr lang="nb-NO" dirty="0"/>
          </a:p>
          <a:p>
            <a:endParaRPr lang="nb-NO" dirty="0"/>
          </a:p>
          <a:p>
            <a:endParaRPr lang="nb-NO" dirty="0"/>
          </a:p>
          <a:p>
            <a:pPr lvl="1"/>
            <a:endParaRPr lang="nb-NO" dirty="0"/>
          </a:p>
        </p:txBody>
      </p:sp>
      <p:sp>
        <p:nvSpPr>
          <p:cNvPr id="3" name="Tittel 2">
            <a:extLst>
              <a:ext uri="{FF2B5EF4-FFF2-40B4-BE49-F238E27FC236}">
                <a16:creationId xmlns:a16="http://schemas.microsoft.com/office/drawing/2014/main" id="{06384300-9FE3-4BBF-A6E8-D26A4726A26B}"/>
              </a:ext>
            </a:extLst>
          </p:cNvPr>
          <p:cNvSpPr>
            <a:spLocks noGrp="1"/>
          </p:cNvSpPr>
          <p:nvPr>
            <p:ph type="title"/>
          </p:nvPr>
        </p:nvSpPr>
        <p:spPr/>
        <p:txBody>
          <a:bodyPr/>
          <a:lstStyle/>
          <a:p>
            <a:r>
              <a:rPr lang="nb-NO" dirty="0">
                <a:solidFill>
                  <a:schemeClr val="accent1"/>
                </a:solidFill>
              </a:rPr>
              <a:t>Noen erfaringer og veien videre</a:t>
            </a:r>
          </a:p>
        </p:txBody>
      </p:sp>
      <p:pic>
        <p:nvPicPr>
          <p:cNvPr id="4" name="Bilde 3">
            <a:extLst>
              <a:ext uri="{FF2B5EF4-FFF2-40B4-BE49-F238E27FC236}">
                <a16:creationId xmlns:a16="http://schemas.microsoft.com/office/drawing/2014/main" id="{862406C8-0BBF-4332-8B9F-64AA3C5BC074}"/>
              </a:ext>
            </a:extLst>
          </p:cNvPr>
          <p:cNvPicPr>
            <a:picLocks noChangeAspect="1"/>
          </p:cNvPicPr>
          <p:nvPr/>
        </p:nvPicPr>
        <p:blipFill>
          <a:blip r:embed="rId3"/>
          <a:stretch>
            <a:fillRect/>
          </a:stretch>
        </p:blipFill>
        <p:spPr>
          <a:xfrm>
            <a:off x="6668431" y="2164988"/>
            <a:ext cx="5523569" cy="4144259"/>
          </a:xfrm>
          <a:prstGeom prst="rect">
            <a:avLst/>
          </a:prstGeom>
        </p:spPr>
      </p:pic>
    </p:spTree>
    <p:extLst>
      <p:ext uri="{BB962C8B-B14F-4D97-AF65-F5344CB8AC3E}">
        <p14:creationId xmlns:p14="http://schemas.microsoft.com/office/powerpoint/2010/main" val="137548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AC29947C-0A0B-4463-8591-99B5B419DB71}"/>
              </a:ext>
            </a:extLst>
          </p:cNvPr>
          <p:cNvSpPr>
            <a:spLocks noGrp="1"/>
          </p:cNvSpPr>
          <p:nvPr>
            <p:ph type="body" sz="quarter" idx="24"/>
          </p:nvPr>
        </p:nvSpPr>
        <p:spPr>
          <a:xfrm>
            <a:off x="7418110" y="6045805"/>
            <a:ext cx="3718203" cy="150325"/>
          </a:xfrm>
        </p:spPr>
        <p:txBody>
          <a:bodyPr/>
          <a:lstStyle/>
          <a:p>
            <a:endParaRPr lang="en-US"/>
          </a:p>
        </p:txBody>
      </p:sp>
      <p:sp>
        <p:nvSpPr>
          <p:cNvPr id="4" name="Tittel 3">
            <a:extLst>
              <a:ext uri="{FF2B5EF4-FFF2-40B4-BE49-F238E27FC236}">
                <a16:creationId xmlns:a16="http://schemas.microsoft.com/office/drawing/2014/main" id="{C72BF980-AACD-49F4-92A9-904EAE52AB54}"/>
              </a:ext>
            </a:extLst>
          </p:cNvPr>
          <p:cNvSpPr>
            <a:spLocks noGrp="1"/>
          </p:cNvSpPr>
          <p:nvPr>
            <p:ph type="body" sz="quarter" idx="12"/>
          </p:nvPr>
        </p:nvSpPr>
        <p:spPr>
          <a:xfrm>
            <a:off x="1419120" y="1693386"/>
            <a:ext cx="5158129" cy="3715320"/>
          </a:xfrm>
        </p:spPr>
        <p:txBody>
          <a:bodyPr anchor="ctr">
            <a:normAutofit/>
          </a:bodyPr>
          <a:lstStyle/>
          <a:p>
            <a:r>
              <a:rPr lang="nb-NO" sz="4000" b="1" dirty="0"/>
              <a:t>Vårflom</a:t>
            </a:r>
          </a:p>
        </p:txBody>
      </p:sp>
      <p:pic>
        <p:nvPicPr>
          <p:cNvPr id="6" name="Plassholder for bilde 5" descr="Et bilde som inneholder utendørs, vann, mann, gress&#10;&#10;Automatisk generert beskrivelse">
            <a:extLst>
              <a:ext uri="{FF2B5EF4-FFF2-40B4-BE49-F238E27FC236}">
                <a16:creationId xmlns:a16="http://schemas.microsoft.com/office/drawing/2014/main" id="{3297EF47-7F4F-4ABD-9748-8477721441C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8275" r="18275"/>
          <a:stretch>
            <a:fillRect/>
          </a:stretch>
        </p:blipFill>
        <p:spPr/>
      </p:pic>
    </p:spTree>
    <p:extLst>
      <p:ext uri="{BB962C8B-B14F-4D97-AF65-F5344CB8AC3E}">
        <p14:creationId xmlns:p14="http://schemas.microsoft.com/office/powerpoint/2010/main" val="803420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6B259E3-3233-48FF-AAF0-37C4732BB59F}"/>
              </a:ext>
            </a:extLst>
          </p:cNvPr>
          <p:cNvSpPr>
            <a:spLocks noGrp="1"/>
          </p:cNvSpPr>
          <p:nvPr>
            <p:ph type="title"/>
          </p:nvPr>
        </p:nvSpPr>
        <p:spPr>
          <a:xfrm>
            <a:off x="881707" y="548754"/>
            <a:ext cx="10080625" cy="718343"/>
          </a:xfrm>
        </p:spPr>
        <p:txBody>
          <a:bodyPr/>
          <a:lstStyle/>
          <a:p>
            <a:r>
              <a:rPr lang="nb-NO" dirty="0">
                <a:solidFill>
                  <a:schemeClr val="accent1"/>
                </a:solidFill>
              </a:rPr>
              <a:t>Vårflommen</a:t>
            </a:r>
          </a:p>
        </p:txBody>
      </p:sp>
      <p:pic>
        <p:nvPicPr>
          <p:cNvPr id="4" name="Plassholder for innhold 3">
            <a:extLst>
              <a:ext uri="{FF2B5EF4-FFF2-40B4-BE49-F238E27FC236}">
                <a16:creationId xmlns:a16="http://schemas.microsoft.com/office/drawing/2014/main" id="{CF7A4C4D-A7A2-4BEB-81EF-06618C9BDEF7}"/>
              </a:ext>
            </a:extLst>
          </p:cNvPr>
          <p:cNvPicPr>
            <a:picLocks noGrp="1" noChangeAspect="1"/>
          </p:cNvPicPr>
          <p:nvPr>
            <p:ph idx="1"/>
          </p:nvPr>
        </p:nvPicPr>
        <p:blipFill>
          <a:blip r:embed="rId3"/>
          <a:stretch>
            <a:fillRect/>
          </a:stretch>
        </p:blipFill>
        <p:spPr>
          <a:xfrm>
            <a:off x="2385378" y="1410790"/>
            <a:ext cx="7112426" cy="4955634"/>
          </a:xfrm>
          <a:prstGeom prst="rect">
            <a:avLst/>
          </a:prstGeom>
        </p:spPr>
      </p:pic>
    </p:spTree>
    <p:extLst>
      <p:ext uri="{BB962C8B-B14F-4D97-AF65-F5344CB8AC3E}">
        <p14:creationId xmlns:p14="http://schemas.microsoft.com/office/powerpoint/2010/main" val="357246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AC29947C-0A0B-4463-8591-99B5B419DB71}"/>
              </a:ext>
            </a:extLst>
          </p:cNvPr>
          <p:cNvSpPr>
            <a:spLocks noGrp="1"/>
          </p:cNvSpPr>
          <p:nvPr>
            <p:ph type="body" sz="quarter" idx="24"/>
          </p:nvPr>
        </p:nvSpPr>
        <p:spPr>
          <a:xfrm>
            <a:off x="7418110" y="6045805"/>
            <a:ext cx="3718203" cy="150325"/>
          </a:xfrm>
        </p:spPr>
        <p:txBody>
          <a:bodyPr/>
          <a:lstStyle/>
          <a:p>
            <a:endParaRPr lang="en-US"/>
          </a:p>
        </p:txBody>
      </p:sp>
      <p:sp>
        <p:nvSpPr>
          <p:cNvPr id="4" name="Tittel 3">
            <a:extLst>
              <a:ext uri="{FF2B5EF4-FFF2-40B4-BE49-F238E27FC236}">
                <a16:creationId xmlns:a16="http://schemas.microsoft.com/office/drawing/2014/main" id="{C72BF980-AACD-49F4-92A9-904EAE52AB54}"/>
              </a:ext>
            </a:extLst>
          </p:cNvPr>
          <p:cNvSpPr>
            <a:spLocks noGrp="1"/>
          </p:cNvSpPr>
          <p:nvPr>
            <p:ph type="body" sz="quarter" idx="12"/>
          </p:nvPr>
        </p:nvSpPr>
        <p:spPr>
          <a:xfrm>
            <a:off x="1419120" y="1693386"/>
            <a:ext cx="5158129" cy="3715320"/>
          </a:xfrm>
        </p:spPr>
        <p:txBody>
          <a:bodyPr anchor="ctr">
            <a:normAutofit/>
          </a:bodyPr>
          <a:lstStyle/>
          <a:p>
            <a:r>
              <a:rPr lang="nb-NO" sz="4000" b="1" dirty="0"/>
              <a:t>Avløp</a:t>
            </a:r>
          </a:p>
        </p:txBody>
      </p:sp>
      <p:pic>
        <p:nvPicPr>
          <p:cNvPr id="11" name="Plassholder for bilde 10" descr="Et bilde som inneholder vann, svart, and, fugl&#10;&#10;Automatisk generert beskrivelse">
            <a:extLst>
              <a:ext uri="{FF2B5EF4-FFF2-40B4-BE49-F238E27FC236}">
                <a16:creationId xmlns:a16="http://schemas.microsoft.com/office/drawing/2014/main" id="{69E92EC9-BF25-489A-9635-7FCB8F46B27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27" b="1227"/>
          <a:stretch>
            <a:fillRect/>
          </a:stretch>
        </p:blipFill>
        <p:spPr/>
      </p:pic>
    </p:spTree>
    <p:extLst>
      <p:ext uri="{BB962C8B-B14F-4D97-AF65-F5344CB8AC3E}">
        <p14:creationId xmlns:p14="http://schemas.microsoft.com/office/powerpoint/2010/main" val="2144611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8A204877-C3D2-41F9-84C6-C94BBD81837B}"/>
              </a:ext>
            </a:extLst>
          </p:cNvPr>
          <p:cNvSpPr>
            <a:spLocks noGrp="1"/>
          </p:cNvSpPr>
          <p:nvPr>
            <p:ph type="title"/>
          </p:nvPr>
        </p:nvSpPr>
        <p:spPr/>
        <p:txBody>
          <a:bodyPr/>
          <a:lstStyle/>
          <a:p>
            <a:r>
              <a:rPr lang="nb-NO" b="1" dirty="0">
                <a:latin typeface="Open Sans" panose="020B0606030504020204" pitchFamily="34" charset="0"/>
                <a:ea typeface="Open Sans" panose="020B0606030504020204" pitchFamily="34" charset="0"/>
                <a:cs typeface="Open Sans" panose="020B0606030504020204" pitchFamily="34" charset="0"/>
              </a:rPr>
              <a:t>Avløp: bakgrunn</a:t>
            </a:r>
            <a:endParaRPr lang="nb-NO" dirty="0"/>
          </a:p>
        </p:txBody>
      </p:sp>
      <p:sp>
        <p:nvSpPr>
          <p:cNvPr id="7" name="Plassholder for tekst 6">
            <a:extLst>
              <a:ext uri="{FF2B5EF4-FFF2-40B4-BE49-F238E27FC236}">
                <a16:creationId xmlns:a16="http://schemas.microsoft.com/office/drawing/2014/main" id="{06C7FE16-45F8-41C8-B67C-7A730BBE9B16}"/>
              </a:ext>
            </a:extLst>
          </p:cNvPr>
          <p:cNvSpPr>
            <a:spLocks noGrp="1"/>
          </p:cNvSpPr>
          <p:nvPr>
            <p:ph type="body" sz="quarter" idx="11"/>
          </p:nvPr>
        </p:nvSpPr>
        <p:spPr/>
        <p:txBody>
          <a:bodyPr/>
          <a:lstStyle/>
          <a:p>
            <a:pPr marL="0" indent="0">
              <a:buNone/>
            </a:pPr>
            <a:r>
              <a:rPr lang="nb-NO" dirty="0"/>
              <a:t>Forurensningsforskriften del 4 trådte i kraft 1. januar 2007</a:t>
            </a:r>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r>
              <a:rPr lang="nb-NO" dirty="0"/>
              <a:t>Overgangsbestemmelser </a:t>
            </a:r>
          </a:p>
          <a:p>
            <a:pPr lvl="1"/>
            <a:r>
              <a:rPr lang="nb-NO" dirty="0"/>
              <a:t>forskriftskravene skulle være oppfylt for alle anlegg &gt; 1000 pe fra utgangen av 2008</a:t>
            </a:r>
          </a:p>
          <a:p>
            <a:pPr marL="457200" lvl="1" indent="0">
              <a:buNone/>
            </a:pPr>
            <a:endParaRPr lang="nb-NO" dirty="0"/>
          </a:p>
          <a:p>
            <a:endParaRPr lang="nb-NO" dirty="0"/>
          </a:p>
        </p:txBody>
      </p:sp>
      <p:graphicFrame>
        <p:nvGraphicFramePr>
          <p:cNvPr id="8" name="Tabell 8">
            <a:extLst>
              <a:ext uri="{FF2B5EF4-FFF2-40B4-BE49-F238E27FC236}">
                <a16:creationId xmlns:a16="http://schemas.microsoft.com/office/drawing/2014/main" id="{63A90CE4-9309-4CEE-A2C1-0AEF8DE04A87}"/>
              </a:ext>
            </a:extLst>
          </p:cNvPr>
          <p:cNvGraphicFramePr>
            <a:graphicFrameLocks noGrp="1"/>
          </p:cNvGraphicFramePr>
          <p:nvPr/>
        </p:nvGraphicFramePr>
        <p:xfrm>
          <a:off x="1177758" y="2728939"/>
          <a:ext cx="8127999" cy="1854200"/>
        </p:xfrm>
        <a:graphic>
          <a:graphicData uri="http://schemas.openxmlformats.org/drawingml/2006/table">
            <a:tbl>
              <a:tblPr firstRow="1" bandRow="1">
                <a:tableStyleId>{5C22544A-7EE6-4342-B048-85BDC9FD1C3A}</a:tableStyleId>
              </a:tblPr>
              <a:tblGrid>
                <a:gridCol w="3310021">
                  <a:extLst>
                    <a:ext uri="{9D8B030D-6E8A-4147-A177-3AD203B41FA5}">
                      <a16:colId xmlns:a16="http://schemas.microsoft.com/office/drawing/2014/main" val="3077103493"/>
                    </a:ext>
                  </a:extLst>
                </a:gridCol>
                <a:gridCol w="2108645">
                  <a:extLst>
                    <a:ext uri="{9D8B030D-6E8A-4147-A177-3AD203B41FA5}">
                      <a16:colId xmlns:a16="http://schemas.microsoft.com/office/drawing/2014/main" val="3262866687"/>
                    </a:ext>
                  </a:extLst>
                </a:gridCol>
                <a:gridCol w="2709333">
                  <a:extLst>
                    <a:ext uri="{9D8B030D-6E8A-4147-A177-3AD203B41FA5}">
                      <a16:colId xmlns:a16="http://schemas.microsoft.com/office/drawing/2014/main" val="2337199968"/>
                    </a:ext>
                  </a:extLst>
                </a:gridCol>
              </a:tblGrid>
              <a:tr h="370840">
                <a:tc>
                  <a:txBody>
                    <a:bodyPr/>
                    <a:lstStyle/>
                    <a:p>
                      <a:r>
                        <a:rPr lang="nb-NO" dirty="0"/>
                        <a:t>Omhandler</a:t>
                      </a:r>
                    </a:p>
                  </a:txBody>
                  <a:tcPr/>
                </a:tc>
                <a:tc>
                  <a:txBody>
                    <a:bodyPr/>
                    <a:lstStyle/>
                    <a:p>
                      <a:r>
                        <a:rPr lang="nb-NO" dirty="0"/>
                        <a:t>Regelverk</a:t>
                      </a:r>
                    </a:p>
                  </a:txBody>
                  <a:tcPr/>
                </a:tc>
                <a:tc>
                  <a:txBody>
                    <a:bodyPr/>
                    <a:lstStyle/>
                    <a:p>
                      <a:r>
                        <a:rPr lang="nb-NO" dirty="0"/>
                        <a:t>Myndighet</a:t>
                      </a:r>
                    </a:p>
                  </a:txBody>
                  <a:tcPr/>
                </a:tc>
                <a:extLst>
                  <a:ext uri="{0D108BD9-81ED-4DB2-BD59-A6C34878D82A}">
                    <a16:rowId xmlns:a16="http://schemas.microsoft.com/office/drawing/2014/main" val="361009590"/>
                  </a:ext>
                </a:extLst>
              </a:tr>
              <a:tr h="370840">
                <a:tc>
                  <a:txBody>
                    <a:bodyPr/>
                    <a:lstStyle/>
                    <a:p>
                      <a:r>
                        <a:rPr lang="nb-NO" dirty="0"/>
                        <a:t>Generelle bestemmelser</a:t>
                      </a:r>
                    </a:p>
                  </a:txBody>
                  <a:tcPr/>
                </a:tc>
                <a:tc>
                  <a:txBody>
                    <a:bodyPr/>
                    <a:lstStyle/>
                    <a:p>
                      <a:r>
                        <a:rPr lang="nb-NO" dirty="0"/>
                        <a:t>kapittel 11</a:t>
                      </a:r>
                    </a:p>
                  </a:txBody>
                  <a:tcPr/>
                </a:tc>
                <a:tc>
                  <a:txBody>
                    <a:bodyPr/>
                    <a:lstStyle/>
                    <a:p>
                      <a:endParaRPr lang="nb-NO"/>
                    </a:p>
                  </a:txBody>
                  <a:tcPr/>
                </a:tc>
                <a:extLst>
                  <a:ext uri="{0D108BD9-81ED-4DB2-BD59-A6C34878D82A}">
                    <a16:rowId xmlns:a16="http://schemas.microsoft.com/office/drawing/2014/main" val="644803760"/>
                  </a:ext>
                </a:extLst>
              </a:tr>
              <a:tr h="370840">
                <a:tc>
                  <a:txBody>
                    <a:bodyPr/>
                    <a:lstStyle/>
                    <a:p>
                      <a:r>
                        <a:rPr lang="nb-NO" dirty="0"/>
                        <a:t>Separate avløpsanlegg</a:t>
                      </a:r>
                    </a:p>
                  </a:txBody>
                  <a:tcPr/>
                </a:tc>
                <a:tc>
                  <a:txBody>
                    <a:bodyPr/>
                    <a:lstStyle/>
                    <a:p>
                      <a:r>
                        <a:rPr lang="nb-NO" dirty="0"/>
                        <a:t>kapittel 12</a:t>
                      </a:r>
                    </a:p>
                  </a:txBody>
                  <a:tcPr/>
                </a:tc>
                <a:tc>
                  <a:txBody>
                    <a:bodyPr/>
                    <a:lstStyle/>
                    <a:p>
                      <a:r>
                        <a:rPr lang="nb-NO" dirty="0"/>
                        <a:t>Kommunen</a:t>
                      </a:r>
                    </a:p>
                  </a:txBody>
                  <a:tcPr/>
                </a:tc>
                <a:extLst>
                  <a:ext uri="{0D108BD9-81ED-4DB2-BD59-A6C34878D82A}">
                    <a16:rowId xmlns:a16="http://schemas.microsoft.com/office/drawing/2014/main" val="4194081848"/>
                  </a:ext>
                </a:extLst>
              </a:tr>
              <a:tr h="370840">
                <a:tc>
                  <a:txBody>
                    <a:bodyPr/>
                    <a:lstStyle/>
                    <a:p>
                      <a:r>
                        <a:rPr lang="nb-NO" dirty="0"/>
                        <a:t>Mindre tettbebyggelser</a:t>
                      </a:r>
                    </a:p>
                  </a:txBody>
                  <a:tcPr/>
                </a:tc>
                <a:tc>
                  <a:txBody>
                    <a:bodyPr/>
                    <a:lstStyle/>
                    <a:p>
                      <a:r>
                        <a:rPr lang="nb-NO" dirty="0"/>
                        <a:t>kapittel 13</a:t>
                      </a:r>
                    </a:p>
                  </a:txBody>
                  <a:tcPr/>
                </a:tc>
                <a:tc>
                  <a:txBody>
                    <a:bodyPr/>
                    <a:lstStyle/>
                    <a:p>
                      <a:r>
                        <a:rPr lang="nb-NO" dirty="0"/>
                        <a:t>Kommunen</a:t>
                      </a:r>
                    </a:p>
                  </a:txBody>
                  <a:tcPr/>
                </a:tc>
                <a:extLst>
                  <a:ext uri="{0D108BD9-81ED-4DB2-BD59-A6C34878D82A}">
                    <a16:rowId xmlns:a16="http://schemas.microsoft.com/office/drawing/2014/main" val="78908636"/>
                  </a:ext>
                </a:extLst>
              </a:tr>
              <a:tr h="370840">
                <a:tc>
                  <a:txBody>
                    <a:bodyPr/>
                    <a:lstStyle/>
                    <a:p>
                      <a:r>
                        <a:rPr lang="nb-NO" dirty="0"/>
                        <a:t>Større tettbebyggelser</a:t>
                      </a:r>
                    </a:p>
                  </a:txBody>
                  <a:tcPr/>
                </a:tc>
                <a:tc>
                  <a:txBody>
                    <a:bodyPr/>
                    <a:lstStyle/>
                    <a:p>
                      <a:r>
                        <a:rPr lang="nb-NO" dirty="0"/>
                        <a:t>kapittel 14</a:t>
                      </a:r>
                    </a:p>
                  </a:txBody>
                  <a:tcPr/>
                </a:tc>
                <a:tc>
                  <a:txBody>
                    <a:bodyPr/>
                    <a:lstStyle/>
                    <a:p>
                      <a:r>
                        <a:rPr lang="nb-NO" dirty="0"/>
                        <a:t>Fylkesmannen</a:t>
                      </a:r>
                    </a:p>
                  </a:txBody>
                  <a:tcPr/>
                </a:tc>
                <a:extLst>
                  <a:ext uri="{0D108BD9-81ED-4DB2-BD59-A6C34878D82A}">
                    <a16:rowId xmlns:a16="http://schemas.microsoft.com/office/drawing/2014/main" val="1945051867"/>
                  </a:ext>
                </a:extLst>
              </a:tr>
            </a:tbl>
          </a:graphicData>
        </a:graphic>
      </p:graphicFrame>
    </p:spTree>
    <p:extLst>
      <p:ext uri="{BB962C8B-B14F-4D97-AF65-F5344CB8AC3E}">
        <p14:creationId xmlns:p14="http://schemas.microsoft.com/office/powerpoint/2010/main" val="668633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0CE4E8-76BC-4414-9FED-077DB75DAC6B}"/>
              </a:ext>
            </a:extLst>
          </p:cNvPr>
          <p:cNvSpPr>
            <a:spLocks noGrp="1"/>
          </p:cNvSpPr>
          <p:nvPr>
            <p:ph type="title"/>
          </p:nvPr>
        </p:nvSpPr>
        <p:spPr/>
        <p:txBody>
          <a:bodyPr/>
          <a:lstStyle/>
          <a:p>
            <a:r>
              <a:rPr lang="nb-NO" b="1" dirty="0">
                <a:latin typeface="Open Sans" panose="020B0606030504020204" pitchFamily="34" charset="0"/>
                <a:ea typeface="Open Sans" panose="020B0606030504020204" pitchFamily="34" charset="0"/>
                <a:cs typeface="Open Sans" panose="020B0606030504020204" pitchFamily="34" charset="0"/>
              </a:rPr>
              <a:t>Avløp: status</a:t>
            </a:r>
            <a:endParaRPr lang="nb-NO" dirty="0"/>
          </a:p>
        </p:txBody>
      </p:sp>
      <p:sp>
        <p:nvSpPr>
          <p:cNvPr id="3" name="Plassholder for tekst 2">
            <a:extLst>
              <a:ext uri="{FF2B5EF4-FFF2-40B4-BE49-F238E27FC236}">
                <a16:creationId xmlns:a16="http://schemas.microsoft.com/office/drawing/2014/main" id="{DC3CE34C-CF16-4C1C-B54D-F6800A3386CC}"/>
              </a:ext>
            </a:extLst>
          </p:cNvPr>
          <p:cNvSpPr>
            <a:spLocks noGrp="1"/>
          </p:cNvSpPr>
          <p:nvPr>
            <p:ph type="body" sz="quarter" idx="11"/>
          </p:nvPr>
        </p:nvSpPr>
        <p:spPr/>
        <p:txBody>
          <a:bodyPr/>
          <a:lstStyle/>
          <a:p>
            <a:r>
              <a:rPr lang="nb-NO" dirty="0">
                <a:latin typeface="Open Sans" panose="020B0606030504020204" pitchFamily="34" charset="0"/>
                <a:ea typeface="Open Sans" panose="020B0606030504020204" pitchFamily="34" charset="0"/>
                <a:cs typeface="Open Sans" panose="020B0606030504020204" pitchFamily="34" charset="0"/>
              </a:rPr>
              <a:t>Kommunens myndighetsområde:</a:t>
            </a:r>
          </a:p>
          <a:p>
            <a:pPr lvl="1"/>
            <a:r>
              <a:rPr lang="nb-NO" dirty="0">
                <a:latin typeface="Open Sans" panose="020B0606030504020204" pitchFamily="34" charset="0"/>
                <a:ea typeface="Open Sans" panose="020B0606030504020204" pitchFamily="34" charset="0"/>
                <a:cs typeface="Open Sans" panose="020B0606030504020204" pitchFamily="34" charset="0"/>
              </a:rPr>
              <a:t>det har skjedd lite for å imøtekomme dagens avløpsbestemmelser</a:t>
            </a:r>
          </a:p>
          <a:p>
            <a:pPr lvl="1"/>
            <a:r>
              <a:rPr lang="nb-NO" dirty="0">
                <a:latin typeface="Open Sans" panose="020B0606030504020204" pitchFamily="34" charset="0"/>
                <a:ea typeface="Open Sans" panose="020B0606030504020204" pitchFamily="34" charset="0"/>
                <a:cs typeface="Open Sans" panose="020B0606030504020204" pitchFamily="34" charset="0"/>
              </a:rPr>
              <a:t>kommunene utøver myndighet i liten grad</a:t>
            </a:r>
          </a:p>
          <a:p>
            <a:pPr lvl="1"/>
            <a:endParaRPr lang="nb-NO" dirty="0">
              <a:latin typeface="Open Sans" panose="020B0606030504020204" pitchFamily="34" charset="0"/>
              <a:ea typeface="Open Sans" panose="020B0606030504020204" pitchFamily="34" charset="0"/>
              <a:cs typeface="Open Sans" panose="020B0606030504020204" pitchFamily="34" charset="0"/>
            </a:endParaRPr>
          </a:p>
          <a:p>
            <a:r>
              <a:rPr lang="nb-NO" dirty="0">
                <a:latin typeface="Open Sans" panose="020B0606030504020204" pitchFamily="34" charset="0"/>
                <a:ea typeface="Open Sans" panose="020B0606030504020204" pitchFamily="34" charset="0"/>
                <a:cs typeface="Open Sans" panose="020B0606030504020204" pitchFamily="34" charset="0"/>
              </a:rPr>
              <a:t>Fylkesmannens myndighetsområde:</a:t>
            </a:r>
          </a:p>
          <a:p>
            <a:pPr lvl="1"/>
            <a:r>
              <a:rPr lang="nb-NO" dirty="0">
                <a:latin typeface="Open Sans" panose="020B0606030504020204" pitchFamily="34" charset="0"/>
                <a:ea typeface="Open Sans" panose="020B0606030504020204" pitchFamily="34" charset="0"/>
                <a:cs typeface="Open Sans" panose="020B0606030504020204" pitchFamily="34" charset="0"/>
              </a:rPr>
              <a:t>har vært fremdrift, om enn ikke ønsket tempo</a:t>
            </a:r>
          </a:p>
          <a:p>
            <a:pPr lvl="1"/>
            <a:r>
              <a:rPr lang="nb-NO" dirty="0">
                <a:latin typeface="Open Sans" panose="020B0606030504020204" pitchFamily="34" charset="0"/>
                <a:ea typeface="Open Sans" panose="020B0606030504020204" pitchFamily="34" charset="0"/>
                <a:cs typeface="Open Sans" panose="020B0606030504020204" pitchFamily="34" charset="0"/>
              </a:rPr>
              <a:t>gjenstår bygging av flere renseanlegg</a:t>
            </a:r>
          </a:p>
          <a:p>
            <a:pPr lvl="1"/>
            <a:r>
              <a:rPr lang="nb-NO" dirty="0">
                <a:latin typeface="Open Sans" panose="020B0606030504020204" pitchFamily="34" charset="0"/>
                <a:ea typeface="Open Sans" panose="020B0606030504020204" pitchFamily="34" charset="0"/>
                <a:cs typeface="Open Sans" panose="020B0606030504020204" pitchFamily="34" charset="0"/>
              </a:rPr>
              <a:t>flere nye renseanlegg oppfyller ikke/marginalt primærrensekravet</a:t>
            </a:r>
          </a:p>
          <a:p>
            <a:endParaRPr lang="nb-NO" dirty="0"/>
          </a:p>
        </p:txBody>
      </p:sp>
    </p:spTree>
    <p:extLst>
      <p:ext uri="{BB962C8B-B14F-4D97-AF65-F5344CB8AC3E}">
        <p14:creationId xmlns:p14="http://schemas.microsoft.com/office/powerpoint/2010/main" val="4285284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AB6256-94B1-4C7F-8EEF-AB8B7FCC0E57}"/>
              </a:ext>
            </a:extLst>
          </p:cNvPr>
          <p:cNvSpPr>
            <a:spLocks noGrp="1"/>
          </p:cNvSpPr>
          <p:nvPr>
            <p:ph type="title"/>
          </p:nvPr>
        </p:nvSpPr>
        <p:spPr/>
        <p:txBody>
          <a:bodyPr/>
          <a:lstStyle/>
          <a:p>
            <a:r>
              <a:rPr lang="nb-NO" b="1" dirty="0">
                <a:latin typeface="Open Sans" panose="020B0606030504020204" pitchFamily="34" charset="0"/>
                <a:ea typeface="Open Sans" panose="020B0606030504020204" pitchFamily="34" charset="0"/>
                <a:cs typeface="Open Sans" panose="020B0606030504020204" pitchFamily="34" charset="0"/>
              </a:rPr>
              <a:t>Avløp: oppdrag</a:t>
            </a:r>
            <a:endParaRPr lang="nb-NO" dirty="0"/>
          </a:p>
        </p:txBody>
      </p:sp>
      <p:sp>
        <p:nvSpPr>
          <p:cNvPr id="3" name="Plassholder for tekst 2">
            <a:extLst>
              <a:ext uri="{FF2B5EF4-FFF2-40B4-BE49-F238E27FC236}">
                <a16:creationId xmlns:a16="http://schemas.microsoft.com/office/drawing/2014/main" id="{1521D161-92F7-44FD-91F9-7C6C8C652D1D}"/>
              </a:ext>
            </a:extLst>
          </p:cNvPr>
          <p:cNvSpPr>
            <a:spLocks noGrp="1"/>
          </p:cNvSpPr>
          <p:nvPr>
            <p:ph type="body" sz="quarter" idx="11"/>
          </p:nvPr>
        </p:nvSpPr>
        <p:spPr/>
        <p:txBody>
          <a:bodyPr/>
          <a:lstStyle/>
          <a:p>
            <a:r>
              <a:rPr lang="nb-NO" dirty="0">
                <a:latin typeface="Open Sans" panose="020B0606030504020204" pitchFamily="34" charset="0"/>
                <a:ea typeface="Open Sans" panose="020B0606030504020204" pitchFamily="34" charset="0"/>
                <a:cs typeface="Open Sans" panose="020B0606030504020204" pitchFamily="34" charset="0"/>
              </a:rPr>
              <a:t>Miljødirektoratet har definert avløp som prioritert fagområde i 2020</a:t>
            </a:r>
          </a:p>
          <a:p>
            <a:r>
              <a:rPr lang="nb-NO" dirty="0">
                <a:latin typeface="Open Sans" panose="020B0606030504020204" pitchFamily="34" charset="0"/>
                <a:ea typeface="Open Sans" panose="020B0606030504020204" pitchFamily="34" charset="0"/>
                <a:cs typeface="Open Sans" panose="020B0606030504020204" pitchFamily="34" charset="0"/>
              </a:rPr>
              <a:t>Fylkesmannen skal levere en plan for hvordan kravene for vårt myndighetsområde skal oppfylles (kapittel 14)</a:t>
            </a:r>
          </a:p>
          <a:p>
            <a:r>
              <a:rPr lang="nb-NO" dirty="0">
                <a:latin typeface="Open Sans" panose="020B0606030504020204" pitchFamily="34" charset="0"/>
                <a:ea typeface="Open Sans" panose="020B0606030504020204" pitchFamily="34" charset="0"/>
                <a:cs typeface="Open Sans" panose="020B0606030504020204" pitchFamily="34" charset="0"/>
              </a:rPr>
              <a:t>Vi skal følge kommunene tettere opp for å oppfylle kravene for deres myndighetsområde (kapittel 13)</a:t>
            </a:r>
          </a:p>
          <a:p>
            <a:endParaRPr lang="nb-NO" dirty="0"/>
          </a:p>
        </p:txBody>
      </p:sp>
    </p:spTree>
    <p:extLst>
      <p:ext uri="{BB962C8B-B14F-4D97-AF65-F5344CB8AC3E}">
        <p14:creationId xmlns:p14="http://schemas.microsoft.com/office/powerpoint/2010/main" val="91891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AC29947C-0A0B-4463-8591-99B5B419DB71}"/>
              </a:ext>
            </a:extLst>
          </p:cNvPr>
          <p:cNvSpPr>
            <a:spLocks noGrp="1"/>
          </p:cNvSpPr>
          <p:nvPr>
            <p:ph type="body" sz="quarter" idx="24"/>
          </p:nvPr>
        </p:nvSpPr>
        <p:spPr>
          <a:xfrm>
            <a:off x="7418110" y="6045805"/>
            <a:ext cx="3718203" cy="150325"/>
          </a:xfrm>
        </p:spPr>
        <p:txBody>
          <a:bodyPr/>
          <a:lstStyle/>
          <a:p>
            <a:endParaRPr lang="en-US"/>
          </a:p>
        </p:txBody>
      </p:sp>
      <p:sp>
        <p:nvSpPr>
          <p:cNvPr id="4" name="Tittel 3">
            <a:extLst>
              <a:ext uri="{FF2B5EF4-FFF2-40B4-BE49-F238E27FC236}">
                <a16:creationId xmlns:a16="http://schemas.microsoft.com/office/drawing/2014/main" id="{C72BF980-AACD-49F4-92A9-904EAE52AB54}"/>
              </a:ext>
            </a:extLst>
          </p:cNvPr>
          <p:cNvSpPr>
            <a:spLocks noGrp="1"/>
          </p:cNvSpPr>
          <p:nvPr>
            <p:ph type="body" sz="quarter" idx="12"/>
          </p:nvPr>
        </p:nvSpPr>
        <p:spPr>
          <a:xfrm>
            <a:off x="1419120" y="1693386"/>
            <a:ext cx="5158129" cy="3715320"/>
          </a:xfrm>
        </p:spPr>
        <p:txBody>
          <a:bodyPr anchor="ctr">
            <a:normAutofit/>
          </a:bodyPr>
          <a:lstStyle/>
          <a:p>
            <a:r>
              <a:rPr lang="nb-NO" sz="4000" b="1" dirty="0"/>
              <a:t>Inn på tunet</a:t>
            </a:r>
          </a:p>
        </p:txBody>
      </p:sp>
      <p:pic>
        <p:nvPicPr>
          <p:cNvPr id="6" name="Plassholder for bilde 5" descr="Et bilde som inneholder person, utendørs, gress, barn&#10;&#10;Automatisk generert beskrivelse">
            <a:extLst>
              <a:ext uri="{FF2B5EF4-FFF2-40B4-BE49-F238E27FC236}">
                <a16:creationId xmlns:a16="http://schemas.microsoft.com/office/drawing/2014/main" id="{5314C96F-7C28-4875-B4BD-157D27C952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674" r="5674"/>
          <a:stretch>
            <a:fillRect/>
          </a:stretch>
        </p:blipFill>
        <p:spPr>
          <a:xfrm rot="5400000">
            <a:off x="6816725" y="1604963"/>
            <a:ext cx="4679950" cy="3959225"/>
          </a:xfrm>
        </p:spPr>
      </p:pic>
    </p:spTree>
    <p:extLst>
      <p:ext uri="{BB962C8B-B14F-4D97-AF65-F5344CB8AC3E}">
        <p14:creationId xmlns:p14="http://schemas.microsoft.com/office/powerpoint/2010/main" val="2337849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AC29947C-0A0B-4463-8591-99B5B419DB71}"/>
              </a:ext>
            </a:extLst>
          </p:cNvPr>
          <p:cNvSpPr>
            <a:spLocks noGrp="1"/>
          </p:cNvSpPr>
          <p:nvPr>
            <p:ph type="body" sz="quarter" idx="24"/>
          </p:nvPr>
        </p:nvSpPr>
        <p:spPr>
          <a:xfrm>
            <a:off x="7418110" y="6045805"/>
            <a:ext cx="3718203" cy="150325"/>
          </a:xfrm>
        </p:spPr>
        <p:txBody>
          <a:bodyPr/>
          <a:lstStyle/>
          <a:p>
            <a:endParaRPr lang="en-US" dirty="0"/>
          </a:p>
        </p:txBody>
      </p:sp>
      <p:sp>
        <p:nvSpPr>
          <p:cNvPr id="4" name="Tittel 3">
            <a:extLst>
              <a:ext uri="{FF2B5EF4-FFF2-40B4-BE49-F238E27FC236}">
                <a16:creationId xmlns:a16="http://schemas.microsoft.com/office/drawing/2014/main" id="{C72BF980-AACD-49F4-92A9-904EAE52AB54}"/>
              </a:ext>
            </a:extLst>
          </p:cNvPr>
          <p:cNvSpPr>
            <a:spLocks noGrp="1"/>
          </p:cNvSpPr>
          <p:nvPr>
            <p:ph type="body" sz="quarter" idx="12"/>
          </p:nvPr>
        </p:nvSpPr>
        <p:spPr>
          <a:xfrm>
            <a:off x="1055687" y="1737360"/>
            <a:ext cx="5998256" cy="3704736"/>
          </a:xfrm>
        </p:spPr>
        <p:txBody>
          <a:bodyPr anchor="ctr">
            <a:normAutofit/>
          </a:bodyPr>
          <a:lstStyle/>
          <a:p>
            <a:r>
              <a:rPr lang="nb-NO" sz="4000" b="1" dirty="0"/>
              <a:t>Akvakultur og sjøareal</a:t>
            </a:r>
          </a:p>
        </p:txBody>
      </p:sp>
      <p:pic>
        <p:nvPicPr>
          <p:cNvPr id="6" name="Plassholder for bilde 5" descr="Et bilde som inneholder utendørs, natur, vann, gress&#10;&#10;Automatisk generert beskrivelse">
            <a:extLst>
              <a:ext uri="{FF2B5EF4-FFF2-40B4-BE49-F238E27FC236}">
                <a16:creationId xmlns:a16="http://schemas.microsoft.com/office/drawing/2014/main" id="{28CCC1E9-1922-49AD-8ED3-AAD02B57B10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36" b="836"/>
          <a:stretch>
            <a:fillRect/>
          </a:stretch>
        </p:blipFill>
        <p:spPr/>
      </p:pic>
    </p:spTree>
    <p:extLst>
      <p:ext uri="{BB962C8B-B14F-4D97-AF65-F5344CB8AC3E}">
        <p14:creationId xmlns:p14="http://schemas.microsoft.com/office/powerpoint/2010/main" val="2179896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B731743E-CFF0-4D98-B2ED-493626B65105}"/>
              </a:ext>
            </a:extLst>
          </p:cNvPr>
          <p:cNvPicPr>
            <a:picLocks noChangeAspect="1"/>
          </p:cNvPicPr>
          <p:nvPr/>
        </p:nvPicPr>
        <p:blipFill>
          <a:blip r:embed="rId3"/>
          <a:stretch>
            <a:fillRect/>
          </a:stretch>
        </p:blipFill>
        <p:spPr>
          <a:xfrm>
            <a:off x="6037445" y="379476"/>
            <a:ext cx="5072333" cy="6003036"/>
          </a:xfrm>
          <a:prstGeom prst="rect">
            <a:avLst/>
          </a:prstGeom>
        </p:spPr>
      </p:pic>
      <p:sp>
        <p:nvSpPr>
          <p:cNvPr id="2" name="Plassholder for tekst 1">
            <a:extLst>
              <a:ext uri="{FF2B5EF4-FFF2-40B4-BE49-F238E27FC236}">
                <a16:creationId xmlns:a16="http://schemas.microsoft.com/office/drawing/2014/main" id="{97B075C3-EBDE-443D-8C48-B07E45FCB75A}"/>
              </a:ext>
            </a:extLst>
          </p:cNvPr>
          <p:cNvSpPr>
            <a:spLocks noGrp="1"/>
          </p:cNvSpPr>
          <p:nvPr>
            <p:ph type="body" sz="quarter" idx="11"/>
          </p:nvPr>
        </p:nvSpPr>
        <p:spPr>
          <a:xfrm>
            <a:off x="967228" y="2046116"/>
            <a:ext cx="5128772" cy="4336396"/>
          </a:xfrm>
        </p:spPr>
        <p:txBody>
          <a:bodyPr/>
          <a:lstStyle/>
          <a:p>
            <a:r>
              <a:rPr lang="nb-NO" dirty="0"/>
              <a:t>Nesten 300 akvakulturlokaliteter i sjø i Nordland – vi ser oftere konflikter</a:t>
            </a:r>
          </a:p>
          <a:p>
            <a:endParaRPr lang="nb-NO" sz="500" dirty="0"/>
          </a:p>
          <a:p>
            <a:r>
              <a:rPr lang="nb-NO" dirty="0">
                <a:sym typeface="Wingdings" panose="05000000000000000000" pitchFamily="2" charset="2"/>
              </a:rPr>
              <a:t>Akvakulturforvaltningen skal blant annet ta hensyn til</a:t>
            </a:r>
          </a:p>
          <a:p>
            <a:pPr lvl="1">
              <a:buFont typeface="Courier New" panose="02070309020205020404" pitchFamily="49" charset="0"/>
              <a:buChar char="o"/>
            </a:pPr>
            <a:r>
              <a:rPr lang="nb-NO" sz="1600" dirty="0">
                <a:sym typeface="Wingdings" panose="05000000000000000000" pitchFamily="2" charset="2"/>
              </a:rPr>
              <a:t>Verneområder</a:t>
            </a:r>
          </a:p>
          <a:p>
            <a:pPr lvl="1">
              <a:buFont typeface="Courier New" panose="02070309020205020404" pitchFamily="49" charset="0"/>
              <a:buChar char="o"/>
            </a:pPr>
            <a:r>
              <a:rPr lang="nb-NO" sz="1600" dirty="0">
                <a:sym typeface="Wingdings" panose="05000000000000000000" pitchFamily="2" charset="2"/>
              </a:rPr>
              <a:t>Smitte/spredning av lakselus</a:t>
            </a:r>
          </a:p>
          <a:p>
            <a:pPr lvl="1">
              <a:buFont typeface="Courier New" panose="02070309020205020404" pitchFamily="49" charset="0"/>
              <a:buChar char="o"/>
            </a:pPr>
            <a:r>
              <a:rPr lang="nb-NO" sz="1600" dirty="0">
                <a:sym typeface="Wingdings" panose="05000000000000000000" pitchFamily="2" charset="2"/>
              </a:rPr>
              <a:t>Sårbare arter, inkludert sjøfugl og vill laksefisk</a:t>
            </a:r>
          </a:p>
          <a:p>
            <a:pPr lvl="1">
              <a:buFont typeface="Courier New" panose="02070309020205020404" pitchFamily="49" charset="0"/>
              <a:buChar char="o"/>
            </a:pPr>
            <a:r>
              <a:rPr lang="nb-NO" sz="1600" dirty="0">
                <a:sym typeface="Wingdings" panose="05000000000000000000" pitchFamily="2" charset="2"/>
              </a:rPr>
              <a:t>Farleder</a:t>
            </a:r>
          </a:p>
          <a:p>
            <a:pPr lvl="1">
              <a:buFont typeface="Courier New" panose="02070309020205020404" pitchFamily="49" charset="0"/>
              <a:buChar char="o"/>
            </a:pPr>
            <a:r>
              <a:rPr lang="nb-NO" sz="1600" dirty="0">
                <a:sym typeface="Wingdings" panose="05000000000000000000" pitchFamily="2" charset="2"/>
              </a:rPr>
              <a:t>Sårbare naturtyper</a:t>
            </a:r>
          </a:p>
          <a:p>
            <a:pPr lvl="1">
              <a:buFont typeface="Courier New" panose="02070309020205020404" pitchFamily="49" charset="0"/>
              <a:buChar char="o"/>
            </a:pPr>
            <a:r>
              <a:rPr lang="nb-NO" sz="1600" dirty="0">
                <a:sym typeface="Wingdings" panose="05000000000000000000" pitchFamily="2" charset="2"/>
              </a:rPr>
              <a:t>Fiskeriinteresser</a:t>
            </a:r>
          </a:p>
          <a:p>
            <a:pPr lvl="1"/>
            <a:endParaRPr lang="nb-NO" sz="100" dirty="0">
              <a:sym typeface="Wingdings" panose="05000000000000000000" pitchFamily="2" charset="2"/>
            </a:endParaRPr>
          </a:p>
          <a:p>
            <a:r>
              <a:rPr lang="nb-NO" dirty="0">
                <a:sym typeface="Wingdings" panose="05000000000000000000" pitchFamily="2" charset="2"/>
              </a:rPr>
              <a:t>Kommunene bør vurdere om avsatt areal er egnet</a:t>
            </a:r>
            <a:endParaRPr lang="nb-NO" dirty="0"/>
          </a:p>
        </p:txBody>
      </p:sp>
      <p:sp>
        <p:nvSpPr>
          <p:cNvPr id="3" name="Tittel 2">
            <a:extLst>
              <a:ext uri="{FF2B5EF4-FFF2-40B4-BE49-F238E27FC236}">
                <a16:creationId xmlns:a16="http://schemas.microsoft.com/office/drawing/2014/main" id="{AE056C62-D102-4D2A-8133-EA982AE363B4}"/>
              </a:ext>
            </a:extLst>
          </p:cNvPr>
          <p:cNvSpPr>
            <a:spLocks noGrp="1"/>
          </p:cNvSpPr>
          <p:nvPr>
            <p:ph type="title"/>
          </p:nvPr>
        </p:nvSpPr>
        <p:spPr>
          <a:xfrm>
            <a:off x="967229" y="767687"/>
            <a:ext cx="5727082" cy="1077209"/>
          </a:xfrm>
        </p:spPr>
        <p:txBody>
          <a:bodyPr/>
          <a:lstStyle/>
          <a:p>
            <a:r>
              <a:rPr lang="nb-NO" dirty="0">
                <a:solidFill>
                  <a:schemeClr val="accent1"/>
                </a:solidFill>
              </a:rPr>
              <a:t>Kamp om egnet sjøareal</a:t>
            </a:r>
          </a:p>
        </p:txBody>
      </p:sp>
      <p:sp>
        <p:nvSpPr>
          <p:cNvPr id="9" name="TekstSylinder 8">
            <a:extLst>
              <a:ext uri="{FF2B5EF4-FFF2-40B4-BE49-F238E27FC236}">
                <a16:creationId xmlns:a16="http://schemas.microsoft.com/office/drawing/2014/main" id="{18BD3C72-9B9A-4F4C-BCB9-D730DF64165E}"/>
              </a:ext>
            </a:extLst>
          </p:cNvPr>
          <p:cNvSpPr txBox="1"/>
          <p:nvPr/>
        </p:nvSpPr>
        <p:spPr>
          <a:xfrm>
            <a:off x="8058163" y="5219672"/>
            <a:ext cx="2995170" cy="646331"/>
          </a:xfrm>
          <a:prstGeom prst="rect">
            <a:avLst/>
          </a:prstGeom>
          <a:solidFill>
            <a:schemeClr val="bg1"/>
          </a:solidFill>
          <a:ln>
            <a:solidFill>
              <a:schemeClr val="accent1"/>
            </a:solidFill>
          </a:ln>
        </p:spPr>
        <p:txBody>
          <a:bodyPr wrap="square" rtlCol="0">
            <a:spAutoFit/>
          </a:bodyPr>
          <a:lstStyle/>
          <a:p>
            <a:pPr algn="r"/>
            <a:r>
              <a:rPr lang="nb-NO" sz="1200" dirty="0"/>
              <a:t>Akvakultur, verneområder og nasjonale laksefjorder på Helgeland. Kart fra </a:t>
            </a:r>
            <a:r>
              <a:rPr lang="nb-NO" sz="1200" dirty="0">
                <a:hlinkClick r:id="rId4"/>
              </a:rPr>
              <a:t>https://miljoatlas.miljodirektoratet.no/</a:t>
            </a:r>
            <a:endParaRPr lang="nb-NO" sz="1200" dirty="0"/>
          </a:p>
        </p:txBody>
      </p:sp>
    </p:spTree>
    <p:extLst>
      <p:ext uri="{BB962C8B-B14F-4D97-AF65-F5344CB8AC3E}">
        <p14:creationId xmlns:p14="http://schemas.microsoft.com/office/powerpoint/2010/main" val="3882189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AC29947C-0A0B-4463-8591-99B5B419DB71}"/>
              </a:ext>
            </a:extLst>
          </p:cNvPr>
          <p:cNvSpPr>
            <a:spLocks noGrp="1"/>
          </p:cNvSpPr>
          <p:nvPr>
            <p:ph type="body" sz="quarter" idx="24"/>
          </p:nvPr>
        </p:nvSpPr>
        <p:spPr>
          <a:xfrm>
            <a:off x="7418110" y="6045805"/>
            <a:ext cx="3718203" cy="150325"/>
          </a:xfrm>
        </p:spPr>
        <p:txBody>
          <a:bodyPr/>
          <a:lstStyle/>
          <a:p>
            <a:endParaRPr lang="en-US"/>
          </a:p>
        </p:txBody>
      </p:sp>
      <p:sp>
        <p:nvSpPr>
          <p:cNvPr id="4" name="Tittel 3">
            <a:extLst>
              <a:ext uri="{FF2B5EF4-FFF2-40B4-BE49-F238E27FC236}">
                <a16:creationId xmlns:a16="http://schemas.microsoft.com/office/drawing/2014/main" id="{C72BF980-AACD-49F4-92A9-904EAE52AB54}"/>
              </a:ext>
            </a:extLst>
          </p:cNvPr>
          <p:cNvSpPr>
            <a:spLocks noGrp="1"/>
          </p:cNvSpPr>
          <p:nvPr>
            <p:ph type="body" sz="quarter" idx="12"/>
          </p:nvPr>
        </p:nvSpPr>
        <p:spPr>
          <a:xfrm>
            <a:off x="1306286" y="1693386"/>
            <a:ext cx="5870027" cy="3715320"/>
          </a:xfrm>
        </p:spPr>
        <p:txBody>
          <a:bodyPr anchor="ctr">
            <a:normAutofit/>
          </a:bodyPr>
          <a:lstStyle/>
          <a:p>
            <a:r>
              <a:rPr lang="nb-NO" sz="4000" b="1" dirty="0"/>
              <a:t>Vold i nære relasjoner</a:t>
            </a:r>
          </a:p>
        </p:txBody>
      </p:sp>
      <p:pic>
        <p:nvPicPr>
          <p:cNvPr id="6" name="Plassholder for bilde 5" descr="Et bilde som inneholder person, innendørs, briller, kvinne&#10;&#10;Automatisk generert beskrivelse">
            <a:extLst>
              <a:ext uri="{FF2B5EF4-FFF2-40B4-BE49-F238E27FC236}">
                <a16:creationId xmlns:a16="http://schemas.microsoft.com/office/drawing/2014/main" id="{60141CEC-C1D8-446F-AB28-E9628291D9F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910" r="21910"/>
          <a:stretch>
            <a:fillRect/>
          </a:stretch>
        </p:blipFill>
        <p:spPr/>
      </p:pic>
    </p:spTree>
    <p:extLst>
      <p:ext uri="{BB962C8B-B14F-4D97-AF65-F5344CB8AC3E}">
        <p14:creationId xmlns:p14="http://schemas.microsoft.com/office/powerpoint/2010/main" val="2689434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73FAA4AF-DF75-4B03-879F-0DD9708DF3D6}"/>
              </a:ext>
            </a:extLst>
          </p:cNvPr>
          <p:cNvSpPr>
            <a:spLocks noGrp="1"/>
          </p:cNvSpPr>
          <p:nvPr>
            <p:ph type="body" sz="quarter" idx="11"/>
          </p:nvPr>
        </p:nvSpPr>
        <p:spPr/>
        <p:txBody>
          <a:bodyPr/>
          <a:lstStyle/>
          <a:p>
            <a:r>
              <a:rPr lang="nb-NO" b="1" dirty="0"/>
              <a:t>Hvorfor er innsats mot vold i nære relasjoner viktig?</a:t>
            </a:r>
          </a:p>
          <a:p>
            <a:r>
              <a:rPr lang="nb-NO" dirty="0"/>
              <a:t>Vold i nære relasjoner rammer mange. Omtrent tre av ti jenter og fire av ti gutter har opplevd minst en volds- eller overgrepshendelse gjennom barndommen. Blant voksne har rundt 15 prosent opplevd mindre alvorlig vold fra partner (menn og kvinner), mens omtrent seks prosent kvinner har opplevd alvorlig vold fra partner. En av ti kvinner opplever å bli voldtatt i løpet av livet.</a:t>
            </a:r>
          </a:p>
          <a:p>
            <a:r>
              <a:rPr lang="nb-NO" dirty="0"/>
              <a:t>Å være utsatt for vold kan føre til negative konsekvenser, slik at vold utgjør en alvorlig utfordring for samfunnsdeltakelse og folkehelse. Å forebygge vold, og å avdekke og gi god hjelp til utsatte og utøvere, er derfor en sentral oppgave for offentlige myndigheter.</a:t>
            </a:r>
          </a:p>
          <a:p>
            <a:endParaRPr lang="nb-NO" dirty="0"/>
          </a:p>
        </p:txBody>
      </p:sp>
      <p:sp>
        <p:nvSpPr>
          <p:cNvPr id="4" name="Tittel 3">
            <a:extLst>
              <a:ext uri="{FF2B5EF4-FFF2-40B4-BE49-F238E27FC236}">
                <a16:creationId xmlns:a16="http://schemas.microsoft.com/office/drawing/2014/main" id="{E56BA2CF-D87E-4C2E-949D-A6AC750937A3}"/>
              </a:ext>
            </a:extLst>
          </p:cNvPr>
          <p:cNvSpPr>
            <a:spLocks noGrp="1"/>
          </p:cNvSpPr>
          <p:nvPr>
            <p:ph type="title"/>
          </p:nvPr>
        </p:nvSpPr>
        <p:spPr/>
        <p:txBody>
          <a:bodyPr/>
          <a:lstStyle/>
          <a:p>
            <a:r>
              <a:rPr lang="nb-NO" dirty="0">
                <a:solidFill>
                  <a:schemeClr val="accent1"/>
                </a:solidFill>
              </a:rPr>
              <a:t>Helhetlig arbeid mot vold i nære relasjoner</a:t>
            </a:r>
          </a:p>
        </p:txBody>
      </p:sp>
    </p:spTree>
    <p:extLst>
      <p:ext uri="{BB962C8B-B14F-4D97-AF65-F5344CB8AC3E}">
        <p14:creationId xmlns:p14="http://schemas.microsoft.com/office/powerpoint/2010/main" val="2428080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242AC20C-4F5C-4B4B-BA32-A5F968EF2237}"/>
              </a:ext>
            </a:extLst>
          </p:cNvPr>
          <p:cNvSpPr>
            <a:spLocks noGrp="1"/>
          </p:cNvSpPr>
          <p:nvPr>
            <p:ph type="body" sz="quarter" idx="11"/>
          </p:nvPr>
        </p:nvSpPr>
        <p:spPr>
          <a:xfrm>
            <a:off x="1057541" y="2164988"/>
            <a:ext cx="10078772" cy="4323276"/>
          </a:xfrm>
        </p:spPr>
        <p:txBody>
          <a:bodyPr/>
          <a:lstStyle/>
          <a:p>
            <a:r>
              <a:rPr lang="nb-NO" dirty="0" err="1"/>
              <a:t>Bufdir</a:t>
            </a:r>
            <a:r>
              <a:rPr lang="nb-NO" dirty="0"/>
              <a:t> </a:t>
            </a:r>
            <a:r>
              <a:rPr lang="nb-NO" dirty="0" err="1"/>
              <a:t>thar</a:t>
            </a:r>
            <a:r>
              <a:rPr lang="nb-NO" dirty="0"/>
              <a:t> tatt kontakt med fylkesmannsembetene i Troms og Finnmark, og i Nordland, for å formidle en bekymring for at mange av kommunenes krisesentre i region nord har små ressurser og derfor vanskelig kan gi et tilbud som innfrir kravene til kommunene i krisesenterloven. </a:t>
            </a:r>
          </a:p>
          <a:p>
            <a:r>
              <a:rPr lang="nb-NO" dirty="0"/>
              <a:t>Dette er dokumentert i en ny kunnskapsoversikt om kommunenes krisesentertilbud fra Nordlandsforskning/KUN </a:t>
            </a:r>
            <a:r>
              <a:rPr lang="nb-NO" u="sng" dirty="0">
                <a:hlinkClick r:id="rId2"/>
              </a:rPr>
              <a:t>http://www.nordlandsforskning.no/publikasjoner/kommunenes-krisesentertilbud-en-kunnskapsoversikt-article5873-152.html</a:t>
            </a:r>
            <a:r>
              <a:rPr lang="nb-NO" dirty="0"/>
              <a:t>. </a:t>
            </a:r>
          </a:p>
          <a:p>
            <a:r>
              <a:rPr lang="nb-NO" dirty="0"/>
              <a:t>Det kan også være en særlig krevende situasjon for mange krisesentre under koronatiltakene som følge av ekstra kostnader til vikarer, smittevernutstyr, rengjøring, disponering av lokalene etc. En nylig spørreundersøkelse tilsier at krisesentrene i nordland har opplevd at samarbeidet med andre instanser har vært vanskelig under korona-pandemien. </a:t>
            </a:r>
          </a:p>
        </p:txBody>
      </p:sp>
      <p:sp>
        <p:nvSpPr>
          <p:cNvPr id="3" name="Tittel 2">
            <a:extLst>
              <a:ext uri="{FF2B5EF4-FFF2-40B4-BE49-F238E27FC236}">
                <a16:creationId xmlns:a16="http://schemas.microsoft.com/office/drawing/2014/main" id="{485C5F06-98BB-4C34-A3FC-AA9CDEABFCB5}"/>
              </a:ext>
            </a:extLst>
          </p:cNvPr>
          <p:cNvSpPr>
            <a:spLocks noGrp="1"/>
          </p:cNvSpPr>
          <p:nvPr>
            <p:ph type="title"/>
          </p:nvPr>
        </p:nvSpPr>
        <p:spPr/>
        <p:txBody>
          <a:bodyPr/>
          <a:lstStyle/>
          <a:p>
            <a:r>
              <a:rPr lang="nb-NO" dirty="0">
                <a:solidFill>
                  <a:schemeClr val="accent1"/>
                </a:solidFill>
              </a:rPr>
              <a:t>Bekymring for Nordland og Troms og Finnmark</a:t>
            </a:r>
          </a:p>
        </p:txBody>
      </p:sp>
    </p:spTree>
    <p:extLst>
      <p:ext uri="{BB962C8B-B14F-4D97-AF65-F5344CB8AC3E}">
        <p14:creationId xmlns:p14="http://schemas.microsoft.com/office/powerpoint/2010/main" val="362335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F6AD8A9-BD72-4BC2-96C9-A5E24C69075C}"/>
              </a:ext>
            </a:extLst>
          </p:cNvPr>
          <p:cNvSpPr>
            <a:spLocks noGrp="1"/>
          </p:cNvSpPr>
          <p:nvPr>
            <p:ph type="body" sz="quarter" idx="11"/>
          </p:nvPr>
        </p:nvSpPr>
        <p:spPr/>
        <p:txBody>
          <a:bodyPr/>
          <a:lstStyle/>
          <a:p>
            <a:r>
              <a:rPr lang="nb-NO" dirty="0"/>
              <a:t>Kommunen er etter </a:t>
            </a:r>
            <a:r>
              <a:rPr lang="nb-NO" dirty="0">
                <a:hlinkClick r:id="rId2"/>
              </a:rPr>
              <a:t>helse- og omsorgstjenesteloven (§ 3-3 a)</a:t>
            </a:r>
            <a:r>
              <a:rPr lang="nb-NO" dirty="0"/>
              <a:t> pliktig til å forebygge, avdekke og avverge vold og seksuelle overgrep. Kommunen skal sørge for et helhetlig krisesentertilbud </a:t>
            </a:r>
            <a:r>
              <a:rPr lang="nb-NO" dirty="0">
                <a:hlinkClick r:id="rId3"/>
              </a:rPr>
              <a:t>(krisesenterloven § 1)</a:t>
            </a:r>
            <a:r>
              <a:rPr lang="nb-NO" dirty="0"/>
              <a:t>. Utsatte for vold i nære relasjoner skal få helhetlig oppfølging (§ 4), gjennom samordning av</a:t>
            </a:r>
          </a:p>
          <a:p>
            <a:pPr lvl="1"/>
            <a:r>
              <a:rPr lang="nb-NO" dirty="0"/>
              <a:t>tjenester fra krisesenteret</a:t>
            </a:r>
          </a:p>
          <a:p>
            <a:pPr lvl="1"/>
            <a:r>
              <a:rPr lang="nb-NO" dirty="0"/>
              <a:t>tjenester fra andre tjenester den utsatte trenger hjelp fra</a:t>
            </a:r>
          </a:p>
          <a:p>
            <a:pPr lvl="1"/>
            <a:r>
              <a:rPr lang="nb-NO" dirty="0"/>
              <a:t>Krisesenterlovens forpliktelser går altså utover selve krisesenteret. Det forutsetter at kommunens tjenester deltar i oppfølging av voldsutsatte, og at tjenestene har rutiner for å samarbeide i dette. En helhetlig innsats mot vold omfatter både forebyggende arbeid, hjelp til voldsutsatte og </a:t>
            </a:r>
            <a:r>
              <a:rPr lang="nb-NO" dirty="0" err="1"/>
              <a:t>voldsutøvere</a:t>
            </a:r>
            <a:r>
              <a:rPr lang="nb-NO" dirty="0"/>
              <a:t> og samordning av tjenester.</a:t>
            </a:r>
          </a:p>
          <a:p>
            <a:endParaRPr lang="nb-NO" dirty="0"/>
          </a:p>
        </p:txBody>
      </p:sp>
      <p:sp>
        <p:nvSpPr>
          <p:cNvPr id="3" name="Tittel 2">
            <a:extLst>
              <a:ext uri="{FF2B5EF4-FFF2-40B4-BE49-F238E27FC236}">
                <a16:creationId xmlns:a16="http://schemas.microsoft.com/office/drawing/2014/main" id="{819C3F47-8838-430D-A2B7-EABE81FACE6A}"/>
              </a:ext>
            </a:extLst>
          </p:cNvPr>
          <p:cNvSpPr>
            <a:spLocks noGrp="1"/>
          </p:cNvSpPr>
          <p:nvPr>
            <p:ph type="title"/>
          </p:nvPr>
        </p:nvSpPr>
        <p:spPr/>
        <p:txBody>
          <a:bodyPr/>
          <a:lstStyle/>
          <a:p>
            <a:r>
              <a:rPr lang="nb-NO" dirty="0">
                <a:solidFill>
                  <a:schemeClr val="accent1"/>
                </a:solidFill>
              </a:rPr>
              <a:t>Kommunene plikter å forebygge, avdekke og avverge</a:t>
            </a:r>
          </a:p>
        </p:txBody>
      </p:sp>
    </p:spTree>
    <p:extLst>
      <p:ext uri="{BB962C8B-B14F-4D97-AF65-F5344CB8AC3E}">
        <p14:creationId xmlns:p14="http://schemas.microsoft.com/office/powerpoint/2010/main" val="1378857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BFEE3E5-44BB-4A2A-9BC3-5837C140918C}"/>
              </a:ext>
            </a:extLst>
          </p:cNvPr>
          <p:cNvSpPr>
            <a:spLocks noGrp="1"/>
          </p:cNvSpPr>
          <p:nvPr>
            <p:ph type="body" sz="quarter" idx="11"/>
          </p:nvPr>
        </p:nvSpPr>
        <p:spPr/>
        <p:txBody>
          <a:bodyPr/>
          <a:lstStyle/>
          <a:p>
            <a:r>
              <a:rPr lang="nb-NO" dirty="0">
                <a:hlinkClick r:id="rId2"/>
              </a:rPr>
              <a:t>Lenke: https://bufdir.no/vold/Krisesenterveileder/Rammer_og_forutsetninger/Hvordan_sikre_god_hjelp_til_voldsutsatte/</a:t>
            </a:r>
            <a:endParaRPr lang="nb-NO" dirty="0"/>
          </a:p>
          <a:p>
            <a:r>
              <a:rPr lang="nb-NO" dirty="0"/>
              <a:t>Det foreligger </a:t>
            </a:r>
            <a:r>
              <a:rPr lang="nb-NO" dirty="0">
                <a:hlinkClick r:id="rId3"/>
              </a:rPr>
              <a:t>en veileder for kommunal handlingsplan</a:t>
            </a:r>
            <a:r>
              <a:rPr lang="nb-NO" dirty="0"/>
              <a:t>.</a:t>
            </a:r>
          </a:p>
          <a:p>
            <a:r>
              <a:rPr lang="nb-NO" dirty="0">
                <a:hlinkClick r:id="rId4"/>
              </a:rPr>
              <a:t>De regionale ressurssentrene om vold, traumatisk stress og selvmordsforebygging (rvts.no)</a:t>
            </a:r>
            <a:r>
              <a:rPr lang="nb-NO" dirty="0"/>
              <a:t> har i sitt mandat å veilede kommunene i arbeidet med kommunale handlingsplaner. Kommunen kan henvende seg til RVTS med forespørsel om dette.</a:t>
            </a:r>
          </a:p>
          <a:p>
            <a:r>
              <a:rPr lang="nb-NO" dirty="0"/>
              <a:t>Fylkesmannen veileder også kommunene når det gjelder tjenesteutvikling, og driver tilsyn både etter krisesenterloven og annet lovverk som regulerer kommunens tjenester.</a:t>
            </a:r>
          </a:p>
          <a:p>
            <a:endParaRPr lang="nb-NO" dirty="0"/>
          </a:p>
        </p:txBody>
      </p:sp>
      <p:sp>
        <p:nvSpPr>
          <p:cNvPr id="3" name="Tittel 2">
            <a:extLst>
              <a:ext uri="{FF2B5EF4-FFF2-40B4-BE49-F238E27FC236}">
                <a16:creationId xmlns:a16="http://schemas.microsoft.com/office/drawing/2014/main" id="{5A251E00-3BAE-47FE-97F7-419ECF00970E}"/>
              </a:ext>
            </a:extLst>
          </p:cNvPr>
          <p:cNvSpPr>
            <a:spLocks noGrp="1"/>
          </p:cNvSpPr>
          <p:nvPr>
            <p:ph type="title"/>
          </p:nvPr>
        </p:nvSpPr>
        <p:spPr>
          <a:xfrm>
            <a:off x="1055689" y="302150"/>
            <a:ext cx="10078772" cy="1862837"/>
          </a:xfrm>
        </p:spPr>
        <p:txBody>
          <a:bodyPr/>
          <a:lstStyle/>
          <a:p>
            <a:br>
              <a:rPr lang="nb-NO" dirty="0"/>
            </a:br>
            <a:br>
              <a:rPr lang="nb-NO" dirty="0"/>
            </a:br>
            <a:br>
              <a:rPr lang="nb-NO" dirty="0"/>
            </a:br>
            <a:br>
              <a:rPr lang="nb-NO" dirty="0"/>
            </a:br>
            <a:br>
              <a:rPr lang="nb-NO" dirty="0"/>
            </a:br>
            <a:br>
              <a:rPr lang="nb-NO" dirty="0"/>
            </a:br>
            <a:br>
              <a:rPr lang="nb-NO" dirty="0"/>
            </a:br>
            <a:br>
              <a:rPr lang="nb-NO" dirty="0"/>
            </a:br>
            <a:br>
              <a:rPr lang="nb-NO" dirty="0"/>
            </a:br>
            <a:br>
              <a:rPr lang="nb-NO" dirty="0"/>
            </a:br>
            <a:r>
              <a:rPr lang="nb-NO" dirty="0">
                <a:solidFill>
                  <a:schemeClr val="accent1"/>
                </a:solidFill>
              </a:rPr>
              <a:t>Informasjon om hvordan sikre god hjelp til voldsutsatte på Bufdir.no</a:t>
            </a:r>
            <a:br>
              <a:rPr lang="nb-NO" dirty="0"/>
            </a:br>
            <a:endParaRPr lang="nb-NO" dirty="0"/>
          </a:p>
        </p:txBody>
      </p:sp>
    </p:spTree>
    <p:extLst>
      <p:ext uri="{BB962C8B-B14F-4D97-AF65-F5344CB8AC3E}">
        <p14:creationId xmlns:p14="http://schemas.microsoft.com/office/powerpoint/2010/main" val="607736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AC29947C-0A0B-4463-8591-99B5B419DB71}"/>
              </a:ext>
            </a:extLst>
          </p:cNvPr>
          <p:cNvSpPr>
            <a:spLocks noGrp="1"/>
          </p:cNvSpPr>
          <p:nvPr>
            <p:ph type="body" sz="quarter" idx="24"/>
          </p:nvPr>
        </p:nvSpPr>
        <p:spPr>
          <a:xfrm>
            <a:off x="7418110" y="6045805"/>
            <a:ext cx="3718203" cy="150325"/>
          </a:xfrm>
        </p:spPr>
        <p:txBody>
          <a:bodyPr/>
          <a:lstStyle/>
          <a:p>
            <a:endParaRPr lang="en-US"/>
          </a:p>
        </p:txBody>
      </p:sp>
      <p:sp>
        <p:nvSpPr>
          <p:cNvPr id="4" name="Tittel 3">
            <a:extLst>
              <a:ext uri="{FF2B5EF4-FFF2-40B4-BE49-F238E27FC236}">
                <a16:creationId xmlns:a16="http://schemas.microsoft.com/office/drawing/2014/main" id="{C72BF980-AACD-49F4-92A9-904EAE52AB54}"/>
              </a:ext>
            </a:extLst>
          </p:cNvPr>
          <p:cNvSpPr>
            <a:spLocks noGrp="1"/>
          </p:cNvSpPr>
          <p:nvPr>
            <p:ph type="body" sz="quarter" idx="12"/>
          </p:nvPr>
        </p:nvSpPr>
        <p:spPr>
          <a:xfrm>
            <a:off x="1306286" y="1693386"/>
            <a:ext cx="5870027" cy="3715320"/>
          </a:xfrm>
        </p:spPr>
        <p:txBody>
          <a:bodyPr anchor="ctr">
            <a:normAutofit/>
          </a:bodyPr>
          <a:lstStyle/>
          <a:p>
            <a:r>
              <a:rPr lang="nb-NO" sz="4000" b="1" dirty="0"/>
              <a:t>Ny opplæringslov</a:t>
            </a:r>
          </a:p>
        </p:txBody>
      </p:sp>
      <p:pic>
        <p:nvPicPr>
          <p:cNvPr id="7" name="Plassholder for bilde 6" descr="Et bilde som inneholder innendørs, seng, person, sitter&#10;&#10;Automatisk generert beskrivelse">
            <a:extLst>
              <a:ext uri="{FF2B5EF4-FFF2-40B4-BE49-F238E27FC236}">
                <a16:creationId xmlns:a16="http://schemas.microsoft.com/office/drawing/2014/main" id="{66DB8C88-2C9E-4897-8ECA-7D298A59A9C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800" r="21800"/>
          <a:stretch>
            <a:fillRect/>
          </a:stretch>
        </p:blipFill>
        <p:spPr/>
      </p:pic>
    </p:spTree>
    <p:extLst>
      <p:ext uri="{BB962C8B-B14F-4D97-AF65-F5344CB8AC3E}">
        <p14:creationId xmlns:p14="http://schemas.microsoft.com/office/powerpoint/2010/main" val="1642887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E9D0F65-950F-4F4A-8568-8CBD19E8D281}"/>
              </a:ext>
            </a:extLst>
          </p:cNvPr>
          <p:cNvSpPr>
            <a:spLocks noGrp="1"/>
          </p:cNvSpPr>
          <p:nvPr>
            <p:ph type="body" sz="quarter" idx="12"/>
          </p:nvPr>
        </p:nvSpPr>
        <p:spPr>
          <a:xfrm>
            <a:off x="6096000" y="1698172"/>
            <a:ext cx="5040306" cy="4610554"/>
          </a:xfrm>
        </p:spPr>
        <p:txBody>
          <a:bodyPr/>
          <a:lstStyle/>
          <a:p>
            <a:pPr marL="342900" indent="-342900">
              <a:buFont typeface="Arial" panose="020B0604020202020204" pitchFamily="34" charset="0"/>
              <a:buChar char="•"/>
            </a:pPr>
            <a:r>
              <a:rPr lang="nb-NO" dirty="0"/>
              <a:t>En ny opplæringslov som er ment å erstatte dagens opplæringslov. </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Utvalget foreslår også prinsipper for regelstyringen for å bidra til at loven og forskrifter til loven over tid blir et godt og effektivt virkemiddel for styring av grunnopplæringen.</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Kommunene er høringsinstanser og skal gi sine høringssvar innen 1.juli via regjeringshøringsportal</a:t>
            </a:r>
          </a:p>
          <a:p>
            <a:endParaRPr lang="nb-NO" dirty="0"/>
          </a:p>
        </p:txBody>
      </p:sp>
      <p:sp>
        <p:nvSpPr>
          <p:cNvPr id="4" name="Tittel 3">
            <a:extLst>
              <a:ext uri="{FF2B5EF4-FFF2-40B4-BE49-F238E27FC236}">
                <a16:creationId xmlns:a16="http://schemas.microsoft.com/office/drawing/2014/main" id="{5AFD6D09-F9E4-4771-A6E7-62597F226E6B}"/>
              </a:ext>
            </a:extLst>
          </p:cNvPr>
          <p:cNvSpPr>
            <a:spLocks noGrp="1"/>
          </p:cNvSpPr>
          <p:nvPr>
            <p:ph type="title"/>
          </p:nvPr>
        </p:nvSpPr>
        <p:spPr>
          <a:xfrm>
            <a:off x="5930537" y="757647"/>
            <a:ext cx="5205769" cy="658376"/>
          </a:xfrm>
        </p:spPr>
        <p:txBody>
          <a:bodyPr/>
          <a:lstStyle/>
          <a:p>
            <a:r>
              <a:rPr lang="en-US" sz="2800" dirty="0">
                <a:solidFill>
                  <a:schemeClr val="accent1"/>
                </a:solidFill>
              </a:rPr>
              <a:t>Ny </a:t>
            </a:r>
            <a:r>
              <a:rPr lang="en-US" sz="2800" dirty="0" err="1">
                <a:solidFill>
                  <a:schemeClr val="accent1"/>
                </a:solidFill>
              </a:rPr>
              <a:t>opplæringslov</a:t>
            </a:r>
            <a:r>
              <a:rPr lang="en-US" sz="2800" dirty="0">
                <a:solidFill>
                  <a:schemeClr val="accent1"/>
                </a:solidFill>
              </a:rPr>
              <a:t> </a:t>
            </a:r>
            <a:r>
              <a:rPr lang="en-US" sz="2800" dirty="0" err="1">
                <a:solidFill>
                  <a:schemeClr val="accent1"/>
                </a:solidFill>
              </a:rPr>
              <a:t>på</a:t>
            </a:r>
            <a:r>
              <a:rPr lang="en-US" sz="2800" dirty="0">
                <a:solidFill>
                  <a:schemeClr val="accent1"/>
                </a:solidFill>
              </a:rPr>
              <a:t> </a:t>
            </a:r>
            <a:r>
              <a:rPr lang="en-US" sz="2800" dirty="0" err="1">
                <a:solidFill>
                  <a:schemeClr val="accent1"/>
                </a:solidFill>
              </a:rPr>
              <a:t>høring</a:t>
            </a:r>
            <a:endParaRPr lang="nb-NO" sz="2800" dirty="0">
              <a:solidFill>
                <a:schemeClr val="accent1"/>
              </a:solidFill>
            </a:endParaRPr>
          </a:p>
        </p:txBody>
      </p:sp>
      <p:sp>
        <p:nvSpPr>
          <p:cNvPr id="5" name="Plassholder for tekst 4">
            <a:extLst>
              <a:ext uri="{FF2B5EF4-FFF2-40B4-BE49-F238E27FC236}">
                <a16:creationId xmlns:a16="http://schemas.microsoft.com/office/drawing/2014/main" id="{116CE43A-AF16-45EF-935D-A39733E588C3}"/>
              </a:ext>
            </a:extLst>
          </p:cNvPr>
          <p:cNvSpPr>
            <a:spLocks noGrp="1"/>
          </p:cNvSpPr>
          <p:nvPr>
            <p:ph type="body" sz="quarter" idx="24"/>
          </p:nvPr>
        </p:nvSpPr>
        <p:spPr/>
        <p:txBody>
          <a:bodyPr/>
          <a:lstStyle/>
          <a:p>
            <a:endParaRPr lang="nb-NO"/>
          </a:p>
        </p:txBody>
      </p:sp>
      <p:pic>
        <p:nvPicPr>
          <p:cNvPr id="6" name="Plassholder for innhold 8">
            <a:hlinkClick r:id="rId3"/>
            <a:extLst>
              <a:ext uri="{FF2B5EF4-FFF2-40B4-BE49-F238E27FC236}">
                <a16:creationId xmlns:a16="http://schemas.microsoft.com/office/drawing/2014/main" id="{197BE965-077F-49AB-9791-CBFF1D5DE37A}"/>
              </a:ext>
            </a:extLst>
          </p:cNvPr>
          <p:cNvPicPr>
            <a:picLocks noGrp="1"/>
          </p:cNvPicPr>
          <p:nvPr>
            <p:ph type="pic" sz="quarter" idx="13"/>
          </p:nvPr>
        </p:nvPicPr>
        <p:blipFill rotWithShape="1">
          <a:blip r:embed="rId4">
            <a:extLst>
              <a:ext uri="{28A0092B-C50C-407E-A947-70E740481C1C}">
                <a14:useLocalDpi xmlns:a14="http://schemas.microsoft.com/office/drawing/2010/main" val="0"/>
              </a:ext>
            </a:extLst>
          </a:blip>
          <a:srcRect t="6434" b="6434"/>
          <a:stretch/>
        </p:blipFill>
        <p:spPr bwMode="auto">
          <a:xfrm>
            <a:off x="0" y="0"/>
            <a:ext cx="5551488" cy="6800850"/>
          </a:xfrm>
          <a:prstGeom prst="rect">
            <a:avLst/>
          </a:prstGeom>
          <a:noFill/>
          <a:effectLst/>
        </p:spPr>
      </p:pic>
    </p:spTree>
    <p:extLst>
      <p:ext uri="{BB962C8B-B14F-4D97-AF65-F5344CB8AC3E}">
        <p14:creationId xmlns:p14="http://schemas.microsoft.com/office/powerpoint/2010/main" val="4080622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3EBFC8C-7D21-4A24-A79F-3B1C01B5A8EA}"/>
              </a:ext>
            </a:extLst>
          </p:cNvPr>
          <p:cNvSpPr>
            <a:spLocks noGrp="1"/>
          </p:cNvSpPr>
          <p:nvPr>
            <p:ph type="body" sz="quarter" idx="11"/>
          </p:nvPr>
        </p:nvSpPr>
        <p:spPr>
          <a:xfrm>
            <a:off x="1053836" y="1332411"/>
            <a:ext cx="10080625" cy="4976837"/>
          </a:xfrm>
        </p:spPr>
        <p:txBody>
          <a:bodyPr/>
          <a:lstStyle/>
          <a:p>
            <a:r>
              <a:rPr lang="nb-NO" dirty="0"/>
              <a:t>Nye betegnelser og bestemmelser:</a:t>
            </a:r>
          </a:p>
          <a:p>
            <a:r>
              <a:rPr lang="nb-NO" dirty="0"/>
              <a:t>Universell opplæring, forsterket innsats og individuelt tilrettelagt opplæring</a:t>
            </a:r>
          </a:p>
          <a:p>
            <a:r>
              <a:rPr lang="nb-NO" dirty="0"/>
              <a:t>Krav om et visst omfang grunnskoleopplæring for at en elev kan sies å ha fullført grunnskolen og dermed få rett til videregående opplæring</a:t>
            </a:r>
          </a:p>
          <a:p>
            <a:r>
              <a:rPr lang="nb-NO" dirty="0"/>
              <a:t>Ansatte i skolen skal kunne gripe inn med milde fysiske tiltak overfor elever hvis det er nødvendig for å opprettholde orden eller avverge skade</a:t>
            </a:r>
          </a:p>
          <a:p>
            <a:r>
              <a:rPr lang="nb-NO" dirty="0"/>
              <a:t>All opplæring skal forberedes og følges opp av en lærer, og at læreren som hovedregel må være til stede</a:t>
            </a:r>
          </a:p>
          <a:p>
            <a:r>
              <a:rPr lang="nb-NO" dirty="0"/>
              <a:t>Det åpnes for en fjernundervisning som blant annet må være trygg og pedagogisk forsvarlig og sikre at læreren og eleven kan kommunisere effektivt.</a:t>
            </a:r>
          </a:p>
        </p:txBody>
      </p:sp>
      <p:sp>
        <p:nvSpPr>
          <p:cNvPr id="3" name="Tittel 2">
            <a:extLst>
              <a:ext uri="{FF2B5EF4-FFF2-40B4-BE49-F238E27FC236}">
                <a16:creationId xmlns:a16="http://schemas.microsoft.com/office/drawing/2014/main" id="{FA766990-2565-429D-8F1B-E5FFE3F514BC}"/>
              </a:ext>
            </a:extLst>
          </p:cNvPr>
          <p:cNvSpPr>
            <a:spLocks noGrp="1"/>
          </p:cNvSpPr>
          <p:nvPr>
            <p:ph type="title"/>
          </p:nvPr>
        </p:nvSpPr>
        <p:spPr>
          <a:xfrm>
            <a:off x="1053836" y="548752"/>
            <a:ext cx="10080625" cy="783659"/>
          </a:xfrm>
        </p:spPr>
        <p:txBody>
          <a:bodyPr/>
          <a:lstStyle/>
          <a:p>
            <a:r>
              <a:rPr lang="nb-NO" dirty="0">
                <a:solidFill>
                  <a:schemeClr val="accent1"/>
                </a:solidFill>
              </a:rPr>
              <a:t>Noen sentrale forslag</a:t>
            </a:r>
          </a:p>
        </p:txBody>
      </p:sp>
    </p:spTree>
    <p:extLst>
      <p:ext uri="{BB962C8B-B14F-4D97-AF65-F5344CB8AC3E}">
        <p14:creationId xmlns:p14="http://schemas.microsoft.com/office/powerpoint/2010/main" val="67299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E6A9BF6-67AE-47D6-9DAC-05DA71028A4D}"/>
              </a:ext>
            </a:extLst>
          </p:cNvPr>
          <p:cNvSpPr>
            <a:spLocks noGrp="1"/>
          </p:cNvSpPr>
          <p:nvPr>
            <p:ph type="body" sz="quarter" idx="12"/>
          </p:nvPr>
        </p:nvSpPr>
        <p:spPr/>
        <p:txBody>
          <a:bodyPr/>
          <a:lstStyle/>
          <a:p>
            <a:endParaRPr lang="nb-NO" dirty="0"/>
          </a:p>
          <a:p>
            <a:endParaRPr lang="nb-NO" dirty="0"/>
          </a:p>
          <a:p>
            <a:r>
              <a:rPr lang="nb-NO" dirty="0"/>
              <a:t>Søker om å bli nasjonal pilot</a:t>
            </a:r>
          </a:p>
        </p:txBody>
      </p:sp>
      <p:pic>
        <p:nvPicPr>
          <p:cNvPr id="7" name="Plassholder for bilde 6" descr="Et bilde som inneholder person, stående, poserer, skilt&#10;&#10;Automatisk generert beskrivelse">
            <a:extLst>
              <a:ext uri="{FF2B5EF4-FFF2-40B4-BE49-F238E27FC236}">
                <a16:creationId xmlns:a16="http://schemas.microsoft.com/office/drawing/2014/main" id="{FE1E3856-4D3B-4F64-ACDA-0F02043D1A7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389" r="19389"/>
          <a:stretch>
            <a:fillRect/>
          </a:stretch>
        </p:blipFill>
        <p:spPr>
          <a:xfrm>
            <a:off x="0" y="-7883"/>
            <a:ext cx="5552141" cy="6800127"/>
          </a:xfrm>
        </p:spPr>
      </p:pic>
      <p:sp>
        <p:nvSpPr>
          <p:cNvPr id="4" name="Tittel 3">
            <a:extLst>
              <a:ext uri="{FF2B5EF4-FFF2-40B4-BE49-F238E27FC236}">
                <a16:creationId xmlns:a16="http://schemas.microsoft.com/office/drawing/2014/main" id="{DCC490F2-BE10-44E8-82F7-884C504F0241}"/>
              </a:ext>
            </a:extLst>
          </p:cNvPr>
          <p:cNvSpPr>
            <a:spLocks noGrp="1"/>
          </p:cNvSpPr>
          <p:nvPr>
            <p:ph type="title"/>
          </p:nvPr>
        </p:nvSpPr>
        <p:spPr/>
        <p:txBody>
          <a:bodyPr/>
          <a:lstStyle/>
          <a:p>
            <a:r>
              <a:rPr lang="nb-NO" dirty="0">
                <a:solidFill>
                  <a:schemeClr val="accent1"/>
                </a:solidFill>
              </a:rPr>
              <a:t>Samarbeid med fylkeskommunen</a:t>
            </a:r>
          </a:p>
        </p:txBody>
      </p:sp>
      <p:sp>
        <p:nvSpPr>
          <p:cNvPr id="5" name="Plassholder for tekst 4">
            <a:extLst>
              <a:ext uri="{FF2B5EF4-FFF2-40B4-BE49-F238E27FC236}">
                <a16:creationId xmlns:a16="http://schemas.microsoft.com/office/drawing/2014/main" id="{BCE2CE15-8973-4FD3-81A3-F07F911A552E}"/>
              </a:ext>
            </a:extLst>
          </p:cNvPr>
          <p:cNvSpPr>
            <a:spLocks noGrp="1"/>
          </p:cNvSpPr>
          <p:nvPr>
            <p:ph type="body" sz="quarter" idx="24"/>
          </p:nvPr>
        </p:nvSpPr>
        <p:spPr/>
        <p:txBody>
          <a:bodyPr/>
          <a:lstStyle/>
          <a:p>
            <a:endParaRPr lang="nb-NO"/>
          </a:p>
        </p:txBody>
      </p:sp>
    </p:spTree>
    <p:extLst>
      <p:ext uri="{BB962C8B-B14F-4D97-AF65-F5344CB8AC3E}">
        <p14:creationId xmlns:p14="http://schemas.microsoft.com/office/powerpoint/2010/main" val="2540692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AC29947C-0A0B-4463-8591-99B5B419DB71}"/>
              </a:ext>
            </a:extLst>
          </p:cNvPr>
          <p:cNvSpPr>
            <a:spLocks noGrp="1"/>
          </p:cNvSpPr>
          <p:nvPr>
            <p:ph type="body" sz="quarter" idx="24"/>
          </p:nvPr>
        </p:nvSpPr>
        <p:spPr>
          <a:xfrm>
            <a:off x="7418110" y="6045805"/>
            <a:ext cx="3718203" cy="150325"/>
          </a:xfrm>
        </p:spPr>
        <p:txBody>
          <a:bodyPr/>
          <a:lstStyle/>
          <a:p>
            <a:endParaRPr lang="en-US"/>
          </a:p>
        </p:txBody>
      </p:sp>
      <p:sp>
        <p:nvSpPr>
          <p:cNvPr id="4" name="Tittel 3">
            <a:extLst>
              <a:ext uri="{FF2B5EF4-FFF2-40B4-BE49-F238E27FC236}">
                <a16:creationId xmlns:a16="http://schemas.microsoft.com/office/drawing/2014/main" id="{C72BF980-AACD-49F4-92A9-904EAE52AB54}"/>
              </a:ext>
            </a:extLst>
          </p:cNvPr>
          <p:cNvSpPr>
            <a:spLocks noGrp="1"/>
          </p:cNvSpPr>
          <p:nvPr>
            <p:ph type="body" sz="quarter" idx="12"/>
          </p:nvPr>
        </p:nvSpPr>
        <p:spPr>
          <a:xfrm>
            <a:off x="1306286" y="1693386"/>
            <a:ext cx="5870027" cy="3715320"/>
          </a:xfrm>
        </p:spPr>
        <p:txBody>
          <a:bodyPr anchor="ctr">
            <a:normAutofit/>
          </a:bodyPr>
          <a:lstStyle/>
          <a:p>
            <a:r>
              <a:rPr lang="nb-NO" sz="4000" b="1" dirty="0"/>
              <a:t>FACT – fleksibelt aktivt oppsøkende behandlingsteam</a:t>
            </a:r>
          </a:p>
        </p:txBody>
      </p:sp>
      <p:pic>
        <p:nvPicPr>
          <p:cNvPr id="6" name="Plassholder for bilde 5" descr="Et bilde som inneholder person, mann, ung, holder&#10;&#10;Automatisk generert beskrivelse">
            <a:extLst>
              <a:ext uri="{FF2B5EF4-FFF2-40B4-BE49-F238E27FC236}">
                <a16:creationId xmlns:a16="http://schemas.microsoft.com/office/drawing/2014/main" id="{DBAB230B-582F-4A49-B633-AA84439BFB3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282" b="4282"/>
          <a:stretch>
            <a:fillRect/>
          </a:stretch>
        </p:blipFill>
        <p:spPr/>
      </p:pic>
    </p:spTree>
    <p:extLst>
      <p:ext uri="{BB962C8B-B14F-4D97-AF65-F5344CB8AC3E}">
        <p14:creationId xmlns:p14="http://schemas.microsoft.com/office/powerpoint/2010/main" val="3256153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88B766C-A12D-4C07-9994-ABD0E3BB9067}"/>
              </a:ext>
            </a:extLst>
          </p:cNvPr>
          <p:cNvSpPr>
            <a:spLocks noGrp="1"/>
          </p:cNvSpPr>
          <p:nvPr>
            <p:ph type="body" sz="quarter" idx="12"/>
          </p:nvPr>
        </p:nvSpPr>
        <p:spPr>
          <a:xfrm>
            <a:off x="5917474" y="1828800"/>
            <a:ext cx="5218832" cy="4479925"/>
          </a:xfrm>
        </p:spPr>
        <p:txBody>
          <a:bodyPr/>
          <a:lstStyle/>
          <a:p>
            <a:r>
              <a:rPr lang="nb-NO" dirty="0"/>
              <a:t>1. Lofoten med kommunene Vågan og Vestvågøy, Moskenes og Flakstad</a:t>
            </a:r>
          </a:p>
          <a:p>
            <a:r>
              <a:rPr lang="nb-NO" dirty="0"/>
              <a:t>2. Vesterålen med Sortland og Hadsel (Det jobbes med å få med de andre kommunene)</a:t>
            </a:r>
          </a:p>
          <a:p>
            <a:r>
              <a:rPr lang="nb-NO" dirty="0"/>
              <a:t>3. Ofoten med nye Narvik, Evenes og Gratangen</a:t>
            </a:r>
          </a:p>
          <a:p>
            <a:r>
              <a:rPr lang="nb-NO" dirty="0"/>
              <a:t>4. Rana (Hemnes blir med fra 2021)</a:t>
            </a:r>
          </a:p>
          <a:p>
            <a:r>
              <a:rPr lang="nb-NO" dirty="0"/>
              <a:t>5. Nord Salten med nye Hamarøy og Steigen </a:t>
            </a:r>
          </a:p>
          <a:p>
            <a:endParaRPr lang="nb-NO" dirty="0"/>
          </a:p>
        </p:txBody>
      </p:sp>
      <p:pic>
        <p:nvPicPr>
          <p:cNvPr id="7" name="Plassholder for bilde 6">
            <a:extLst>
              <a:ext uri="{FF2B5EF4-FFF2-40B4-BE49-F238E27FC236}">
                <a16:creationId xmlns:a16="http://schemas.microsoft.com/office/drawing/2014/main" id="{FE48BBA1-B838-449F-8839-FD842E41FA5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055" r="12055"/>
          <a:stretch>
            <a:fillRect/>
          </a:stretch>
        </p:blipFill>
        <p:spPr/>
      </p:pic>
      <p:sp>
        <p:nvSpPr>
          <p:cNvPr id="4" name="Tittel 3">
            <a:extLst>
              <a:ext uri="{FF2B5EF4-FFF2-40B4-BE49-F238E27FC236}">
                <a16:creationId xmlns:a16="http://schemas.microsoft.com/office/drawing/2014/main" id="{7AF5EE2D-FC21-46A3-A9CF-709E06FA2E05}"/>
              </a:ext>
            </a:extLst>
          </p:cNvPr>
          <p:cNvSpPr>
            <a:spLocks noGrp="1"/>
          </p:cNvSpPr>
          <p:nvPr>
            <p:ph type="title"/>
          </p:nvPr>
        </p:nvSpPr>
        <p:spPr>
          <a:xfrm>
            <a:off x="5734168" y="940526"/>
            <a:ext cx="5552141" cy="718457"/>
          </a:xfrm>
        </p:spPr>
        <p:txBody>
          <a:bodyPr/>
          <a:lstStyle/>
          <a:p>
            <a:r>
              <a:rPr lang="nb-NO" sz="3200" dirty="0"/>
              <a:t>Fem FACT-team i Nordland</a:t>
            </a:r>
          </a:p>
        </p:txBody>
      </p:sp>
      <p:sp>
        <p:nvSpPr>
          <p:cNvPr id="5" name="Plassholder for tekst 4">
            <a:extLst>
              <a:ext uri="{FF2B5EF4-FFF2-40B4-BE49-F238E27FC236}">
                <a16:creationId xmlns:a16="http://schemas.microsoft.com/office/drawing/2014/main" id="{2F5A89E7-C91C-436C-A7BC-74A3C18DAFDB}"/>
              </a:ext>
            </a:extLst>
          </p:cNvPr>
          <p:cNvSpPr>
            <a:spLocks noGrp="1"/>
          </p:cNvSpPr>
          <p:nvPr>
            <p:ph type="body" sz="quarter" idx="24"/>
          </p:nvPr>
        </p:nvSpPr>
        <p:spPr/>
        <p:txBody>
          <a:bodyPr/>
          <a:lstStyle/>
          <a:p>
            <a:endParaRPr lang="nb-NO"/>
          </a:p>
        </p:txBody>
      </p:sp>
    </p:spTree>
    <p:extLst>
      <p:ext uri="{BB962C8B-B14F-4D97-AF65-F5344CB8AC3E}">
        <p14:creationId xmlns:p14="http://schemas.microsoft.com/office/powerpoint/2010/main" val="2465901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dia på Internett 3" title="Leve hele livet - kvalitetsreform for eldre">
            <a:hlinkClick r:id="" action="ppaction://media"/>
            <a:extLst>
              <a:ext uri="{FF2B5EF4-FFF2-40B4-BE49-F238E27FC236}">
                <a16:creationId xmlns:a16="http://schemas.microsoft.com/office/drawing/2014/main" id="{3D910BFA-0072-4CCD-B097-779FD0D09FDB}"/>
              </a:ext>
            </a:extLst>
          </p:cNvPr>
          <p:cNvPicPr>
            <a:picLocks noRot="1" noChangeAspect="1"/>
          </p:cNvPicPr>
          <p:nvPr>
            <a:videoFile r:link="rId1"/>
          </p:nvPr>
        </p:nvPicPr>
        <p:blipFill>
          <a:blip r:embed="rId3"/>
          <a:stretch>
            <a:fillRect/>
          </a:stretch>
        </p:blipFill>
        <p:spPr>
          <a:xfrm>
            <a:off x="1358284" y="761390"/>
            <a:ext cx="9051805" cy="5091639"/>
          </a:xfrm>
          <a:prstGeom prst="rect">
            <a:avLst/>
          </a:prstGeom>
        </p:spPr>
      </p:pic>
    </p:spTree>
    <p:extLst>
      <p:ext uri="{BB962C8B-B14F-4D97-AF65-F5344CB8AC3E}">
        <p14:creationId xmlns:p14="http://schemas.microsoft.com/office/powerpoint/2010/main" val="386580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AC29947C-0A0B-4463-8591-99B5B419DB71}"/>
              </a:ext>
            </a:extLst>
          </p:cNvPr>
          <p:cNvSpPr>
            <a:spLocks noGrp="1"/>
          </p:cNvSpPr>
          <p:nvPr>
            <p:ph type="body" sz="quarter" idx="24"/>
          </p:nvPr>
        </p:nvSpPr>
        <p:spPr>
          <a:xfrm>
            <a:off x="7418110" y="6045805"/>
            <a:ext cx="3718203" cy="150325"/>
          </a:xfrm>
        </p:spPr>
        <p:txBody>
          <a:bodyPr/>
          <a:lstStyle/>
          <a:p>
            <a:endParaRPr lang="en-US"/>
          </a:p>
        </p:txBody>
      </p:sp>
      <p:sp>
        <p:nvSpPr>
          <p:cNvPr id="4" name="Tittel 3">
            <a:extLst>
              <a:ext uri="{FF2B5EF4-FFF2-40B4-BE49-F238E27FC236}">
                <a16:creationId xmlns:a16="http://schemas.microsoft.com/office/drawing/2014/main" id="{C72BF980-AACD-49F4-92A9-904EAE52AB54}"/>
              </a:ext>
            </a:extLst>
          </p:cNvPr>
          <p:cNvSpPr>
            <a:spLocks noGrp="1"/>
          </p:cNvSpPr>
          <p:nvPr>
            <p:ph type="body" sz="quarter" idx="12"/>
          </p:nvPr>
        </p:nvSpPr>
        <p:spPr>
          <a:xfrm>
            <a:off x="1419120" y="1693386"/>
            <a:ext cx="5158129" cy="3715320"/>
          </a:xfrm>
        </p:spPr>
        <p:txBody>
          <a:bodyPr anchor="ctr">
            <a:normAutofit/>
          </a:bodyPr>
          <a:lstStyle/>
          <a:p>
            <a:r>
              <a:rPr lang="nb-NO" sz="4000" b="1" dirty="0"/>
              <a:t>Skjønnsmidler 2020</a:t>
            </a:r>
          </a:p>
        </p:txBody>
      </p:sp>
      <p:pic>
        <p:nvPicPr>
          <p:cNvPr id="6" name="Plassholder for bilde 5" descr="Et bilde som inneholder tekst&#10;&#10;Automatisk generert beskrivelse">
            <a:extLst>
              <a:ext uri="{FF2B5EF4-FFF2-40B4-BE49-F238E27FC236}">
                <a16:creationId xmlns:a16="http://schemas.microsoft.com/office/drawing/2014/main" id="{2F4EECF5-F2D3-4FE7-88A4-4C230B28765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8316" r="18316"/>
          <a:stretch>
            <a:fillRect/>
          </a:stretch>
        </p:blipFill>
        <p:spPr/>
      </p:pic>
    </p:spTree>
    <p:extLst>
      <p:ext uri="{BB962C8B-B14F-4D97-AF65-F5344CB8AC3E}">
        <p14:creationId xmlns:p14="http://schemas.microsoft.com/office/powerpoint/2010/main" val="848473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4060871-7D68-432C-8DCC-2A741EA10119}"/>
              </a:ext>
            </a:extLst>
          </p:cNvPr>
          <p:cNvSpPr>
            <a:spLocks noGrp="1"/>
          </p:cNvSpPr>
          <p:nvPr>
            <p:ph type="body" sz="quarter" idx="21"/>
          </p:nvPr>
        </p:nvSpPr>
        <p:spPr/>
        <p:txBody>
          <a:bodyPr/>
          <a:lstStyle/>
          <a:p>
            <a:r>
              <a:rPr lang="nb-NO" sz="2000" dirty="0"/>
              <a:t>Ekstramidler til flomforebyggende tiltak: </a:t>
            </a:r>
          </a:p>
          <a:p>
            <a:r>
              <a:rPr lang="nb-NO" sz="2000" dirty="0"/>
              <a:t>9,5 millioner kroner til flomforebyggende tiltak</a:t>
            </a:r>
          </a:p>
          <a:p>
            <a:r>
              <a:rPr lang="nb-NO" sz="2000" dirty="0"/>
              <a:t>Fordelt til Saltdal, Vefsn, Rana, Hattfjelldal, Beiarn og Grane</a:t>
            </a:r>
          </a:p>
          <a:p>
            <a:endParaRPr lang="nb-NO" sz="2000" dirty="0"/>
          </a:p>
          <a:p>
            <a:endParaRPr lang="nb-NO" sz="2000" dirty="0"/>
          </a:p>
          <a:p>
            <a:endParaRPr lang="nb-NO" sz="2000" dirty="0"/>
          </a:p>
        </p:txBody>
      </p:sp>
      <p:sp>
        <p:nvSpPr>
          <p:cNvPr id="3" name="Tittel 2">
            <a:extLst>
              <a:ext uri="{FF2B5EF4-FFF2-40B4-BE49-F238E27FC236}">
                <a16:creationId xmlns:a16="http://schemas.microsoft.com/office/drawing/2014/main" id="{CA132BD6-AF46-409D-B910-C23E808ECE4E}"/>
              </a:ext>
            </a:extLst>
          </p:cNvPr>
          <p:cNvSpPr>
            <a:spLocks noGrp="1"/>
          </p:cNvSpPr>
          <p:nvPr>
            <p:ph type="title"/>
          </p:nvPr>
        </p:nvSpPr>
        <p:spPr/>
        <p:txBody>
          <a:bodyPr/>
          <a:lstStyle/>
          <a:p>
            <a:r>
              <a:rPr lang="nb-NO" dirty="0"/>
              <a:t>Skjønnsmidler</a:t>
            </a:r>
          </a:p>
        </p:txBody>
      </p:sp>
      <p:sp>
        <p:nvSpPr>
          <p:cNvPr id="4" name="Plassholder for tekst 3">
            <a:extLst>
              <a:ext uri="{FF2B5EF4-FFF2-40B4-BE49-F238E27FC236}">
                <a16:creationId xmlns:a16="http://schemas.microsoft.com/office/drawing/2014/main" id="{F62B2411-0DDE-4333-9D47-81375612CAD4}"/>
              </a:ext>
            </a:extLst>
          </p:cNvPr>
          <p:cNvSpPr>
            <a:spLocks noGrp="1"/>
          </p:cNvSpPr>
          <p:nvPr>
            <p:ph type="body" sz="quarter" idx="12"/>
          </p:nvPr>
        </p:nvSpPr>
        <p:spPr>
          <a:xfrm>
            <a:off x="1055688" y="1950334"/>
            <a:ext cx="6354105" cy="4358391"/>
          </a:xfrm>
        </p:spPr>
        <p:txBody>
          <a:bodyPr/>
          <a:lstStyle/>
          <a:p>
            <a:r>
              <a:rPr lang="nb-NO" b="1" dirty="0"/>
              <a:t>Ramme 2020: 83 mill. kroner (2019 - 89,5 mill. kroner)</a:t>
            </a:r>
          </a:p>
          <a:p>
            <a:endParaRPr lang="nb-NO" dirty="0"/>
          </a:p>
          <a:p>
            <a:r>
              <a:rPr lang="nb-NO" b="1" dirty="0"/>
              <a:t>Ekstramidler i forbindelse med Covid-19:</a:t>
            </a:r>
          </a:p>
          <a:p>
            <a:pPr marL="342900" indent="-342900">
              <a:buFont typeface="Arial" panose="020B0604020202020204" pitchFamily="34" charset="0"/>
              <a:buChar char="•"/>
            </a:pPr>
            <a:r>
              <a:rPr lang="nb-NO" dirty="0"/>
              <a:t>19. mars: 8,989 mill. kroner</a:t>
            </a:r>
          </a:p>
          <a:p>
            <a:pPr marL="342900" indent="-342900">
              <a:buFont typeface="Arial" panose="020B0604020202020204" pitchFamily="34" charset="0"/>
              <a:buChar char="•"/>
            </a:pPr>
            <a:r>
              <a:rPr lang="nb-NO" dirty="0"/>
              <a:t>6. april:    8,989 mill. kroner  </a:t>
            </a:r>
          </a:p>
          <a:p>
            <a:r>
              <a:rPr lang="nb-NO" dirty="0"/>
              <a:t>Ekstramidlene fordeles etter samråd med kommunedirektørutvalget i KS:</a:t>
            </a:r>
            <a:endParaRPr lang="nb-NO" sz="1600" dirty="0"/>
          </a:p>
          <a:p>
            <a:r>
              <a:rPr lang="nb-NO" sz="2000" dirty="0"/>
              <a:t>Kr. 150.000,- i bunn og resterende etter innbyggertall pr. 01.01.20.</a:t>
            </a:r>
          </a:p>
          <a:p>
            <a:r>
              <a:rPr lang="nb-NO" sz="2000" dirty="0"/>
              <a:t>Utbetales i juli måned</a:t>
            </a:r>
          </a:p>
          <a:p>
            <a:pPr marL="342900" indent="-342900">
              <a:buFont typeface="Arial" panose="020B0604020202020204" pitchFamily="34" charset="0"/>
              <a:buChar char="•"/>
            </a:pPr>
            <a:endParaRPr lang="nb-NO" dirty="0"/>
          </a:p>
          <a:p>
            <a:endParaRPr lang="nb-NO" dirty="0"/>
          </a:p>
          <a:p>
            <a:endParaRPr lang="nb-NO" dirty="0"/>
          </a:p>
          <a:p>
            <a:endParaRPr lang="nb-NO" dirty="0"/>
          </a:p>
        </p:txBody>
      </p:sp>
    </p:spTree>
    <p:extLst>
      <p:ext uri="{BB962C8B-B14F-4D97-AF65-F5344CB8AC3E}">
        <p14:creationId xmlns:p14="http://schemas.microsoft.com/office/powerpoint/2010/main" val="37863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E854BDE-42BF-4318-A55D-1A114FF7C00D}"/>
              </a:ext>
            </a:extLst>
          </p:cNvPr>
          <p:cNvSpPr>
            <a:spLocks noGrp="1"/>
          </p:cNvSpPr>
          <p:nvPr>
            <p:ph type="body" sz="quarter" idx="12"/>
          </p:nvPr>
        </p:nvSpPr>
        <p:spPr>
          <a:xfrm>
            <a:off x="5499464" y="2050869"/>
            <a:ext cx="5626856" cy="4252190"/>
          </a:xfrm>
        </p:spPr>
        <p:txBody>
          <a:bodyPr/>
          <a:lstStyle/>
          <a:p>
            <a:r>
              <a:rPr lang="nb-NO" b="1" dirty="0"/>
              <a:t>35 millioner kroner satt av til </a:t>
            </a:r>
            <a:br>
              <a:rPr lang="nb-NO" b="1" dirty="0"/>
            </a:br>
            <a:r>
              <a:rPr lang="nb-NO" b="1" dirty="0"/>
              <a:t>innovasjons- og fornyingsprosjekter </a:t>
            </a:r>
          </a:p>
          <a:p>
            <a:pPr marL="342900" indent="-342900">
              <a:buFont typeface="Arial" panose="020B0604020202020204" pitchFamily="34" charset="0"/>
              <a:buChar char="•"/>
            </a:pPr>
            <a:r>
              <a:rPr lang="nb-NO" dirty="0"/>
              <a:t>Satsningsområder: oppvekst, helse, barnevern, IKT, FNs bærekraftmål</a:t>
            </a:r>
          </a:p>
          <a:p>
            <a:pPr marL="342900" indent="-342900">
              <a:buFont typeface="Arial" panose="020B0604020202020204" pitchFamily="34" charset="0"/>
              <a:buChar char="•"/>
            </a:pPr>
            <a:r>
              <a:rPr lang="nb-NO" dirty="0"/>
              <a:t>Ønskelig at flere kommuner samarbeider: </a:t>
            </a:r>
          </a:p>
          <a:p>
            <a:pPr marL="914400" lvl="2" indent="0">
              <a:buNone/>
            </a:pPr>
            <a:r>
              <a:rPr lang="nb-NO" sz="2000" dirty="0"/>
              <a:t>- Gevinster i form av kapasitet, kompetansedeling, rutiner og støttefunksjoner</a:t>
            </a:r>
          </a:p>
          <a:p>
            <a:pPr marL="914400" lvl="2" indent="0">
              <a:buNone/>
            </a:pPr>
            <a:r>
              <a:rPr lang="nb-NO" sz="2000" dirty="0"/>
              <a:t>- Felles løsninger gir stordriftsfordeler og letter samarbeid på tvers av kommunegrenser</a:t>
            </a:r>
          </a:p>
          <a:p>
            <a:endParaRPr lang="nb-NO" dirty="0"/>
          </a:p>
        </p:txBody>
      </p:sp>
      <p:sp>
        <p:nvSpPr>
          <p:cNvPr id="4" name="Tittel 3">
            <a:extLst>
              <a:ext uri="{FF2B5EF4-FFF2-40B4-BE49-F238E27FC236}">
                <a16:creationId xmlns:a16="http://schemas.microsoft.com/office/drawing/2014/main" id="{2AC19865-75D3-4977-8CFF-9ABF0862B4D0}"/>
              </a:ext>
            </a:extLst>
          </p:cNvPr>
          <p:cNvSpPr>
            <a:spLocks noGrp="1"/>
          </p:cNvSpPr>
          <p:nvPr>
            <p:ph type="title"/>
          </p:nvPr>
        </p:nvSpPr>
        <p:spPr/>
        <p:txBody>
          <a:bodyPr/>
          <a:lstStyle/>
          <a:p>
            <a:r>
              <a:rPr lang="nb-NO" dirty="0">
                <a:solidFill>
                  <a:schemeClr val="accent1"/>
                </a:solidFill>
              </a:rPr>
              <a:t>Prosjektskjønn 2020</a:t>
            </a:r>
            <a:endParaRPr lang="nb-NO" dirty="0"/>
          </a:p>
        </p:txBody>
      </p:sp>
      <p:pic>
        <p:nvPicPr>
          <p:cNvPr id="6" name="Bilde 5" descr="Et bilde som inneholder tegning, paraply&#10;&#10;Automatisk generert beskrivelse">
            <a:extLst>
              <a:ext uri="{FF2B5EF4-FFF2-40B4-BE49-F238E27FC236}">
                <a16:creationId xmlns:a16="http://schemas.microsoft.com/office/drawing/2014/main" id="{C893CBE5-60E2-48DD-897D-327E5D74F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668" y="2152611"/>
            <a:ext cx="4031452" cy="3936681"/>
          </a:xfrm>
          <a:prstGeom prst="rect">
            <a:avLst/>
          </a:prstGeom>
        </p:spPr>
      </p:pic>
    </p:spTree>
    <p:extLst>
      <p:ext uri="{BB962C8B-B14F-4D97-AF65-F5344CB8AC3E}">
        <p14:creationId xmlns:p14="http://schemas.microsoft.com/office/powerpoint/2010/main" val="86344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a:extLst>
              <a:ext uri="{FF2B5EF4-FFF2-40B4-BE49-F238E27FC236}">
                <a16:creationId xmlns:a16="http://schemas.microsoft.com/office/drawing/2014/main" id="{D57FA46F-06B4-4067-9C16-63AC164F9499}"/>
              </a:ext>
            </a:extLst>
          </p:cNvPr>
          <p:cNvGraphicFramePr>
            <a:graphicFrameLocks noChangeAspect="1"/>
          </p:cNvGraphicFramePr>
          <p:nvPr/>
        </p:nvGraphicFramePr>
        <p:xfrm>
          <a:off x="5760353" y="91041"/>
          <a:ext cx="5727031" cy="6843962"/>
        </p:xfrm>
        <a:graphic>
          <a:graphicData uri="http://schemas.openxmlformats.org/presentationml/2006/ole">
            <mc:AlternateContent xmlns:mc="http://schemas.openxmlformats.org/markup-compatibility/2006">
              <mc:Choice xmlns:v="urn:schemas-microsoft-com:vml" Requires="v">
                <p:oleObj spid="_x0000_s1038" name="Document" r:id="rId4" imgW="5955082" imgH="7115868" progId="Word.Document.12">
                  <p:embed/>
                </p:oleObj>
              </mc:Choice>
              <mc:Fallback>
                <p:oleObj name="Document" r:id="rId4" imgW="5955082" imgH="7115868" progId="Word.Document.12">
                  <p:embed/>
                  <p:pic>
                    <p:nvPicPr>
                      <p:cNvPr id="9" name="Objekt 8">
                        <a:extLst>
                          <a:ext uri="{FF2B5EF4-FFF2-40B4-BE49-F238E27FC236}">
                            <a16:creationId xmlns:a16="http://schemas.microsoft.com/office/drawing/2014/main" id="{D57FA46F-06B4-4067-9C16-63AC164F9499}"/>
                          </a:ext>
                        </a:extLst>
                      </p:cNvPr>
                      <p:cNvPicPr/>
                      <p:nvPr/>
                    </p:nvPicPr>
                    <p:blipFill>
                      <a:blip r:embed="rId5"/>
                      <a:stretch>
                        <a:fillRect/>
                      </a:stretch>
                    </p:blipFill>
                    <p:spPr>
                      <a:xfrm>
                        <a:off x="5760353" y="91041"/>
                        <a:ext cx="5727031" cy="6843962"/>
                      </a:xfrm>
                      <a:prstGeom prst="rect">
                        <a:avLst/>
                      </a:prstGeom>
                      <a:ln>
                        <a:solidFill>
                          <a:schemeClr val="tx1"/>
                        </a:solidFill>
                      </a:ln>
                    </p:spPr>
                  </p:pic>
                </p:oleObj>
              </mc:Fallback>
            </mc:AlternateContent>
          </a:graphicData>
        </a:graphic>
      </p:graphicFrame>
      <p:sp>
        <p:nvSpPr>
          <p:cNvPr id="18" name="Plassholder for tekst 17">
            <a:extLst>
              <a:ext uri="{FF2B5EF4-FFF2-40B4-BE49-F238E27FC236}">
                <a16:creationId xmlns:a16="http://schemas.microsoft.com/office/drawing/2014/main" id="{2BD25E54-3524-46B6-8808-9B97371AFCBA}"/>
              </a:ext>
            </a:extLst>
          </p:cNvPr>
          <p:cNvSpPr>
            <a:spLocks noGrp="1"/>
          </p:cNvSpPr>
          <p:nvPr>
            <p:ph type="body" sz="quarter" idx="11"/>
          </p:nvPr>
        </p:nvSpPr>
        <p:spPr>
          <a:xfrm>
            <a:off x="316395" y="2136113"/>
            <a:ext cx="5266258" cy="4144259"/>
          </a:xfrm>
        </p:spPr>
        <p:txBody>
          <a:bodyPr/>
          <a:lstStyle/>
          <a:p>
            <a:r>
              <a:rPr lang="nb-NO" dirty="0"/>
              <a:t>Prosjektskjønnet har fra 2020 fått større andel av potten</a:t>
            </a:r>
          </a:p>
          <a:p>
            <a:pPr lvl="1"/>
            <a:r>
              <a:rPr lang="nb-NO" dirty="0"/>
              <a:t>Større prosjekter</a:t>
            </a:r>
          </a:p>
          <a:p>
            <a:pPr lvl="1"/>
            <a:r>
              <a:rPr lang="nb-NO" dirty="0"/>
              <a:t>Flere samarbeidsprosjekter</a:t>
            </a:r>
          </a:p>
          <a:p>
            <a:pPr marL="0" indent="0">
              <a:buNone/>
            </a:pPr>
            <a:endParaRPr lang="nb-NO" dirty="0"/>
          </a:p>
          <a:p>
            <a:pPr lvl="0"/>
            <a:r>
              <a:rPr lang="nb-NO" dirty="0">
                <a:solidFill>
                  <a:srgbClr val="00244E"/>
                </a:solidFill>
              </a:rPr>
              <a:t>Prosjekter som er støttet:</a:t>
            </a:r>
          </a:p>
          <a:p>
            <a:pPr lvl="1"/>
            <a:r>
              <a:rPr lang="nb-NO" dirty="0" err="1">
                <a:solidFill>
                  <a:srgbClr val="00244E"/>
                </a:solidFill>
              </a:rPr>
              <a:t>DigitaleHelgeland</a:t>
            </a:r>
            <a:r>
              <a:rPr lang="nb-NO" dirty="0">
                <a:solidFill>
                  <a:srgbClr val="00244E"/>
                </a:solidFill>
              </a:rPr>
              <a:t>, </a:t>
            </a:r>
            <a:r>
              <a:rPr lang="nb-NO" dirty="0" err="1">
                <a:solidFill>
                  <a:srgbClr val="00244E"/>
                </a:solidFill>
              </a:rPr>
              <a:t>DigiNordland</a:t>
            </a:r>
            <a:r>
              <a:rPr lang="nb-NO" dirty="0">
                <a:solidFill>
                  <a:srgbClr val="00244E"/>
                </a:solidFill>
              </a:rPr>
              <a:t>, Digitale Lofoten, </a:t>
            </a:r>
            <a:r>
              <a:rPr lang="nb-NO" dirty="0" err="1">
                <a:solidFill>
                  <a:srgbClr val="00244E"/>
                </a:solidFill>
              </a:rPr>
              <a:t>DigiVesterålen</a:t>
            </a:r>
            <a:endParaRPr lang="nb-NO" dirty="0">
              <a:solidFill>
                <a:srgbClr val="00244E"/>
              </a:solidFill>
            </a:endParaRPr>
          </a:p>
          <a:p>
            <a:pPr lvl="1"/>
            <a:r>
              <a:rPr lang="nb-NO" dirty="0">
                <a:solidFill>
                  <a:srgbClr val="00244E"/>
                </a:solidFill>
              </a:rPr>
              <a:t>Samarbeidsprosjekter innen barnevern, skole og velferdsteknologi</a:t>
            </a:r>
          </a:p>
          <a:p>
            <a:pPr marL="0" indent="0">
              <a:buNone/>
            </a:pPr>
            <a:r>
              <a:rPr lang="nb-NO" dirty="0"/>
              <a:t>  </a:t>
            </a:r>
          </a:p>
          <a:p>
            <a:pPr marL="0" indent="0">
              <a:buNone/>
            </a:pPr>
            <a:endParaRPr lang="nb-NO" dirty="0"/>
          </a:p>
        </p:txBody>
      </p:sp>
      <p:sp>
        <p:nvSpPr>
          <p:cNvPr id="17" name="Tittel 16">
            <a:extLst>
              <a:ext uri="{FF2B5EF4-FFF2-40B4-BE49-F238E27FC236}">
                <a16:creationId xmlns:a16="http://schemas.microsoft.com/office/drawing/2014/main" id="{446FB0D9-C738-443F-AECB-D10BE0E6FC60}"/>
              </a:ext>
            </a:extLst>
          </p:cNvPr>
          <p:cNvSpPr>
            <a:spLocks noGrp="1"/>
          </p:cNvSpPr>
          <p:nvPr>
            <p:ph type="title"/>
          </p:nvPr>
        </p:nvSpPr>
        <p:spPr>
          <a:xfrm>
            <a:off x="413267" y="577628"/>
            <a:ext cx="5072514" cy="1077209"/>
          </a:xfrm>
        </p:spPr>
        <p:txBody>
          <a:bodyPr/>
          <a:lstStyle/>
          <a:p>
            <a:r>
              <a:rPr lang="nb-NO" dirty="0">
                <a:solidFill>
                  <a:schemeClr val="accent1"/>
                </a:solidFill>
              </a:rPr>
              <a:t>Fordeling 2020</a:t>
            </a:r>
          </a:p>
        </p:txBody>
      </p:sp>
    </p:spTree>
    <p:extLst>
      <p:ext uri="{BB962C8B-B14F-4D97-AF65-F5344CB8AC3E}">
        <p14:creationId xmlns:p14="http://schemas.microsoft.com/office/powerpoint/2010/main" val="233046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AC29947C-0A0B-4463-8591-99B5B419DB71}"/>
              </a:ext>
            </a:extLst>
          </p:cNvPr>
          <p:cNvSpPr>
            <a:spLocks noGrp="1"/>
          </p:cNvSpPr>
          <p:nvPr>
            <p:ph type="body" sz="quarter" idx="24"/>
          </p:nvPr>
        </p:nvSpPr>
        <p:spPr>
          <a:xfrm>
            <a:off x="7418110" y="6045805"/>
            <a:ext cx="3718203" cy="150325"/>
          </a:xfrm>
        </p:spPr>
        <p:txBody>
          <a:bodyPr/>
          <a:lstStyle/>
          <a:p>
            <a:endParaRPr lang="en-US"/>
          </a:p>
        </p:txBody>
      </p:sp>
      <p:sp>
        <p:nvSpPr>
          <p:cNvPr id="4" name="Tittel 3">
            <a:extLst>
              <a:ext uri="{FF2B5EF4-FFF2-40B4-BE49-F238E27FC236}">
                <a16:creationId xmlns:a16="http://schemas.microsoft.com/office/drawing/2014/main" id="{C72BF980-AACD-49F4-92A9-904EAE52AB54}"/>
              </a:ext>
            </a:extLst>
          </p:cNvPr>
          <p:cNvSpPr>
            <a:spLocks noGrp="1"/>
          </p:cNvSpPr>
          <p:nvPr>
            <p:ph type="body" sz="quarter" idx="12"/>
          </p:nvPr>
        </p:nvSpPr>
        <p:spPr>
          <a:xfrm>
            <a:off x="1419120" y="1693386"/>
            <a:ext cx="5158129" cy="3715320"/>
          </a:xfrm>
        </p:spPr>
        <p:txBody>
          <a:bodyPr anchor="ctr">
            <a:normAutofit/>
          </a:bodyPr>
          <a:lstStyle/>
          <a:p>
            <a:r>
              <a:rPr lang="nb-NO" sz="4000" b="1" dirty="0"/>
              <a:t>Korona</a:t>
            </a:r>
          </a:p>
        </p:txBody>
      </p:sp>
      <p:pic>
        <p:nvPicPr>
          <p:cNvPr id="6" name="Plassholder for bilde 5" descr="Et bilde som inneholder kake, dekorert, bursdag, farget&#10;&#10;Automatisk generert beskrivelse">
            <a:extLst>
              <a:ext uri="{FF2B5EF4-FFF2-40B4-BE49-F238E27FC236}">
                <a16:creationId xmlns:a16="http://schemas.microsoft.com/office/drawing/2014/main" id="{FD93B8CA-5F04-4EFC-8D34-008C63B64B5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190" r="26190"/>
          <a:stretch>
            <a:fillRect/>
          </a:stretch>
        </p:blipFill>
        <p:spPr/>
      </p:pic>
    </p:spTree>
    <p:extLst>
      <p:ext uri="{BB962C8B-B14F-4D97-AF65-F5344CB8AC3E}">
        <p14:creationId xmlns:p14="http://schemas.microsoft.com/office/powerpoint/2010/main" val="2345390815"/>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bokmål og samisk.potx" id="{8A5D19E7-5D97-438E-B168-E114608BFC27}" vid="{ABD81E15-AD46-407B-97FB-3B5EFC73D18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False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DokumenttyperTaxHTField0 xmlns="138d6e04-1f76-42ad-b243-d07376ed33c3">
      <Terms xmlns="http://schemas.microsoft.com/office/infopath/2007/PartnerControls">
        <TermInfo xmlns="http://schemas.microsoft.com/office/infopath/2007/PartnerControls">
          <TermName xmlns="http://schemas.microsoft.com/office/infopath/2007/PartnerControls">Presentasjon powerpoint</TermName>
          <TermId xmlns="http://schemas.microsoft.com/office/infopath/2007/PartnerControls">63f1c78f-4afb-4403-aceb-65eac2a635e8</TermId>
        </TermInfo>
      </Terms>
    </DokumenttyperTaxHTField0>
    <_dlc_DocId xmlns="138d6e04-1f76-42ad-b243-d07376ed33c3">UKUM45TMN2SN-208-471</_dlc_DocId>
    <_dlc_DocIdUrl xmlns="138d6e04-1f76-42ad-b243-d07376ed33c3">
      <Url>http://intranett/dokumentsenter/_layouts/15/DocIdRedir.aspx?ID=UKUM45TMN2SN-208-471</Url>
      <Description>UKUM45TMN2SN-208-471</Description>
    </_dlc_DocIdUrl>
    <TaxCatchAll xmlns="138d6e04-1f76-42ad-b243-d07376ed33c3">
      <Value>148</Value>
      <Value>216</Value>
    </TaxCatchAll>
    <Sosialt_x0020_1TaxHTField0 xmlns="138d6e04-1f76-42ad-b243-d07376ed33c3">
      <Terms xmlns="http://schemas.microsoft.com/office/infopath/2007/PartnerControls"/>
    </Sosialt_x0020_1TaxHTField0>
    <AvdelingerTaxHTField0 xmlns="138d6e04-1f76-42ad-b243-d07376ed33c3">
      <Terms xmlns="http://schemas.microsoft.com/office/infopath/2007/PartnerControls"/>
    </AvdelingerTaxHTField0>
    <ÅrTaxHTField0 xmlns="138d6e04-1f76-42ad-b243-d07376ed33c3">
      <Terms xmlns="http://schemas.microsoft.com/office/infopath/2007/PartnerControls"/>
    </ÅrTaxHTField0>
    <FagområderTaxHTField0 xmlns="138d6e04-1f76-42ad-b243-d07376ed33c3">
      <Terms xmlns="http://schemas.microsoft.com/office/infopath/2007/PartnerControls">
        <TermInfo xmlns="http://schemas.microsoft.com/office/infopath/2007/PartnerControls">
          <TermName xmlns="http://schemas.microsoft.com/office/infopath/2007/PartnerControls">Kurs konferanse</TermName>
          <TermId xmlns="http://schemas.microsoft.com/office/infopath/2007/PartnerControls">d5507068-c061-4709-a2d4-4b1d0110bf4b</TermId>
        </TermInfo>
      </Terms>
    </FagområderTaxHTField0>
    <Kommuner1TaxHTField0 xmlns="138d6e04-1f76-42ad-b243-d07376ed33c3">
      <Terms xmlns="http://schemas.microsoft.com/office/infopath/2007/PartnerControls"/>
    </Kommuner1TaxHTField0>
    <Møtedato xmlns="138d6e04-1f76-42ad-b243-d07376ed33c3" xsi:nil="true"/>
    <Saksnummer_x0020__x0028_møte_x0029_ xmlns="138d6e04-1f76-42ad-b243-d07376ed33c3"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FMNO DOKUMENTER" ma:contentTypeID="0x010100AEE3F90A70206F4FBC2504B20346D9B1009F88199FC88B2E4CB208E1B753A88315" ma:contentTypeVersion="65" ma:contentTypeDescription="" ma:contentTypeScope="" ma:versionID="67bf72a6e07e363967c1a251b976aab9">
  <xsd:schema xmlns:xsd="http://www.w3.org/2001/XMLSchema" xmlns:xs="http://www.w3.org/2001/XMLSchema" xmlns:p="http://schemas.microsoft.com/office/2006/metadata/properties" xmlns:ns2="138d6e04-1f76-42ad-b243-d07376ed33c3" targetNamespace="http://schemas.microsoft.com/office/2006/metadata/properties" ma:root="true" ma:fieldsID="a5c5b21a7989af265fb7b2031ffb57fa" ns2:_="">
    <xsd:import namespace="138d6e04-1f76-42ad-b243-d07376ed33c3"/>
    <xsd:element name="properties">
      <xsd:complexType>
        <xsd:sequence>
          <xsd:element name="documentManagement">
            <xsd:complexType>
              <xsd:all>
                <xsd:element ref="ns2:_dlc_DocId" minOccurs="0"/>
                <xsd:element ref="ns2:_dlc_DocIdUrl" minOccurs="0"/>
                <xsd:element ref="ns2:_dlc_DocIdPersistId" minOccurs="0"/>
                <xsd:element ref="ns2:DokumenttyperTaxHTField0" minOccurs="0"/>
                <xsd:element ref="ns2:TaxCatchAll" minOccurs="0"/>
                <xsd:element ref="ns2:TaxCatchAllLabel" minOccurs="0"/>
                <xsd:element ref="ns2:AvdelingerTaxHTField0" minOccurs="0"/>
                <xsd:element ref="ns2:FagområderTaxHTField0" minOccurs="0"/>
                <xsd:element ref="ns2:Kommuner1TaxHTField0" minOccurs="0"/>
                <xsd:element ref="ns2:Sosialt_x0020_1TaxHTField0" minOccurs="0"/>
                <xsd:element ref="ns2:Saksnummer_x0020__x0028_møte_x0029_" minOccurs="0"/>
                <xsd:element ref="ns2:Møtedato" minOccurs="0"/>
                <xsd:element ref="ns2:År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d6e04-1f76-42ad-b243-d07376ed33c3"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kumenttyperTaxHTField0" ma:index="11" nillable="true" ma:taxonomy="true" ma:internalName="DokumenttyperTaxHTField0" ma:taxonomyFieldName="Dokumenttyper" ma:displayName="Dokument" ma:default="" ma:fieldId="{fb2ca57d-962d-4739-a68e-7412b9c990f9}" ma:sspId="638f2f0d-cca0-472d-9312-871d4ef2f1b2" ma:termSetId="2675e837-a4ce-4e1e-8865-8a0eb3b97dae"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f7030938-8ba3-4935-8356-9c1c0f05ea97}" ma:internalName="TaxCatchAll" ma:showField="CatchAllData" ma:web="138d6e04-1f76-42ad-b243-d07376ed33c3">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f7030938-8ba3-4935-8356-9c1c0f05ea97}" ma:internalName="TaxCatchAllLabel" ma:readOnly="true" ma:showField="CatchAllDataLabel" ma:web="138d6e04-1f76-42ad-b243-d07376ed33c3">
      <xsd:complexType>
        <xsd:complexContent>
          <xsd:extension base="dms:MultiChoiceLookup">
            <xsd:sequence>
              <xsd:element name="Value" type="dms:Lookup" maxOccurs="unbounded" minOccurs="0" nillable="true"/>
            </xsd:sequence>
          </xsd:extension>
        </xsd:complexContent>
      </xsd:complexType>
    </xsd:element>
    <xsd:element name="AvdelingerTaxHTField0" ma:index="15" nillable="true" ma:taxonomy="true" ma:internalName="AvdelingerTaxHTField0" ma:taxonomyFieldName="Avdelinger" ma:displayName="Organisasjonstilhørighet" ma:default="1011;#Kommunikasjonsstab|a23f6ab3-55c7-4eea-b21d-e84740b94e54" ma:fieldId="{4cf49562-14f0-4bf8-bd77-7e558af77665}" ma:taxonomyMulti="true" ma:sspId="638f2f0d-cca0-472d-9312-871d4ef2f1b2" ma:termSetId="7ea6b9bb-221b-444a-888c-58aa94d88bc6" ma:anchorId="00000000-0000-0000-0000-000000000000" ma:open="false" ma:isKeyword="false">
      <xsd:complexType>
        <xsd:sequence>
          <xsd:element ref="pc:Terms" minOccurs="0" maxOccurs="1"/>
        </xsd:sequence>
      </xsd:complexType>
    </xsd:element>
    <xsd:element name="FagområderTaxHTField0" ma:index="17" nillable="true" ma:taxonomy="true" ma:internalName="Fagomr_x00e5_derTaxHTField0" ma:taxonomyFieldName="Fagomr_x00e5_der" ma:displayName="Fagområder" ma:default="109;#Kommunikasjon|3097e719-d8bd-4ae2-a87d-ef4551b184f7" ma:fieldId="{a5b72c67-0e4f-476f-bef0-245e1a92580c}" ma:taxonomyMulti="true" ma:sspId="638f2f0d-cca0-472d-9312-871d4ef2f1b2" ma:termSetId="b0ce4a20-dc28-466e-ace2-103c7ad92c95" ma:anchorId="00000000-0000-0000-0000-000000000000" ma:open="false" ma:isKeyword="false">
      <xsd:complexType>
        <xsd:sequence>
          <xsd:element ref="pc:Terms" minOccurs="0" maxOccurs="1"/>
        </xsd:sequence>
      </xsd:complexType>
    </xsd:element>
    <xsd:element name="Kommuner1TaxHTField0" ma:index="19" nillable="true" ma:taxonomy="true" ma:internalName="Kommuner1TaxHTField0" ma:taxonomyFieldName="Kommuner1" ma:displayName="Kommuner" ma:readOnly="false" ma:default="" ma:fieldId="{369942c3-309f-4148-b1d0-a071f08126e8}" ma:taxonomyMulti="true" ma:sspId="638f2f0d-cca0-472d-9312-871d4ef2f1b2" ma:termSetId="d152b473-c4be-49a2-8228-5d44aa895df1" ma:anchorId="00000000-0000-0000-0000-000000000000" ma:open="false" ma:isKeyword="false">
      <xsd:complexType>
        <xsd:sequence>
          <xsd:element ref="pc:Terms" minOccurs="0" maxOccurs="1"/>
        </xsd:sequence>
      </xsd:complexType>
    </xsd:element>
    <xsd:element name="Sosialt_x0020_1TaxHTField0" ma:index="21" nillable="true" ma:taxonomy="true" ma:internalName="Sosialt_x0020_1TaxHTField0" ma:taxonomyFieldName="Sosialt_x0020_1" ma:displayName="Sosialt" ma:default="" ma:fieldId="{48be24a4-1093-4784-b89b-ce688282050a}" ma:taxonomyMulti="true" ma:sspId="638f2f0d-cca0-472d-9312-871d4ef2f1b2" ma:termSetId="73939d73-c430-4fe8-b0ee-ed481a27a102" ma:anchorId="00000000-0000-0000-0000-000000000000" ma:open="false" ma:isKeyword="false">
      <xsd:complexType>
        <xsd:sequence>
          <xsd:element ref="pc:Terms" minOccurs="0" maxOccurs="1"/>
        </xsd:sequence>
      </xsd:complexType>
    </xsd:element>
    <xsd:element name="Saksnummer_x0020__x0028_møte_x0029_" ma:index="23" nillable="true" ma:displayName="Saksnummer (møte)" ma:description="Refererer til møtets saksnummer, eventuelt møtes nummer" ma:internalName="Saksnummer_x0020__x0028_m_x00f8_te_x0029_" ma:readOnly="false">
      <xsd:simpleType>
        <xsd:restriction base="dms:Text">
          <xsd:maxLength value="50"/>
        </xsd:restriction>
      </xsd:simpleType>
    </xsd:element>
    <xsd:element name="Møtedato" ma:index="24" nillable="true" ma:displayName="Møtedato" ma:description="" ma:format="DateOnly" ma:internalName="M_x00f8_tedato" ma:readOnly="false">
      <xsd:simpleType>
        <xsd:restriction base="dms:DateTime"/>
      </xsd:simpleType>
    </xsd:element>
    <xsd:element name="ÅrTaxHTField0" ma:index="25" nillable="true" ma:taxonomy="true" ma:internalName="_x00c5_rTaxHTField0" ma:taxonomyFieldName="_x00c5_r" ma:displayName="År" ma:default="" ma:fieldId="{f515a0ec-3f20-439b-a0c5-89ee9c2ceba8}" ma:taxonomyMulti="true" ma:sspId="638f2f0d-cca0-472d-9312-871d4ef2f1b2" ma:termSetId="2983d30e-8826-4ec2-b7ab-2d2633cea28a"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FDB5CF-DAD9-4750-9AB4-1C8016645B5F}">
  <ds:schemaRefs>
    <ds:schemaRef ds:uri="http://schemas.microsoft.com/office/2006/metadata/customXsn"/>
  </ds:schemaRefs>
</ds:datastoreItem>
</file>

<file path=customXml/itemProps2.xml><?xml version="1.0" encoding="utf-8"?>
<ds:datastoreItem xmlns:ds="http://schemas.openxmlformats.org/officeDocument/2006/customXml" ds:itemID="{5FD28FB7-376A-4435-9632-4D2C5832397D}">
  <ds:schemaRefs>
    <ds:schemaRef ds:uri="http://purl.org/dc/elements/1.1/"/>
    <ds:schemaRef ds:uri="http://schemas.microsoft.com/office/2006/metadata/properties"/>
    <ds:schemaRef ds:uri="138d6e04-1f76-42ad-b243-d07376ed33c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F33785F-719D-42BC-AB82-6F195EDB6919}">
  <ds:schemaRefs>
    <ds:schemaRef ds:uri="http://schemas.microsoft.com/sharepoint/events"/>
  </ds:schemaRefs>
</ds:datastoreItem>
</file>

<file path=customXml/itemProps4.xml><?xml version="1.0" encoding="utf-8"?>
<ds:datastoreItem xmlns:ds="http://schemas.openxmlformats.org/officeDocument/2006/customXml" ds:itemID="{38DFCFBB-E72B-438E-B20D-75DF1F7EE1BD}">
  <ds:schemaRefs>
    <ds:schemaRef ds:uri="http://schemas.microsoft.com/sharepoint/v3/contenttype/forms"/>
  </ds:schemaRefs>
</ds:datastoreItem>
</file>

<file path=customXml/itemProps5.xml><?xml version="1.0" encoding="utf-8"?>
<ds:datastoreItem xmlns:ds="http://schemas.openxmlformats.org/officeDocument/2006/customXml" ds:itemID="{41729EF1-B101-498F-B543-A6F59C9916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8d6e04-1f76-42ad-b243-d07376ed3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166</TotalTime>
  <Words>3539</Words>
  <Application>Microsoft Office PowerPoint</Application>
  <PresentationFormat>Widescreen</PresentationFormat>
  <Paragraphs>350</Paragraphs>
  <Slides>31</Slides>
  <Notes>23</Notes>
  <HiddenSlides>0</HiddenSlides>
  <MMClips>1</MMClips>
  <ScaleCrop>false</ScaleCrop>
  <HeadingPairs>
    <vt:vector size="8" baseType="variant">
      <vt:variant>
        <vt:lpstr>Brukte skrifter</vt:lpstr>
      </vt:variant>
      <vt:variant>
        <vt:i4>6</vt:i4>
      </vt:variant>
      <vt:variant>
        <vt:lpstr>Tema</vt:lpstr>
      </vt:variant>
      <vt:variant>
        <vt:i4>1</vt:i4>
      </vt:variant>
      <vt:variant>
        <vt:lpstr>Innebygde OLE-servere</vt:lpstr>
      </vt:variant>
      <vt:variant>
        <vt:i4>1</vt:i4>
      </vt:variant>
      <vt:variant>
        <vt:lpstr>Lysbildetitler</vt:lpstr>
      </vt:variant>
      <vt:variant>
        <vt:i4>31</vt:i4>
      </vt:variant>
    </vt:vector>
  </HeadingPairs>
  <TitlesOfParts>
    <vt:vector size="39" baseType="lpstr">
      <vt:lpstr>Arial</vt:lpstr>
      <vt:lpstr>Calibri</vt:lpstr>
      <vt:lpstr>Courier New</vt:lpstr>
      <vt:lpstr>Open Sans</vt:lpstr>
      <vt:lpstr>Open Sans Light</vt:lpstr>
      <vt:lpstr>Open Sans SemiBold</vt:lpstr>
      <vt:lpstr>Office-tema</vt:lpstr>
      <vt:lpstr>Document</vt:lpstr>
      <vt:lpstr>PowerPoint-presentasjon</vt:lpstr>
      <vt:lpstr>PowerPoint-presentasjon</vt:lpstr>
      <vt:lpstr>Samarbeid med fylkeskommunen</vt:lpstr>
      <vt:lpstr>PowerPoint-presentasjon</vt:lpstr>
      <vt:lpstr>PowerPoint-presentasjon</vt:lpstr>
      <vt:lpstr>Skjønnsmidler</vt:lpstr>
      <vt:lpstr>Prosjektskjønn 2020</vt:lpstr>
      <vt:lpstr>Fordeling 2020</vt:lpstr>
      <vt:lpstr>PowerPoint-presentasjon</vt:lpstr>
      <vt:lpstr>Korona</vt:lpstr>
      <vt:lpstr>Hvordan løser vi oppdraget?</vt:lpstr>
      <vt:lpstr>Samordning og informasjonsdeling</vt:lpstr>
      <vt:lpstr>Noen erfaringer og veien videre</vt:lpstr>
      <vt:lpstr>PowerPoint-presentasjon</vt:lpstr>
      <vt:lpstr>Vårflommen</vt:lpstr>
      <vt:lpstr>PowerPoint-presentasjon</vt:lpstr>
      <vt:lpstr>Avløp: bakgrunn</vt:lpstr>
      <vt:lpstr>Avløp: status</vt:lpstr>
      <vt:lpstr>Avløp: oppdrag</vt:lpstr>
      <vt:lpstr>PowerPoint-presentasjon</vt:lpstr>
      <vt:lpstr>Kamp om egnet sjøareal</vt:lpstr>
      <vt:lpstr>PowerPoint-presentasjon</vt:lpstr>
      <vt:lpstr>Helhetlig arbeid mot vold i nære relasjoner</vt:lpstr>
      <vt:lpstr>Bekymring for Nordland og Troms og Finnmark</vt:lpstr>
      <vt:lpstr>Kommunene plikter å forebygge, avdekke og avverge</vt:lpstr>
      <vt:lpstr>          Informasjon om hvordan sikre god hjelp til voldsutsatte på Bufdir.no </vt:lpstr>
      <vt:lpstr>PowerPoint-presentasjon</vt:lpstr>
      <vt:lpstr>Ny opplæringslov på høring</vt:lpstr>
      <vt:lpstr>Noen sentrale forslag</vt:lpstr>
      <vt:lpstr>PowerPoint-presentasjon</vt:lpstr>
      <vt:lpstr>Fem FACT-team i Nordland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Korsvik, Wigdis</dc:creator>
  <cp:lastModifiedBy>Bakos, Marianne</cp:lastModifiedBy>
  <cp:revision>23</cp:revision>
  <dcterms:created xsi:type="dcterms:W3CDTF">2020-05-29T07:23:34Z</dcterms:created>
  <dcterms:modified xsi:type="dcterms:W3CDTF">2020-06-04T12:43:59Z</dcterms:modified>
</cp:coreProperties>
</file>