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852DB-E77A-4175-8EBB-E562ADD6BD99}" type="datetimeFigureOut">
              <a:rPr lang="nb-NO" smtClean="0"/>
              <a:t>31.01.2018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42881-0F93-49DD-A9F3-0E99995767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33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5837-D3B2-6B48-B860-CFF3F8D649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4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935-3898-44F3-A473-274D6503A05A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A2D2-195A-4FAE-899D-65B03CCCEEE6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4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0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0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ve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4018" r="142" b="986"/>
          <a:stretch/>
        </p:blipFill>
        <p:spPr>
          <a:xfrm>
            <a:off x="-1" y="0"/>
            <a:ext cx="12271023" cy="688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42" y="2076315"/>
            <a:ext cx="2323225" cy="26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/skilleark_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0"/>
            <a:ext cx="1099275" cy="12352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4018" r="142" b="986"/>
          <a:stretch/>
        </p:blipFill>
        <p:spPr>
          <a:xfrm>
            <a:off x="-1" y="0"/>
            <a:ext cx="12271023" cy="688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42" y="2076315"/>
            <a:ext cx="2323225" cy="26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4018" r="142" b="986"/>
          <a:stretch/>
        </p:blipFill>
        <p:spPr>
          <a:xfrm>
            <a:off x="-1" y="0"/>
            <a:ext cx="12271023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273915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2"/>
            <a:ext cx="1099275" cy="12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559984"/>
            <a:ext cx="10972800" cy="4704016"/>
          </a:xfrm>
        </p:spPr>
        <p:txBody>
          <a:bodyPr/>
          <a:lstStyle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559984"/>
            <a:ext cx="5266267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33067" y="1559984"/>
            <a:ext cx="5266267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3866"/>
            <a:ext cx="52800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2883"/>
            <a:ext cx="52800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563866"/>
            <a:ext cx="52832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372883"/>
            <a:ext cx="52832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object 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533" y="1559984"/>
            <a:ext cx="10955867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/>
              <a:t>Sett inn object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7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_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0"/>
            <a:ext cx="1099275" cy="12352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_fj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-1"/>
            <a:ext cx="12188391" cy="68580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0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_m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6003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0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skilleark_å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0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0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tfallende bilde el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59984"/>
            <a:ext cx="12192000" cy="4698869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/>
              <a:t>Sett inn utfallende objekt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6534" y="1559984"/>
            <a:ext cx="5492043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107291" y="1559984"/>
            <a:ext cx="5492043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6535" y="1559984"/>
            <a:ext cx="3629381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77080" y="1559984"/>
            <a:ext cx="3671709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969952" y="1559984"/>
            <a:ext cx="3629381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6" y="292100"/>
            <a:ext cx="5266265" cy="1024467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559984"/>
            <a:ext cx="5266267" cy="470242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91817" y="503240"/>
            <a:ext cx="5107516" cy="5765517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Sett inn et objekt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26352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19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1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4018" r="142" b="986"/>
          <a:stretch/>
        </p:blipFill>
        <p:spPr>
          <a:xfrm>
            <a:off x="-1" y="0"/>
            <a:ext cx="12271023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254892"/>
            <a:ext cx="1099275" cy="12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5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4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6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7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9034A-4C62-4ABE-A2B5-232F864091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535" y="292101"/>
            <a:ext cx="10972799" cy="102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533" y="1559985"/>
            <a:ext cx="10972800" cy="470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 defTabSz="609585"/>
            <a:r>
              <a:rPr lang="nb-NO">
                <a:solidFill>
                  <a:prstClr val="black">
                    <a:tint val="75000"/>
                  </a:prstClr>
                </a:solidFill>
              </a:rPr>
              <a:t>04.07.2017</a:t>
            </a: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pPr defTabSz="609585"/>
            <a:fld id="{54FB0036-210A-0943-BE10-F8F2163522A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" y="6264012"/>
            <a:ext cx="10989733" cy="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67" y="6425180"/>
            <a:ext cx="941939" cy="3314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609585"/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3733" kern="1400" cap="all" spc="13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42" indent="-361942" algn="l" defTabSz="609585" rtl="0" eaLnBrk="1" latinLnBrk="0" hangingPunct="1">
        <a:spcBef>
          <a:spcPts val="800"/>
        </a:spcBef>
        <a:buFont typeface="Lucida Grande"/>
        <a:buChar char="–"/>
        <a:defRPr sz="2667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800"/>
        </a:spcBef>
        <a:buFont typeface="Arial Bold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800"/>
        </a:spcBef>
        <a:buFont typeface="Arial"/>
        <a:buChar char="•"/>
        <a:defRPr sz="1867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b="0" i="0" kern="1200">
          <a:solidFill>
            <a:schemeClr val="tx1"/>
          </a:solidFill>
          <a:latin typeface="Georgia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b="0" i="0" kern="1200">
          <a:solidFill>
            <a:schemeClr val="tx1"/>
          </a:solidFill>
          <a:latin typeface="Georgia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7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92376"/>
            <a:ext cx="10989733" cy="1470025"/>
          </a:xfrm>
        </p:spPr>
        <p:txBody>
          <a:bodyPr>
            <a:normAutofit/>
          </a:bodyPr>
          <a:lstStyle/>
          <a:p>
            <a:r>
              <a:rPr lang="nb-NO" dirty="0"/>
              <a:t>Blågrønt innovasjonssenter i Nordland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609600" y="4191751"/>
            <a:ext cx="10989733" cy="1251787"/>
          </a:xfrm>
        </p:spPr>
        <p:txBody>
          <a:bodyPr>
            <a:normAutofit/>
          </a:bodyPr>
          <a:lstStyle/>
          <a:p>
            <a:r>
              <a:rPr lang="en-GB" dirty="0"/>
              <a:t>Vibeke Lind </a:t>
            </a:r>
            <a:r>
              <a:rPr lang="en-GB" dirty="0" err="1"/>
              <a:t>og</a:t>
            </a:r>
            <a:r>
              <a:rPr lang="en-GB" dirty="0"/>
              <a:t> Inger Hansen</a:t>
            </a:r>
          </a:p>
          <a:p>
            <a:r>
              <a:rPr lang="en-GB" dirty="0"/>
              <a:t>NIBIO Tjøtta</a:t>
            </a:r>
          </a:p>
          <a:p>
            <a:endParaRPr lang="en-GB" sz="18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502566" y="6337969"/>
            <a:ext cx="520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Blågrønt Innovasjonssenter Nordland 01.februar 2018</a:t>
            </a:r>
          </a:p>
        </p:txBody>
      </p:sp>
    </p:spTree>
    <p:extLst>
      <p:ext uri="{BB962C8B-B14F-4D97-AF65-F5344CB8AC3E}">
        <p14:creationId xmlns:p14="http://schemas.microsoft.com/office/powerpoint/2010/main" val="41631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6535" y="292101"/>
            <a:ext cx="10972799" cy="1024665"/>
          </a:xfrm>
        </p:spPr>
        <p:txBody>
          <a:bodyPr>
            <a:normAutofit fontScale="90000"/>
          </a:bodyPr>
          <a:lstStyle/>
          <a:p>
            <a:r>
              <a:rPr lang="nb-NO" dirty="0"/>
              <a:t>Hvorfor er det viktig å utvikle et blågrønt innovasjonssenter i Nordland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626535" y="2195721"/>
            <a:ext cx="5365191" cy="3428583"/>
          </a:xfrm>
        </p:spPr>
        <p:txBody>
          <a:bodyPr/>
          <a:lstStyle/>
          <a:p>
            <a:r>
              <a:rPr lang="nb-NO" sz="2000" dirty="0"/>
              <a:t>Blå-grønn satsing viktig</a:t>
            </a:r>
          </a:p>
          <a:p>
            <a:r>
              <a:rPr lang="nb-NO" sz="2000" dirty="0"/>
              <a:t>Bioøkonomi NIBIO sitt kompetanseområde</a:t>
            </a:r>
          </a:p>
          <a:p>
            <a:r>
              <a:rPr lang="nb-NO" sz="2000" dirty="0"/>
              <a:t>Grønt skifte offentlig satsing nasjonalt og internasjonalt</a:t>
            </a:r>
          </a:p>
          <a:p>
            <a:r>
              <a:rPr lang="nb-NO" sz="2000" dirty="0"/>
              <a:t>Blågrønt innovasjonssenter Nordland bør gi enklere tilgang til prosjektmidler rettet mot bioøkonomi-prosjekter</a:t>
            </a:r>
          </a:p>
          <a:p>
            <a:r>
              <a:rPr lang="nb-NO" sz="2000" dirty="0" err="1"/>
              <a:t>Bioøkonomistrategi</a:t>
            </a:r>
            <a:r>
              <a:rPr lang="nb-NO" sz="2000" dirty="0"/>
              <a:t> for å kunne </a:t>
            </a:r>
            <a:r>
              <a:rPr lang="nb-NO" sz="2000" dirty="0" err="1"/>
              <a:t>målrette</a:t>
            </a:r>
            <a:r>
              <a:rPr lang="nb-NO" sz="2000" dirty="0"/>
              <a:t> søknader inn mot satsingen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42" y="1560513"/>
            <a:ext cx="4530917" cy="4699000"/>
          </a:xfrm>
        </p:spPr>
      </p:pic>
    </p:spTree>
    <p:extLst>
      <p:ext uri="{BB962C8B-B14F-4D97-AF65-F5344CB8AC3E}">
        <p14:creationId xmlns:p14="http://schemas.microsoft.com/office/powerpoint/2010/main" val="25486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kan vår konkrete leveranse inn til et slikt senter være?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6533" y="1559984"/>
            <a:ext cx="5437383" cy="4698869"/>
          </a:xfrm>
        </p:spPr>
        <p:txBody>
          <a:bodyPr/>
          <a:lstStyle/>
          <a:p>
            <a:r>
              <a:rPr lang="nb-NO" sz="2000" dirty="0"/>
              <a:t>NIBIO (700 ansatte) - jobber med bioøkonomi daglig </a:t>
            </a:r>
          </a:p>
          <a:p>
            <a:r>
              <a:rPr lang="nb-NO" sz="2000" dirty="0"/>
              <a:t>Kontorer i Bodø og på Tjøtta</a:t>
            </a:r>
          </a:p>
          <a:p>
            <a:r>
              <a:rPr lang="nb-NO" sz="2000" dirty="0"/>
              <a:t>Algeproduksjon og forskning Bodø</a:t>
            </a:r>
          </a:p>
          <a:p>
            <a:r>
              <a:rPr lang="nb-NO" sz="2000" dirty="0"/>
              <a:t>60% matproduksjon i Nord-Norge på Helgeland</a:t>
            </a:r>
          </a:p>
          <a:p>
            <a:r>
              <a:rPr lang="nb-NO" sz="2000" dirty="0"/>
              <a:t>Tjøtta sentral på Helgeland for landbruksproduksjon</a:t>
            </a:r>
          </a:p>
          <a:p>
            <a:r>
              <a:rPr lang="nb-NO" sz="2000" dirty="0"/>
              <a:t>10 forskere (7 </a:t>
            </a:r>
            <a:r>
              <a:rPr lang="nb-NO" sz="2000" dirty="0" err="1"/>
              <a:t>PhD</a:t>
            </a:r>
            <a:r>
              <a:rPr lang="nb-NO" sz="2000" dirty="0"/>
              <a:t>) - etablert anvendt forskning rettet mot landbruk, havbruk, skogbruk, industri og næringsliv</a:t>
            </a:r>
          </a:p>
          <a:p>
            <a:r>
              <a:rPr lang="nb-NO" sz="2000" dirty="0"/>
              <a:t>Samarbeid med </a:t>
            </a:r>
            <a:r>
              <a:rPr lang="nb-NO" sz="2000" dirty="0" err="1"/>
              <a:t>UoH</a:t>
            </a:r>
            <a:r>
              <a:rPr lang="nb-NO" sz="2000" dirty="0"/>
              <a:t>/FoU-miljøer nasjonalt og internasjonalt samt regionalt næringsliv</a:t>
            </a:r>
          </a:p>
          <a:p>
            <a:endParaRPr lang="nb-NO" sz="22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8" y="2425350"/>
            <a:ext cx="5267325" cy="2969325"/>
          </a:xfrm>
        </p:spPr>
      </p:pic>
    </p:spTree>
    <p:extLst>
      <p:ext uri="{BB962C8B-B14F-4D97-AF65-F5344CB8AC3E}">
        <p14:creationId xmlns:p14="http://schemas.microsoft.com/office/powerpoint/2010/main" val="1789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kan vår konkrete leveranse inn til et slikt senter være?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6535" y="3030059"/>
            <a:ext cx="4031962" cy="2193869"/>
          </a:xfrm>
        </p:spPr>
        <p:txBody>
          <a:bodyPr/>
          <a:lstStyle/>
          <a:p>
            <a:r>
              <a:rPr lang="nb-NO" sz="2000" dirty="0"/>
              <a:t>Blågrønn biogass Helgeland</a:t>
            </a:r>
          </a:p>
          <a:p>
            <a:r>
              <a:rPr lang="nb-NO" sz="2000" dirty="0"/>
              <a:t>Samarbeid: SHMIL, </a:t>
            </a:r>
            <a:r>
              <a:rPr lang="nb-NO" sz="2000" dirty="0" err="1"/>
              <a:t>BioMiljø</a:t>
            </a:r>
            <a:r>
              <a:rPr lang="nb-NO" sz="2000" dirty="0"/>
              <a:t>, Skognæringsforum Nordland, Nordland Bondelag, </a:t>
            </a:r>
            <a:r>
              <a:rPr lang="nb-NO" sz="2000" dirty="0" err="1"/>
              <a:t>LetSea</a:t>
            </a:r>
            <a:endParaRPr lang="nb-NO" sz="2000" dirty="0"/>
          </a:p>
          <a:p>
            <a:r>
              <a:rPr lang="nb-NO" sz="2000" dirty="0"/>
              <a:t>Spinn-</a:t>
            </a:r>
            <a:r>
              <a:rPr lang="nb-NO" sz="2000" dirty="0" err="1"/>
              <a:t>off</a:t>
            </a:r>
            <a:r>
              <a:rPr lang="nb-NO" sz="2000" dirty="0"/>
              <a:t> prosjekter</a:t>
            </a:r>
          </a:p>
        </p:txBody>
      </p:sp>
      <p:pic>
        <p:nvPicPr>
          <p:cNvPr id="5" name="Plassholder for innhold 3"/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l="4660" t="35299" r="43139" b="14506"/>
          <a:stretch/>
        </p:blipFill>
        <p:spPr>
          <a:xfrm>
            <a:off x="4158177" y="1563901"/>
            <a:ext cx="7484122" cy="40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IBIO">
  <a:themeElements>
    <a:clrScheme name="NIBIO">
      <a:dk1>
        <a:sysClr val="windowText" lastClr="000000"/>
      </a:dk1>
      <a:lt1>
        <a:sysClr val="window" lastClr="FFFFFF"/>
      </a:lt1>
      <a:dk2>
        <a:srgbClr val="09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E1370F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BIO_16 9_v3" id="{B12BF12B-02E5-DE48-9777-543E0C0C01DA}" vid="{651AEC4E-1856-AC46-9BD0-AA4F2171D8A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174</Words>
  <Application>Microsoft Office PowerPoint</Application>
  <PresentationFormat>Widescreen</PresentationFormat>
  <Paragraphs>25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14" baseType="lpstr">
      <vt:lpstr>Arial</vt:lpstr>
      <vt:lpstr>Arial Bold</vt:lpstr>
      <vt:lpstr>Calibri</vt:lpstr>
      <vt:lpstr>Calibri Light</vt:lpstr>
      <vt:lpstr>Georgia</vt:lpstr>
      <vt:lpstr>Lucida Grande</vt:lpstr>
      <vt:lpstr>Trebuchet MS</vt:lpstr>
      <vt:lpstr>1_Office-tema</vt:lpstr>
      <vt:lpstr>NIBIO</vt:lpstr>
      <vt:lpstr>PowerPoint-presentasjon</vt:lpstr>
      <vt:lpstr>Blågrønt innovasjonssenter i Nordland</vt:lpstr>
      <vt:lpstr>Hvorfor er det viktig å utvikle et blågrønt innovasjonssenter i Nordland</vt:lpstr>
      <vt:lpstr>Hva kan vår konkrete leveranse inn til et slikt senter være?</vt:lpstr>
      <vt:lpstr>Hva kan vår konkrete leveranse inn til et slikt senter være?</vt:lpstr>
    </vt:vector>
  </TitlesOfParts>
  <Company>Bioforsk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Vibeke Lind</dc:creator>
  <cp:lastModifiedBy>Trager, Hanne-Sofie</cp:lastModifiedBy>
  <cp:revision>8</cp:revision>
  <dcterms:created xsi:type="dcterms:W3CDTF">2018-01-30T10:36:46Z</dcterms:created>
  <dcterms:modified xsi:type="dcterms:W3CDTF">2018-01-31T13:52:17Z</dcterms:modified>
</cp:coreProperties>
</file>