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1" r:id="rId3"/>
    <p:sldId id="258" r:id="rId4"/>
    <p:sldId id="266" r:id="rId5"/>
    <p:sldId id="259" r:id="rId6"/>
    <p:sldId id="265" r:id="rId7"/>
    <p:sldId id="270" r:id="rId8"/>
    <p:sldId id="267" r:id="rId9"/>
    <p:sldId id="257" r:id="rId10"/>
    <p:sldId id="268" r:id="rId11"/>
    <p:sldId id="264" r:id="rId12"/>
    <p:sldId id="263" r:id="rId13"/>
    <p:sldId id="261" r:id="rId14"/>
    <p:sldId id="262" r:id="rId15"/>
    <p:sldId id="269" r:id="rId16"/>
    <p:sldId id="260" r:id="rId17"/>
  </p:sldIdLst>
  <p:sldSz cx="12192000" cy="6858000"/>
  <p:notesSz cx="6858000" cy="9144000"/>
  <p:defaultTextStyle>
    <a:defPPr>
      <a:defRPr lang="nb-N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98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31" y="7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tellysbil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119E8131-570C-4333-9BA4-4F6532953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6FBEB574-FD08-4DBB-B395-3020EE51D31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b-NO"/>
              <a:t>Klikk for å redigere undertittelstil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8D53CBA-D992-40C2-A8F6-6A0769A54A0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BEE605A-492E-44F5-8A88-AD8B0F750C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5DE6EF8-8E17-45B7-AD06-58B9D0657B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5667823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Loddrett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A94C065-C728-472E-B96C-6E5D1C54A1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0C08632-C6A0-4D49-82FC-7ADA9FDF4C2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EB58EE4B-D8AB-4467-8197-565CCCCC3D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C41DC167-5C78-403E-9FE6-EC0C672F09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D5D77AE2-07B7-4E68-8DB7-2814E7F6BD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667879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drett tittel og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drett tittel 1">
            <a:extLst>
              <a:ext uri="{FF2B5EF4-FFF2-40B4-BE49-F238E27FC236}">
                <a16:creationId xmlns:a16="http://schemas.microsoft.com/office/drawing/2014/main" id="{A13B7220-17E9-40A5-B6B1-CA4C7AD8F68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loddrett tekst 2">
            <a:extLst>
              <a:ext uri="{FF2B5EF4-FFF2-40B4-BE49-F238E27FC236}">
                <a16:creationId xmlns:a16="http://schemas.microsoft.com/office/drawing/2014/main" id="{FB22F54D-A701-4727-9728-E6E120D6E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100D21D9-4058-4394-98E1-32FEE903B43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48A981C8-3597-4FF7-9E58-43022A3253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9D0B73C3-D5E9-4ADB-849C-987260315A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88871337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tel og innho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91239A0E-6844-4ADA-8193-094D0D296D6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621BB870-72DD-4DEF-A280-85882E040F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B2064A38-430D-4E6A-8460-1F69D0324B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293CFA0F-9B10-4CD9-8D27-333BD6FF13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54A31DF-306C-4A4E-8D44-546879A504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90779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Deloversk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253FA4D-DA98-45F5-BD88-D3C6E0DE2EB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723A94D-C265-4E60-8CA2-34168839B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7900823C-BB2D-448B-BFCF-0AFCEA9DFA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34783420-D7FE-4DBF-8156-30DF06D60D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AE5BBAAB-E3A2-4CDB-B499-2E4E0DCC0F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6469396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o innholdsdel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2E0C6BD0-AA61-42C1-9EF2-51F3B2A4AA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3BBCAC05-3974-40D2-AA09-B4848C771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EB7501B4-B3E7-4F97-891D-0CCEB74298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69D992E0-9F98-4173-89E1-D90EDE9B852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E9EA154B-BFA4-44CB-837A-4477F434AA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00FB2554-4C99-47E2-8A06-CF7C13EE1B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33188142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Sammenlig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4E6C60-AF9F-4EC9-AF36-D2E740D1C8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BC58FECC-7E40-4968-AD09-CDF2E5AA69A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4" name="Plassholder for innhold 3">
            <a:extLst>
              <a:ext uri="{FF2B5EF4-FFF2-40B4-BE49-F238E27FC236}">
                <a16:creationId xmlns:a16="http://schemas.microsoft.com/office/drawing/2014/main" id="{DF79B572-856D-49F6-8C4F-1E0BD3D7BC1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5" name="Plassholder for tekst 4">
            <a:extLst>
              <a:ext uri="{FF2B5EF4-FFF2-40B4-BE49-F238E27FC236}">
                <a16:creationId xmlns:a16="http://schemas.microsoft.com/office/drawing/2014/main" id="{709A5483-5529-41E9-9490-426DE2F9397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6" name="Plassholder for innhold 5">
            <a:extLst>
              <a:ext uri="{FF2B5EF4-FFF2-40B4-BE49-F238E27FC236}">
                <a16:creationId xmlns:a16="http://schemas.microsoft.com/office/drawing/2014/main" id="{3E3EF907-5E06-44A7-9430-6C726693101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7" name="Plassholder for dato 6">
            <a:extLst>
              <a:ext uri="{FF2B5EF4-FFF2-40B4-BE49-F238E27FC236}">
                <a16:creationId xmlns:a16="http://schemas.microsoft.com/office/drawing/2014/main" id="{98AF9E7E-4DBB-47F5-8C2C-E442AF8685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8" name="Plassholder for bunntekst 7">
            <a:extLst>
              <a:ext uri="{FF2B5EF4-FFF2-40B4-BE49-F238E27FC236}">
                <a16:creationId xmlns:a16="http://schemas.microsoft.com/office/drawing/2014/main" id="{3215585A-7285-49AA-A060-52FD3F858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9" name="Plassholder for lysbildenummer 8">
            <a:extLst>
              <a:ext uri="{FF2B5EF4-FFF2-40B4-BE49-F238E27FC236}">
                <a16:creationId xmlns:a16="http://schemas.microsoft.com/office/drawing/2014/main" id="{07CB4056-D770-40C4-93EA-65B0222C2D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7233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Bare tit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7431B92-D5CF-4210-B7A6-736CA1A558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dato 2">
            <a:extLst>
              <a:ext uri="{FF2B5EF4-FFF2-40B4-BE49-F238E27FC236}">
                <a16:creationId xmlns:a16="http://schemas.microsoft.com/office/drawing/2014/main" id="{1544980D-B9D9-46DC-9FB5-A920B8053E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4" name="Plassholder for bunntekst 3">
            <a:extLst>
              <a:ext uri="{FF2B5EF4-FFF2-40B4-BE49-F238E27FC236}">
                <a16:creationId xmlns:a16="http://schemas.microsoft.com/office/drawing/2014/main" id="{0C94701C-10D9-417F-8015-7AD51169085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5" name="Plassholder for lysbildenummer 4">
            <a:extLst>
              <a:ext uri="{FF2B5EF4-FFF2-40B4-BE49-F238E27FC236}">
                <a16:creationId xmlns:a16="http://schemas.microsoft.com/office/drawing/2014/main" id="{579850DE-C250-4E04-8595-41EB115BEE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36240917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dato 1">
            <a:extLst>
              <a:ext uri="{FF2B5EF4-FFF2-40B4-BE49-F238E27FC236}">
                <a16:creationId xmlns:a16="http://schemas.microsoft.com/office/drawing/2014/main" id="{8D26419A-8BD0-44A7-8D19-D28DEBD6DD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3" name="Plassholder for bunntekst 2">
            <a:extLst>
              <a:ext uri="{FF2B5EF4-FFF2-40B4-BE49-F238E27FC236}">
                <a16:creationId xmlns:a16="http://schemas.microsoft.com/office/drawing/2014/main" id="{65F424C8-358B-4873-BEA0-87C97C31D8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4" name="Plassholder for lysbildenummer 3">
            <a:extLst>
              <a:ext uri="{FF2B5EF4-FFF2-40B4-BE49-F238E27FC236}">
                <a16:creationId xmlns:a16="http://schemas.microsoft.com/office/drawing/2014/main" id="{2AAB6750-EBDA-4BEC-A95E-ACDE6DDEC46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0930985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hold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CB31E8-1055-4021-893B-18F1D5D066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E54F12C0-052E-4962-BF3E-21C32BDFC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7EB71335-085F-4883-9554-9F8B5DC4A37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37C0FE08-D2EF-4D09-ABAF-E147AFB83D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6CF0CAA4-98D3-4235-891D-F1D164FBC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49ACDDE7-3DCD-476D-8C97-87457CB1F1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40475624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e med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0C7BDFF2-7E0F-4B16-9B68-CC8DB20075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bilde 2">
            <a:extLst>
              <a:ext uri="{FF2B5EF4-FFF2-40B4-BE49-F238E27FC236}">
                <a16:creationId xmlns:a16="http://schemas.microsoft.com/office/drawing/2014/main" id="{E56AC5D0-5942-4893-A45D-560C22CF206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b-NO"/>
          </a:p>
        </p:txBody>
      </p:sp>
      <p:sp>
        <p:nvSpPr>
          <p:cNvPr id="4" name="Plassholder for tekst 3">
            <a:extLst>
              <a:ext uri="{FF2B5EF4-FFF2-40B4-BE49-F238E27FC236}">
                <a16:creationId xmlns:a16="http://schemas.microsoft.com/office/drawing/2014/main" id="{C6EAA1C7-575A-4103-BB13-819D705F1F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b-NO"/>
              <a:t>Rediger tekststiler i malen</a:t>
            </a:r>
          </a:p>
        </p:txBody>
      </p:sp>
      <p:sp>
        <p:nvSpPr>
          <p:cNvPr id="5" name="Plassholder for dato 4">
            <a:extLst>
              <a:ext uri="{FF2B5EF4-FFF2-40B4-BE49-F238E27FC236}">
                <a16:creationId xmlns:a16="http://schemas.microsoft.com/office/drawing/2014/main" id="{A4E00B89-6C51-451A-8ED1-DEC1754568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6" name="Plassholder for bunntekst 5">
            <a:extLst>
              <a:ext uri="{FF2B5EF4-FFF2-40B4-BE49-F238E27FC236}">
                <a16:creationId xmlns:a16="http://schemas.microsoft.com/office/drawing/2014/main" id="{A849D812-587D-436B-BF55-11DD68416D5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b-NO"/>
          </a:p>
        </p:txBody>
      </p:sp>
      <p:sp>
        <p:nvSpPr>
          <p:cNvPr id="7" name="Plassholder for lysbildenummer 6">
            <a:extLst>
              <a:ext uri="{FF2B5EF4-FFF2-40B4-BE49-F238E27FC236}">
                <a16:creationId xmlns:a16="http://schemas.microsoft.com/office/drawing/2014/main" id="{D08720DF-CF4C-4FB6-AB83-4CA6ED0DF9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25452025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ssholder for tittel 1">
            <a:extLst>
              <a:ext uri="{FF2B5EF4-FFF2-40B4-BE49-F238E27FC236}">
                <a16:creationId xmlns:a16="http://schemas.microsoft.com/office/drawing/2014/main" id="{9301A838-5D32-498C-9E7A-A0DADFF193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b-NO"/>
              <a:t>Klikk for å redigere tittelstil</a:t>
            </a:r>
          </a:p>
        </p:txBody>
      </p:sp>
      <p:sp>
        <p:nvSpPr>
          <p:cNvPr id="3" name="Plassholder for tekst 2">
            <a:extLst>
              <a:ext uri="{FF2B5EF4-FFF2-40B4-BE49-F238E27FC236}">
                <a16:creationId xmlns:a16="http://schemas.microsoft.com/office/drawing/2014/main" id="{1F262D8B-8AF4-4BF7-B384-066A378FF7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b-NO"/>
              <a:t>Rediger tekststiler i malen</a:t>
            </a:r>
          </a:p>
          <a:p>
            <a:pPr lvl="1"/>
            <a:r>
              <a:rPr lang="nb-NO"/>
              <a:t>Andre nivå</a:t>
            </a:r>
          </a:p>
          <a:p>
            <a:pPr lvl="2"/>
            <a:r>
              <a:rPr lang="nb-NO"/>
              <a:t>Tredje nivå</a:t>
            </a:r>
          </a:p>
          <a:p>
            <a:pPr lvl="3"/>
            <a:r>
              <a:rPr lang="nb-NO"/>
              <a:t>Fjerde nivå</a:t>
            </a:r>
          </a:p>
          <a:p>
            <a:pPr lvl="4"/>
            <a:r>
              <a:rPr lang="nb-NO"/>
              <a:t>Femte nivå</a:t>
            </a:r>
          </a:p>
        </p:txBody>
      </p:sp>
      <p:sp>
        <p:nvSpPr>
          <p:cNvPr id="4" name="Plassholder for dato 3">
            <a:extLst>
              <a:ext uri="{FF2B5EF4-FFF2-40B4-BE49-F238E27FC236}">
                <a16:creationId xmlns:a16="http://schemas.microsoft.com/office/drawing/2014/main" id="{5E18DB23-08B3-4327-AAD2-E1D7569B53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E8104A-A49A-4339-9CD4-B5AB8A6B6E7B}" type="datetimeFigureOut">
              <a:rPr lang="nb-NO" smtClean="0"/>
              <a:t>10.09.2018</a:t>
            </a:fld>
            <a:endParaRPr lang="nb-NO"/>
          </a:p>
        </p:txBody>
      </p:sp>
      <p:sp>
        <p:nvSpPr>
          <p:cNvPr id="5" name="Plassholder for bunntekst 4">
            <a:extLst>
              <a:ext uri="{FF2B5EF4-FFF2-40B4-BE49-F238E27FC236}">
                <a16:creationId xmlns:a16="http://schemas.microsoft.com/office/drawing/2014/main" id="{8ECE2F75-EB34-4302-86C2-6D4CF17FF63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b-NO"/>
          </a:p>
        </p:txBody>
      </p:sp>
      <p:sp>
        <p:nvSpPr>
          <p:cNvPr id="6" name="Plassholder for lysbildenummer 5">
            <a:extLst>
              <a:ext uri="{FF2B5EF4-FFF2-40B4-BE49-F238E27FC236}">
                <a16:creationId xmlns:a16="http://schemas.microsoft.com/office/drawing/2014/main" id="{8D5B30E7-1B09-4EF3-9900-B6ED97BB2A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760BDB5-5649-4625-9C5C-3F9DA020DB0C}" type="slidenum">
              <a:rPr lang="nb-NO" smtClean="0"/>
              <a:t>‹#›</a:t>
            </a:fld>
            <a:endParaRPr lang="nb-NO"/>
          </a:p>
        </p:txBody>
      </p:sp>
    </p:spTree>
    <p:extLst>
      <p:ext uri="{BB962C8B-B14F-4D97-AF65-F5344CB8AC3E}">
        <p14:creationId xmlns:p14="http://schemas.microsoft.com/office/powerpoint/2010/main" val="1047151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b-N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6AEAC902-6163-4015-BC07-1DC7D6A3DB42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nb-NO" dirty="0"/>
              <a:t>Nedbør for Nordland</a:t>
            </a:r>
          </a:p>
        </p:txBody>
      </p:sp>
      <p:sp>
        <p:nvSpPr>
          <p:cNvPr id="3" name="Undertittel 2">
            <a:extLst>
              <a:ext uri="{FF2B5EF4-FFF2-40B4-BE49-F238E27FC236}">
                <a16:creationId xmlns:a16="http://schemas.microsoft.com/office/drawing/2014/main" id="{5849AD81-72EB-4751-94BE-805565883C2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nb-NO" dirty="0"/>
              <a:t>Beregnet gjennomsnittlig månedsnedbør for perioden 2080 til 2100 for 14 utvalgte steder i Nordland.</a:t>
            </a:r>
          </a:p>
          <a:p>
            <a:r>
              <a:rPr lang="nb-NO" dirty="0"/>
              <a:t>Utarbeidet av Fylkesmannen i Nordland, september 2018</a:t>
            </a:r>
          </a:p>
        </p:txBody>
      </p:sp>
    </p:spTree>
    <p:extLst>
      <p:ext uri="{BB962C8B-B14F-4D97-AF65-F5344CB8AC3E}">
        <p14:creationId xmlns:p14="http://schemas.microsoft.com/office/powerpoint/2010/main" val="27532282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Sulitjelma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9328E28-D254-436E-9ED5-37D423DCEE1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94220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Glomfjord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B064D02F-D997-4778-A38B-7B66D194106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670794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 i Rana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C1946052-3AD4-4B74-A8CE-483D97A3E9D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99648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Sandnessjøen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EAF1204E-D4C8-4080-93BA-CB05532E31C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308749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Mosjøen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212D51C-8A1B-454A-80FB-2B41CC69BF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72616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Hattfjelldal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81BE5BA-5A7B-4F28-AABB-CB4C7042870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372787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Brønnøysund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249030B8-485D-4201-9D19-5643BBDF686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59074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82C13A7C-5959-4EF8-B560-9F8197B967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Nedbør for Nordland</a:t>
            </a:r>
          </a:p>
        </p:txBody>
      </p:sp>
      <p:sp>
        <p:nvSpPr>
          <p:cNvPr id="3" name="Plassholder for innhold 2">
            <a:extLst>
              <a:ext uri="{FF2B5EF4-FFF2-40B4-BE49-F238E27FC236}">
                <a16:creationId xmlns:a16="http://schemas.microsoft.com/office/drawing/2014/main" id="{F022155B-6D6C-44C0-B738-20BAA64FA0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32500" lnSpcReduction="20000"/>
          </a:bodyPr>
          <a:lstStyle/>
          <a:p>
            <a:pPr marL="0" indent="0">
              <a:buNone/>
            </a:pPr>
            <a:r>
              <a:rPr lang="nb-NO" b="1" dirty="0"/>
              <a:t>Utslippsbaner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En viktig premiss i arbeidet med klimaarbeidet er hvilke utslippsbaner som legges til grunn for arbeidet. I arbeidet med utslippsreduksjon er det målene i </a:t>
            </a:r>
            <a:r>
              <a:rPr lang="nb-NO" dirty="0" err="1"/>
              <a:t>Parisavtalen</a:t>
            </a:r>
            <a:r>
              <a:rPr lang="nb-NO" dirty="0"/>
              <a:t> som er førende. I arbeidet med klimatilpasning skal derimot «føre var»-prinsippet legges til grunn. Det vil si at vi skal planlegge for et fremtidig samfunn der vi ikke har greid å redusere globale klimagassutslipp. 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Vi har derfor to fremtidsscenarier å ta utgangspunkt i. Det ene er at vi globalt sett når </a:t>
            </a:r>
            <a:r>
              <a:rPr lang="nb-NO" dirty="0" err="1"/>
              <a:t>Parisavtalens</a:t>
            </a:r>
            <a:r>
              <a:rPr lang="nb-NO" dirty="0"/>
              <a:t> målsetninger for utslippskutt. Dette kaller vi lav utslippsbane. Det andre er at vi fortsetter utslipp som før, dette kaller vi høy utslippsbane. I beregninger av fremtidig nedbør for ulike steder i Nordland er begge utslippsbanene presentert.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b="1" dirty="0"/>
              <a:t>Forventet klimautvikling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Data som beskriver forventet klimautvikling i Nordland er hentet fra Klimaprofil Nordland. Klimaprofilen er utarbeidet av Norsk klimaservicesenter som driftes av blant annet meteorologisk institutt og NVE. Data er beregnet for årene i perioden 2080 til 2100. Dagens gjennomsnittlige månedsnedbør er hentet fra meteorologisk institutt og representerer normalperioden 1960 til 1990.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b="1" dirty="0"/>
              <a:t>Målestasjoner</a:t>
            </a:r>
          </a:p>
          <a:p>
            <a:pPr marL="0" indent="0">
              <a:lnSpc>
                <a:spcPct val="170000"/>
              </a:lnSpc>
              <a:buNone/>
            </a:pPr>
            <a:r>
              <a:rPr lang="nb-NO" dirty="0"/>
              <a:t>Data for nedbør er presentert for 14 ulike stasjoner geografisk spredt rundt i Nordland. Målestasjonenes plassering er vist på kartet til høyre.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5CA19AFF-F03D-4323-B06F-97314ADDD0D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58525" y="1825625"/>
            <a:ext cx="3808950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9941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DEB5F80D-2C03-4F50-A507-78657F451B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Andenes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9194F071-4EB9-4A50-A2D4-7C70766A71A3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396655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Sortland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F75D93CE-463F-4284-BB27-1D5725EF49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842192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Leknes</a:t>
            </a:r>
          </a:p>
        </p:txBody>
      </p:sp>
      <p:pic>
        <p:nvPicPr>
          <p:cNvPr id="9" name="Plassholder for innhold 8">
            <a:extLst>
              <a:ext uri="{FF2B5EF4-FFF2-40B4-BE49-F238E27FC236}">
                <a16:creationId xmlns:a16="http://schemas.microsoft.com/office/drawing/2014/main" id="{0928A379-2C6A-4863-8F59-6C734E6C050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027935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Narvik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DDB0972D-3C92-4869-BB79-6509297E04B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53990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A3FEABAA-C7C9-4F30-B531-AB692A86AE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Drag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AF93A36A-EDEA-4675-A2DB-688D5E75997D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0768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339E70E4-9921-477A-8B4A-5EA98CE7B58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Røst</a:t>
            </a:r>
          </a:p>
        </p:txBody>
      </p:sp>
      <p:pic>
        <p:nvPicPr>
          <p:cNvPr id="6" name="Plassholder for innhold 5">
            <a:extLst>
              <a:ext uri="{FF2B5EF4-FFF2-40B4-BE49-F238E27FC236}">
                <a16:creationId xmlns:a16="http://schemas.microsoft.com/office/drawing/2014/main" id="{0BCE04E8-C06C-4279-99C9-648F440F656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816255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tel 1">
            <a:extLst>
              <a:ext uri="{FF2B5EF4-FFF2-40B4-BE49-F238E27FC236}">
                <a16:creationId xmlns:a16="http://schemas.microsoft.com/office/drawing/2014/main" id="{40D1667F-246A-447F-9E03-1E0EE9C79F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b-NO" dirty="0"/>
              <a:t>Bodø</a:t>
            </a:r>
          </a:p>
        </p:txBody>
      </p:sp>
      <p:pic>
        <p:nvPicPr>
          <p:cNvPr id="5" name="Plassholder for innhold 4">
            <a:extLst>
              <a:ext uri="{FF2B5EF4-FFF2-40B4-BE49-F238E27FC236}">
                <a16:creationId xmlns:a16="http://schemas.microsoft.com/office/drawing/2014/main" id="{E618D843-D8D5-480D-9F56-42D3F865FCA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602164" y="1825625"/>
            <a:ext cx="6987671" cy="43513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912330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46</TotalTime>
  <Words>254</Words>
  <Application>Microsoft Office PowerPoint</Application>
  <PresentationFormat>Widescreen</PresentationFormat>
  <Paragraphs>25</Paragraphs>
  <Slides>16</Slides>
  <Notes>0</Notes>
  <HiddenSlides>0</HiddenSlides>
  <MMClips>0</MMClips>
  <ScaleCrop>false</ScaleCrop>
  <HeadingPairs>
    <vt:vector size="6" baseType="variant">
      <vt:variant>
        <vt:lpstr>Brukte skrifter</vt:lpstr>
      </vt:variant>
      <vt:variant>
        <vt:i4>3</vt:i4>
      </vt:variant>
      <vt:variant>
        <vt:lpstr>Tema</vt:lpstr>
      </vt:variant>
      <vt:variant>
        <vt:i4>1</vt:i4>
      </vt:variant>
      <vt:variant>
        <vt:lpstr>Lysbildetitler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Office-tema</vt:lpstr>
      <vt:lpstr>Nedbør for Nordland</vt:lpstr>
      <vt:lpstr>Nedbør for Nordland</vt:lpstr>
      <vt:lpstr>Andenes</vt:lpstr>
      <vt:lpstr>Sortland</vt:lpstr>
      <vt:lpstr>Leknes</vt:lpstr>
      <vt:lpstr>Narvik</vt:lpstr>
      <vt:lpstr>Drag</vt:lpstr>
      <vt:lpstr>Røst</vt:lpstr>
      <vt:lpstr>Bodø</vt:lpstr>
      <vt:lpstr>Sulitjelma</vt:lpstr>
      <vt:lpstr>Glomfjord</vt:lpstr>
      <vt:lpstr>Mo i Rana</vt:lpstr>
      <vt:lpstr>Sandnessjøen</vt:lpstr>
      <vt:lpstr>Mosjøen</vt:lpstr>
      <vt:lpstr>Hattfjelldal</vt:lpstr>
      <vt:lpstr>Brønnøysund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PowerPoint-presentasjon</dc:title>
  <dc:creator>Jordbru, Asgeir</dc:creator>
  <cp:lastModifiedBy>Jordbru, Asgeir</cp:lastModifiedBy>
  <cp:revision>8</cp:revision>
  <dcterms:created xsi:type="dcterms:W3CDTF">2018-09-07T11:25:07Z</dcterms:created>
  <dcterms:modified xsi:type="dcterms:W3CDTF">2018-09-10T08:56:44Z</dcterms:modified>
</cp:coreProperties>
</file>