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60" r:id="rId6"/>
    <p:sldId id="263" r:id="rId7"/>
    <p:sldId id="262" r:id="rId8"/>
    <p:sldId id="264" r:id="rId9"/>
    <p:sldId id="266" r:id="rId10"/>
    <p:sldId id="267" r:id="rId11"/>
    <p:sldId id="261" r:id="rId12"/>
    <p:sldId id="265" r:id="rId13"/>
    <p:sldId id="276" r:id="rId14"/>
    <p:sldId id="275" r:id="rId15"/>
    <p:sldId id="259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44E"/>
    <a:srgbClr val="EFF0EF"/>
    <a:srgbClr val="00ADBA"/>
    <a:srgbClr val="000000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0E3420-83F9-4822-8C70-31BC72C2255B}" v="297" dt="2022-06-15T05:38:20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5822" autoAdjust="0"/>
  </p:normalViewPr>
  <p:slideViewPr>
    <p:cSldViewPr snapToGrid="0">
      <p:cViewPr varScale="1">
        <p:scale>
          <a:sx n="155" d="100"/>
          <a:sy n="155" d="100"/>
        </p:scale>
        <p:origin x="390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e Sundelin Morottaja" userId="acc6fa8d-99e1-4d72-8b78-d6989313661a" providerId="ADAL" clId="{DE0E3420-83F9-4822-8C70-31BC72C2255B}"/>
    <pc:docChg chg="undo custSel addSld delSld modSld">
      <pc:chgData name="Lise Sundelin Morottaja" userId="acc6fa8d-99e1-4d72-8b78-d6989313661a" providerId="ADAL" clId="{DE0E3420-83F9-4822-8C70-31BC72C2255B}" dt="2022-06-16T06:18:21.303" v="1414" actId="20577"/>
      <pc:docMkLst>
        <pc:docMk/>
      </pc:docMkLst>
      <pc:sldChg chg="addSp delSp modSp mod">
        <pc:chgData name="Lise Sundelin Morottaja" userId="acc6fa8d-99e1-4d72-8b78-d6989313661a" providerId="ADAL" clId="{DE0E3420-83F9-4822-8C70-31BC72C2255B}" dt="2022-06-16T05:45:50.912" v="1400" actId="20577"/>
        <pc:sldMkLst>
          <pc:docMk/>
          <pc:sldMk cId="1415564062" sldId="261"/>
        </pc:sldMkLst>
        <pc:spChg chg="add del mod">
          <ac:chgData name="Lise Sundelin Morottaja" userId="acc6fa8d-99e1-4d72-8b78-d6989313661a" providerId="ADAL" clId="{DE0E3420-83F9-4822-8C70-31BC72C2255B}" dt="2022-06-08T11:32:07.565" v="51"/>
          <ac:spMkLst>
            <pc:docMk/>
            <pc:sldMk cId="1415564062" sldId="261"/>
            <ac:spMk id="2" creationId="{817A7010-9C95-71A1-F5BF-0D1B8DC71460}"/>
          </ac:spMkLst>
        </pc:spChg>
        <pc:spChg chg="mod">
          <ac:chgData name="Lise Sundelin Morottaja" userId="acc6fa8d-99e1-4d72-8b78-d6989313661a" providerId="ADAL" clId="{DE0E3420-83F9-4822-8C70-31BC72C2255B}" dt="2022-06-16T05:45:50.912" v="1400" actId="20577"/>
          <ac:spMkLst>
            <pc:docMk/>
            <pc:sldMk cId="1415564062" sldId="261"/>
            <ac:spMk id="5" creationId="{EA2AFA7D-D5BC-7037-112E-F58DB6A4DB0E}"/>
          </ac:spMkLst>
        </pc:spChg>
        <pc:spChg chg="add del">
          <ac:chgData name="Lise Sundelin Morottaja" userId="acc6fa8d-99e1-4d72-8b78-d6989313661a" providerId="ADAL" clId="{DE0E3420-83F9-4822-8C70-31BC72C2255B}" dt="2022-06-08T11:31:41.917" v="49"/>
          <ac:spMkLst>
            <pc:docMk/>
            <pc:sldMk cId="1415564062" sldId="261"/>
            <ac:spMk id="6" creationId="{9B961770-3D87-1771-BCE7-E30233210ED4}"/>
          </ac:spMkLst>
        </pc:spChg>
        <pc:spChg chg="mod">
          <ac:chgData name="Lise Sundelin Morottaja" userId="acc6fa8d-99e1-4d72-8b78-d6989313661a" providerId="ADAL" clId="{DE0E3420-83F9-4822-8C70-31BC72C2255B}" dt="2022-06-08T11:32:23.617" v="56" actId="20577"/>
          <ac:spMkLst>
            <pc:docMk/>
            <pc:sldMk cId="1415564062" sldId="261"/>
            <ac:spMk id="7" creationId="{9AB048D3-793F-23D6-9928-539A887E1A70}"/>
          </ac:spMkLst>
        </pc:spChg>
        <pc:picChg chg="add del mod">
          <ac:chgData name="Lise Sundelin Morottaja" userId="acc6fa8d-99e1-4d72-8b78-d6989313661a" providerId="ADAL" clId="{DE0E3420-83F9-4822-8C70-31BC72C2255B}" dt="2022-06-08T11:30:41.385" v="31"/>
          <ac:picMkLst>
            <pc:docMk/>
            <pc:sldMk cId="1415564062" sldId="261"/>
            <ac:picMk id="1026" creationId="{351387A1-77CA-3EDE-1ACF-5BB40D880771}"/>
          </ac:picMkLst>
        </pc:picChg>
        <pc:picChg chg="add del mod">
          <ac:chgData name="Lise Sundelin Morottaja" userId="acc6fa8d-99e1-4d72-8b78-d6989313661a" providerId="ADAL" clId="{DE0E3420-83F9-4822-8C70-31BC72C2255B}" dt="2022-06-08T11:31:39.930" v="48" actId="478"/>
          <ac:picMkLst>
            <pc:docMk/>
            <pc:sldMk cId="1415564062" sldId="261"/>
            <ac:picMk id="1028" creationId="{0854CF34-7E76-22DE-8229-3AD919926971}"/>
          </ac:picMkLst>
        </pc:picChg>
        <pc:picChg chg="add del mod">
          <ac:chgData name="Lise Sundelin Morottaja" userId="acc6fa8d-99e1-4d72-8b78-d6989313661a" providerId="ADAL" clId="{DE0E3420-83F9-4822-8C70-31BC72C2255B}" dt="2022-06-08T11:32:04.377" v="50" actId="478"/>
          <ac:picMkLst>
            <pc:docMk/>
            <pc:sldMk cId="1415564062" sldId="261"/>
            <ac:picMk id="1030" creationId="{6E50BF2B-34E6-9949-F4F2-142FA62B971D}"/>
          </ac:picMkLst>
        </pc:picChg>
        <pc:picChg chg="add mod">
          <ac:chgData name="Lise Sundelin Morottaja" userId="acc6fa8d-99e1-4d72-8b78-d6989313661a" providerId="ADAL" clId="{DE0E3420-83F9-4822-8C70-31BC72C2255B}" dt="2022-06-08T11:32:07.565" v="51"/>
          <ac:picMkLst>
            <pc:docMk/>
            <pc:sldMk cId="1415564062" sldId="261"/>
            <ac:picMk id="1032" creationId="{24CEA392-44E3-336D-9B86-F8DD8559BFCC}"/>
          </ac:picMkLst>
        </pc:picChg>
      </pc:sldChg>
      <pc:sldChg chg="modSp mod">
        <pc:chgData name="Lise Sundelin Morottaja" userId="acc6fa8d-99e1-4d72-8b78-d6989313661a" providerId="ADAL" clId="{DE0E3420-83F9-4822-8C70-31BC72C2255B}" dt="2022-06-16T06:18:21.303" v="1414" actId="20577"/>
        <pc:sldMkLst>
          <pc:docMk/>
          <pc:sldMk cId="2973604714" sldId="263"/>
        </pc:sldMkLst>
        <pc:spChg chg="mod">
          <ac:chgData name="Lise Sundelin Morottaja" userId="acc6fa8d-99e1-4d72-8b78-d6989313661a" providerId="ADAL" clId="{DE0E3420-83F9-4822-8C70-31BC72C2255B}" dt="2022-06-16T06:18:21.303" v="1414" actId="20577"/>
          <ac:spMkLst>
            <pc:docMk/>
            <pc:sldMk cId="2973604714" sldId="263"/>
            <ac:spMk id="2" creationId="{8CD5BCCE-F1DC-E806-3E46-FD5001DC6C0C}"/>
          </ac:spMkLst>
        </pc:spChg>
        <pc:spChg chg="mod">
          <ac:chgData name="Lise Sundelin Morottaja" userId="acc6fa8d-99e1-4d72-8b78-d6989313661a" providerId="ADAL" clId="{DE0E3420-83F9-4822-8C70-31BC72C2255B}" dt="2022-06-15T06:35:29.238" v="1386" actId="20577"/>
          <ac:spMkLst>
            <pc:docMk/>
            <pc:sldMk cId="2973604714" sldId="263"/>
            <ac:spMk id="5" creationId="{B495A30A-3071-52CF-3303-D6ABCDDC2F82}"/>
          </ac:spMkLst>
        </pc:spChg>
      </pc:sldChg>
      <pc:sldChg chg="addSp delSp modSp mod">
        <pc:chgData name="Lise Sundelin Morottaja" userId="acc6fa8d-99e1-4d72-8b78-d6989313661a" providerId="ADAL" clId="{DE0E3420-83F9-4822-8C70-31BC72C2255B}" dt="2022-06-08T11:41:35.994" v="257" actId="20577"/>
        <pc:sldMkLst>
          <pc:docMk/>
          <pc:sldMk cId="2145223451" sldId="264"/>
        </pc:sldMkLst>
        <pc:spChg chg="mod">
          <ac:chgData name="Lise Sundelin Morottaja" userId="acc6fa8d-99e1-4d72-8b78-d6989313661a" providerId="ADAL" clId="{DE0E3420-83F9-4822-8C70-31BC72C2255B}" dt="2022-06-08T11:41:35.994" v="257" actId="20577"/>
          <ac:spMkLst>
            <pc:docMk/>
            <pc:sldMk cId="2145223451" sldId="264"/>
            <ac:spMk id="2" creationId="{37B7EE94-5DED-780E-EC80-E0100114E708}"/>
          </ac:spMkLst>
        </pc:spChg>
        <pc:spChg chg="add del">
          <ac:chgData name="Lise Sundelin Morottaja" userId="acc6fa8d-99e1-4d72-8b78-d6989313661a" providerId="ADAL" clId="{DE0E3420-83F9-4822-8C70-31BC72C2255B}" dt="2022-06-08T11:33:58.308" v="63"/>
          <ac:spMkLst>
            <pc:docMk/>
            <pc:sldMk cId="2145223451" sldId="264"/>
            <ac:spMk id="3" creationId="{FFA99E2F-DAC0-C5DA-AAB7-2C975B697E29}"/>
          </ac:spMkLst>
        </pc:spChg>
        <pc:spChg chg="mod">
          <ac:chgData name="Lise Sundelin Morottaja" userId="acc6fa8d-99e1-4d72-8b78-d6989313661a" providerId="ADAL" clId="{DE0E3420-83F9-4822-8C70-31BC72C2255B}" dt="2022-06-08T11:35:40.461" v="86" actId="14100"/>
          <ac:spMkLst>
            <pc:docMk/>
            <pc:sldMk cId="2145223451" sldId="264"/>
            <ac:spMk id="4" creationId="{0CC9DE9B-68D4-69AA-3FCB-24720B7C4021}"/>
          </ac:spMkLst>
        </pc:spChg>
        <pc:spChg chg="mod">
          <ac:chgData name="Lise Sundelin Morottaja" userId="acc6fa8d-99e1-4d72-8b78-d6989313661a" providerId="ADAL" clId="{DE0E3420-83F9-4822-8C70-31BC72C2255B}" dt="2022-06-08T11:34:48.671" v="72" actId="20577"/>
          <ac:spMkLst>
            <pc:docMk/>
            <pc:sldMk cId="2145223451" sldId="264"/>
            <ac:spMk id="5" creationId="{62B19C73-2641-7250-3D29-ED1156CADDDF}"/>
          </ac:spMkLst>
        </pc:spChg>
        <pc:spChg chg="add del mod">
          <ac:chgData name="Lise Sundelin Morottaja" userId="acc6fa8d-99e1-4d72-8b78-d6989313661a" providerId="ADAL" clId="{DE0E3420-83F9-4822-8C70-31BC72C2255B}" dt="2022-06-08T11:33:28.549" v="62"/>
          <ac:spMkLst>
            <pc:docMk/>
            <pc:sldMk cId="2145223451" sldId="264"/>
            <ac:spMk id="6" creationId="{11DB05F1-A0EE-6576-7E25-736C7E502ECA}"/>
          </ac:spMkLst>
        </pc:spChg>
        <pc:spChg chg="add del mod">
          <ac:chgData name="Lise Sundelin Morottaja" userId="acc6fa8d-99e1-4d72-8b78-d6989313661a" providerId="ADAL" clId="{DE0E3420-83F9-4822-8C70-31BC72C2255B}" dt="2022-06-08T11:33:28.034" v="61"/>
          <ac:spMkLst>
            <pc:docMk/>
            <pc:sldMk cId="2145223451" sldId="264"/>
            <ac:spMk id="7" creationId="{04B6DE11-1E27-B512-A9F5-8590C3C80B3F}"/>
          </ac:spMkLst>
        </pc:spChg>
        <pc:spChg chg="add del mod">
          <ac:chgData name="Lise Sundelin Morottaja" userId="acc6fa8d-99e1-4d72-8b78-d6989313661a" providerId="ADAL" clId="{DE0E3420-83F9-4822-8C70-31BC72C2255B}" dt="2022-06-08T11:34:24.822" v="65"/>
          <ac:spMkLst>
            <pc:docMk/>
            <pc:sldMk cId="2145223451" sldId="264"/>
            <ac:spMk id="8" creationId="{DBD61C66-0876-6DA8-0950-135EF47589FF}"/>
          </ac:spMkLst>
        </pc:spChg>
        <pc:picChg chg="add mod">
          <ac:chgData name="Lise Sundelin Morottaja" userId="acc6fa8d-99e1-4d72-8b78-d6989313661a" providerId="ADAL" clId="{DE0E3420-83F9-4822-8C70-31BC72C2255B}" dt="2022-06-08T11:35:59.818" v="101" actId="1076"/>
          <ac:picMkLst>
            <pc:docMk/>
            <pc:sldMk cId="2145223451" sldId="264"/>
            <ac:picMk id="11" creationId="{8654AF42-3150-1C5E-DF0B-17B3A7943063}"/>
          </ac:picMkLst>
        </pc:picChg>
        <pc:picChg chg="add mod">
          <ac:chgData name="Lise Sundelin Morottaja" userId="acc6fa8d-99e1-4d72-8b78-d6989313661a" providerId="ADAL" clId="{DE0E3420-83F9-4822-8C70-31BC72C2255B}" dt="2022-06-08T11:36:01.928" v="102" actId="1076"/>
          <ac:picMkLst>
            <pc:docMk/>
            <pc:sldMk cId="2145223451" sldId="264"/>
            <ac:picMk id="12" creationId="{8174AFE6-8D98-F67F-CC65-E06B07EA21B3}"/>
          </ac:picMkLst>
        </pc:picChg>
        <pc:picChg chg="add mod">
          <ac:chgData name="Lise Sundelin Morottaja" userId="acc6fa8d-99e1-4d72-8b78-d6989313661a" providerId="ADAL" clId="{DE0E3420-83F9-4822-8C70-31BC72C2255B}" dt="2022-06-08T11:35:57.268" v="100" actId="1076"/>
          <ac:picMkLst>
            <pc:docMk/>
            <pc:sldMk cId="2145223451" sldId="264"/>
            <ac:picMk id="13" creationId="{4A980B1D-FAB9-E75F-B22F-D6FC68953AC3}"/>
          </ac:picMkLst>
        </pc:picChg>
        <pc:picChg chg="add mod">
          <ac:chgData name="Lise Sundelin Morottaja" userId="acc6fa8d-99e1-4d72-8b78-d6989313661a" providerId="ADAL" clId="{DE0E3420-83F9-4822-8C70-31BC72C2255B}" dt="2022-06-08T11:36:20.991" v="107" actId="1076"/>
          <ac:picMkLst>
            <pc:docMk/>
            <pc:sldMk cId="2145223451" sldId="264"/>
            <ac:picMk id="14" creationId="{F7D15101-2FB1-570F-FDED-FDE614660748}"/>
          </ac:picMkLst>
        </pc:picChg>
        <pc:picChg chg="add mod">
          <ac:chgData name="Lise Sundelin Morottaja" userId="acc6fa8d-99e1-4d72-8b78-d6989313661a" providerId="ADAL" clId="{DE0E3420-83F9-4822-8C70-31BC72C2255B}" dt="2022-06-08T11:36:43.522" v="110" actId="1076"/>
          <ac:picMkLst>
            <pc:docMk/>
            <pc:sldMk cId="2145223451" sldId="264"/>
            <ac:picMk id="15" creationId="{463F822D-68E6-7C7B-AC14-329C1988A848}"/>
          </ac:picMkLst>
        </pc:picChg>
        <pc:picChg chg="add del mod">
          <ac:chgData name="Lise Sundelin Morottaja" userId="acc6fa8d-99e1-4d72-8b78-d6989313661a" providerId="ADAL" clId="{DE0E3420-83F9-4822-8C70-31BC72C2255B}" dt="2022-06-08T11:34:22.705" v="64" actId="478"/>
          <ac:picMkLst>
            <pc:docMk/>
            <pc:sldMk cId="2145223451" sldId="264"/>
            <ac:picMk id="2054" creationId="{42755D95-1ACF-B0C7-B838-F47C2D5ACD54}"/>
          </ac:picMkLst>
        </pc:picChg>
        <pc:picChg chg="add mod">
          <ac:chgData name="Lise Sundelin Morottaja" userId="acc6fa8d-99e1-4d72-8b78-d6989313661a" providerId="ADAL" clId="{DE0E3420-83F9-4822-8C70-31BC72C2255B}" dt="2022-06-08T11:34:24.822" v="65"/>
          <ac:picMkLst>
            <pc:docMk/>
            <pc:sldMk cId="2145223451" sldId="264"/>
            <ac:picMk id="2056" creationId="{F0E051C7-DE0D-18A8-CC9B-9EC037CC7643}"/>
          </ac:picMkLst>
        </pc:picChg>
      </pc:sldChg>
      <pc:sldChg chg="addSp delSp modSp new mod modClrScheme chgLayout">
        <pc:chgData name="Lise Sundelin Morottaja" userId="acc6fa8d-99e1-4d72-8b78-d6989313661a" providerId="ADAL" clId="{DE0E3420-83F9-4822-8C70-31BC72C2255B}" dt="2022-06-08T11:40:29.666" v="182" actId="20577"/>
        <pc:sldMkLst>
          <pc:docMk/>
          <pc:sldMk cId="643366146" sldId="265"/>
        </pc:sldMkLst>
        <pc:spChg chg="del">
          <ac:chgData name="Lise Sundelin Morottaja" userId="acc6fa8d-99e1-4d72-8b78-d6989313661a" providerId="ADAL" clId="{DE0E3420-83F9-4822-8C70-31BC72C2255B}" dt="2022-06-08T11:38:55.175" v="121" actId="700"/>
          <ac:spMkLst>
            <pc:docMk/>
            <pc:sldMk cId="643366146" sldId="265"/>
            <ac:spMk id="2" creationId="{E564AB25-B0BC-4915-1F40-4788CDF0331A}"/>
          </ac:spMkLst>
        </pc:spChg>
        <pc:spChg chg="del">
          <ac:chgData name="Lise Sundelin Morottaja" userId="acc6fa8d-99e1-4d72-8b78-d6989313661a" providerId="ADAL" clId="{DE0E3420-83F9-4822-8C70-31BC72C2255B}" dt="2022-06-08T11:38:55.175" v="121" actId="700"/>
          <ac:spMkLst>
            <pc:docMk/>
            <pc:sldMk cId="643366146" sldId="265"/>
            <ac:spMk id="3" creationId="{F83F8515-6566-E9FE-3979-85C593DF570E}"/>
          </ac:spMkLst>
        </pc:spChg>
        <pc:spChg chg="del">
          <ac:chgData name="Lise Sundelin Morottaja" userId="acc6fa8d-99e1-4d72-8b78-d6989313661a" providerId="ADAL" clId="{DE0E3420-83F9-4822-8C70-31BC72C2255B}" dt="2022-06-08T11:38:55.175" v="121" actId="700"/>
          <ac:spMkLst>
            <pc:docMk/>
            <pc:sldMk cId="643366146" sldId="265"/>
            <ac:spMk id="4" creationId="{BD32AD42-6629-9D79-9CEB-8DC1B78CA698}"/>
          </ac:spMkLst>
        </pc:spChg>
        <pc:spChg chg="del">
          <ac:chgData name="Lise Sundelin Morottaja" userId="acc6fa8d-99e1-4d72-8b78-d6989313661a" providerId="ADAL" clId="{DE0E3420-83F9-4822-8C70-31BC72C2255B}" dt="2022-06-08T11:38:55.175" v="121" actId="700"/>
          <ac:spMkLst>
            <pc:docMk/>
            <pc:sldMk cId="643366146" sldId="265"/>
            <ac:spMk id="5" creationId="{33C2F79F-9A9A-D672-32C4-91AB9E0CE87A}"/>
          </ac:spMkLst>
        </pc:spChg>
        <pc:spChg chg="add del mod">
          <ac:chgData name="Lise Sundelin Morottaja" userId="acc6fa8d-99e1-4d72-8b78-d6989313661a" providerId="ADAL" clId="{DE0E3420-83F9-4822-8C70-31BC72C2255B}" dt="2022-06-08T11:40:24.711" v="172" actId="26606"/>
          <ac:spMkLst>
            <pc:docMk/>
            <pc:sldMk cId="643366146" sldId="265"/>
            <ac:spMk id="9" creationId="{388D1B3A-99F4-C2CF-FA00-FEADC6BE0714}"/>
          </ac:spMkLst>
        </pc:spChg>
        <pc:spChg chg="add mod">
          <ac:chgData name="Lise Sundelin Morottaja" userId="acc6fa8d-99e1-4d72-8b78-d6989313661a" providerId="ADAL" clId="{DE0E3420-83F9-4822-8C70-31BC72C2255B}" dt="2022-06-08T11:40:29.666" v="182" actId="20577"/>
          <ac:spMkLst>
            <pc:docMk/>
            <pc:sldMk cId="643366146" sldId="265"/>
            <ac:spMk id="11" creationId="{A288EE63-32DC-0A3C-7446-62B6EEB3DE75}"/>
          </ac:spMkLst>
        </pc:spChg>
        <pc:spChg chg="add del mod">
          <ac:chgData name="Lise Sundelin Morottaja" userId="acc6fa8d-99e1-4d72-8b78-d6989313661a" providerId="ADAL" clId="{DE0E3420-83F9-4822-8C70-31BC72C2255B}" dt="2022-06-08T11:39:34.972" v="131" actId="26606"/>
          <ac:spMkLst>
            <pc:docMk/>
            <pc:sldMk cId="643366146" sldId="265"/>
            <ac:spMk id="12" creationId="{77985829-3A9F-17F7-3747-F50AABC38BD7}"/>
          </ac:spMkLst>
        </pc:spChg>
        <pc:spChg chg="add del mod">
          <ac:chgData name="Lise Sundelin Morottaja" userId="acc6fa8d-99e1-4d72-8b78-d6989313661a" providerId="ADAL" clId="{DE0E3420-83F9-4822-8C70-31BC72C2255B}" dt="2022-06-08T11:39:34.972" v="131" actId="26606"/>
          <ac:spMkLst>
            <pc:docMk/>
            <pc:sldMk cId="643366146" sldId="265"/>
            <ac:spMk id="14" creationId="{A3B117A8-CD30-33C7-36DE-617AE37D2742}"/>
          </ac:spMkLst>
        </pc:spChg>
        <pc:spChg chg="add del mod">
          <ac:chgData name="Lise Sundelin Morottaja" userId="acc6fa8d-99e1-4d72-8b78-d6989313661a" providerId="ADAL" clId="{DE0E3420-83F9-4822-8C70-31BC72C2255B}" dt="2022-06-08T11:39:54.375" v="168" actId="478"/>
          <ac:spMkLst>
            <pc:docMk/>
            <pc:sldMk cId="643366146" sldId="265"/>
            <ac:spMk id="16" creationId="{0F40C78B-703B-95E7-BAB2-8625B9862744}"/>
          </ac:spMkLst>
        </pc:spChg>
        <pc:spChg chg="add del mod">
          <ac:chgData name="Lise Sundelin Morottaja" userId="acc6fa8d-99e1-4d72-8b78-d6989313661a" providerId="ADAL" clId="{DE0E3420-83F9-4822-8C70-31BC72C2255B}" dt="2022-06-08T11:39:34.972" v="131" actId="26606"/>
          <ac:spMkLst>
            <pc:docMk/>
            <pc:sldMk cId="643366146" sldId="265"/>
            <ac:spMk id="18" creationId="{6CFADD8A-D48B-C71A-D2C7-D6A6A0C2D014}"/>
          </ac:spMkLst>
        </pc:spChg>
        <pc:picChg chg="add mod">
          <ac:chgData name="Lise Sundelin Morottaja" userId="acc6fa8d-99e1-4d72-8b78-d6989313661a" providerId="ADAL" clId="{DE0E3420-83F9-4822-8C70-31BC72C2255B}" dt="2022-06-08T11:40:24.711" v="172" actId="26606"/>
          <ac:picMkLst>
            <pc:docMk/>
            <pc:sldMk cId="643366146" sldId="265"/>
            <ac:picMk id="7" creationId="{BE40F99F-0F72-E6BB-FD4C-D5C823DA7EF8}"/>
          </ac:picMkLst>
        </pc:picChg>
      </pc:sldChg>
      <pc:sldChg chg="addSp delSp modSp new mod modClrScheme chgLayout">
        <pc:chgData name="Lise Sundelin Morottaja" userId="acc6fa8d-99e1-4d72-8b78-d6989313661a" providerId="ADAL" clId="{DE0E3420-83F9-4822-8C70-31BC72C2255B}" dt="2022-06-09T07:28:45.907" v="1332" actId="1076"/>
        <pc:sldMkLst>
          <pc:docMk/>
          <pc:sldMk cId="3178362645" sldId="266"/>
        </pc:sldMkLst>
        <pc:spChg chg="del mod ord">
          <ac:chgData name="Lise Sundelin Morottaja" userId="acc6fa8d-99e1-4d72-8b78-d6989313661a" providerId="ADAL" clId="{DE0E3420-83F9-4822-8C70-31BC72C2255B}" dt="2022-06-08T11:43:49.375" v="259" actId="700"/>
          <ac:spMkLst>
            <pc:docMk/>
            <pc:sldMk cId="3178362645" sldId="266"/>
            <ac:spMk id="2" creationId="{B569479E-D1D8-B2C5-8025-B85C56FD3580}"/>
          </ac:spMkLst>
        </pc:spChg>
        <pc:spChg chg="del">
          <ac:chgData name="Lise Sundelin Morottaja" userId="acc6fa8d-99e1-4d72-8b78-d6989313661a" providerId="ADAL" clId="{DE0E3420-83F9-4822-8C70-31BC72C2255B}" dt="2022-06-08T11:43:49.375" v="259" actId="700"/>
          <ac:spMkLst>
            <pc:docMk/>
            <pc:sldMk cId="3178362645" sldId="266"/>
            <ac:spMk id="3" creationId="{3BF3B08B-5417-AFB7-85A7-0D96231AF2DA}"/>
          </ac:spMkLst>
        </pc:spChg>
        <pc:spChg chg="del mod ord">
          <ac:chgData name="Lise Sundelin Morottaja" userId="acc6fa8d-99e1-4d72-8b78-d6989313661a" providerId="ADAL" clId="{DE0E3420-83F9-4822-8C70-31BC72C2255B}" dt="2022-06-08T11:43:49.375" v="259" actId="700"/>
          <ac:spMkLst>
            <pc:docMk/>
            <pc:sldMk cId="3178362645" sldId="266"/>
            <ac:spMk id="4" creationId="{04AA5A30-657D-85E0-7985-B84A62448BA1}"/>
          </ac:spMkLst>
        </pc:spChg>
        <pc:spChg chg="del mod ord">
          <ac:chgData name="Lise Sundelin Morottaja" userId="acc6fa8d-99e1-4d72-8b78-d6989313661a" providerId="ADAL" clId="{DE0E3420-83F9-4822-8C70-31BC72C2255B}" dt="2022-06-08T11:43:49.375" v="259" actId="700"/>
          <ac:spMkLst>
            <pc:docMk/>
            <pc:sldMk cId="3178362645" sldId="266"/>
            <ac:spMk id="5" creationId="{C4858FC5-FE70-3076-5714-714AAB85E47F}"/>
          </ac:spMkLst>
        </pc:spChg>
        <pc:spChg chg="add mod ord">
          <ac:chgData name="Lise Sundelin Morottaja" userId="acc6fa8d-99e1-4d72-8b78-d6989313661a" providerId="ADAL" clId="{DE0E3420-83F9-4822-8C70-31BC72C2255B}" dt="2022-06-08T12:08:19.679" v="907" actId="20577"/>
          <ac:spMkLst>
            <pc:docMk/>
            <pc:sldMk cId="3178362645" sldId="266"/>
            <ac:spMk id="6" creationId="{65DB9F3F-A77C-B1AD-74ED-1E79D830D5D9}"/>
          </ac:spMkLst>
        </pc:spChg>
        <pc:spChg chg="add del mod ord">
          <ac:chgData name="Lise Sundelin Morottaja" userId="acc6fa8d-99e1-4d72-8b78-d6989313661a" providerId="ADAL" clId="{DE0E3420-83F9-4822-8C70-31BC72C2255B}" dt="2022-06-08T11:44:16.761" v="325" actId="700"/>
          <ac:spMkLst>
            <pc:docMk/>
            <pc:sldMk cId="3178362645" sldId="266"/>
            <ac:spMk id="7" creationId="{BFD88E88-D1C8-C968-6C9A-F5B00D84DD62}"/>
          </ac:spMkLst>
        </pc:spChg>
        <pc:spChg chg="add del mod ord">
          <ac:chgData name="Lise Sundelin Morottaja" userId="acc6fa8d-99e1-4d72-8b78-d6989313661a" providerId="ADAL" clId="{DE0E3420-83F9-4822-8C70-31BC72C2255B}" dt="2022-06-08T11:44:16.761" v="325" actId="700"/>
          <ac:spMkLst>
            <pc:docMk/>
            <pc:sldMk cId="3178362645" sldId="266"/>
            <ac:spMk id="8" creationId="{F22B05D1-508B-C942-AB7D-C5C82463F581}"/>
          </ac:spMkLst>
        </pc:spChg>
        <pc:spChg chg="add del mod ord">
          <ac:chgData name="Lise Sundelin Morottaja" userId="acc6fa8d-99e1-4d72-8b78-d6989313661a" providerId="ADAL" clId="{DE0E3420-83F9-4822-8C70-31BC72C2255B}" dt="2022-06-08T11:48:02.233" v="487" actId="478"/>
          <ac:spMkLst>
            <pc:docMk/>
            <pc:sldMk cId="3178362645" sldId="266"/>
            <ac:spMk id="9" creationId="{A6EDBD74-0D4E-AC42-99C0-ADD0BD50954B}"/>
          </ac:spMkLst>
        </pc:spChg>
        <pc:spChg chg="add del mod ord">
          <ac:chgData name="Lise Sundelin Morottaja" userId="acc6fa8d-99e1-4d72-8b78-d6989313661a" providerId="ADAL" clId="{DE0E3420-83F9-4822-8C70-31BC72C2255B}" dt="2022-06-08T11:48:03.879" v="488" actId="478"/>
          <ac:spMkLst>
            <pc:docMk/>
            <pc:sldMk cId="3178362645" sldId="266"/>
            <ac:spMk id="10" creationId="{A92DCDA9-3666-6F7B-8B5F-BB48C321B993}"/>
          </ac:spMkLst>
        </pc:spChg>
        <pc:spChg chg="add mod">
          <ac:chgData name="Lise Sundelin Morottaja" userId="acc6fa8d-99e1-4d72-8b78-d6989313661a" providerId="ADAL" clId="{DE0E3420-83F9-4822-8C70-31BC72C2255B}" dt="2022-06-08T12:09:50.245" v="915" actId="1076"/>
          <ac:spMkLst>
            <pc:docMk/>
            <pc:sldMk cId="3178362645" sldId="266"/>
            <ac:spMk id="16" creationId="{3B935A71-B727-D229-FBCC-0771569F0229}"/>
          </ac:spMkLst>
        </pc:spChg>
        <pc:spChg chg="add mod">
          <ac:chgData name="Lise Sundelin Morottaja" userId="acc6fa8d-99e1-4d72-8b78-d6989313661a" providerId="ADAL" clId="{DE0E3420-83F9-4822-8C70-31BC72C2255B}" dt="2022-06-08T12:09:59.015" v="920" actId="1076"/>
          <ac:spMkLst>
            <pc:docMk/>
            <pc:sldMk cId="3178362645" sldId="266"/>
            <ac:spMk id="17" creationId="{47798ACB-6375-DF33-5D19-6166942B5002}"/>
          </ac:spMkLst>
        </pc:spChg>
        <pc:spChg chg="add mod">
          <ac:chgData name="Lise Sundelin Morottaja" userId="acc6fa8d-99e1-4d72-8b78-d6989313661a" providerId="ADAL" clId="{DE0E3420-83F9-4822-8C70-31BC72C2255B}" dt="2022-06-08T12:08:38.775" v="908" actId="1076"/>
          <ac:spMkLst>
            <pc:docMk/>
            <pc:sldMk cId="3178362645" sldId="266"/>
            <ac:spMk id="18" creationId="{FF8D861A-A367-2000-6DFA-0075118EF2BA}"/>
          </ac:spMkLst>
        </pc:spChg>
        <pc:spChg chg="add mod">
          <ac:chgData name="Lise Sundelin Morottaja" userId="acc6fa8d-99e1-4d72-8b78-d6989313661a" providerId="ADAL" clId="{DE0E3420-83F9-4822-8C70-31BC72C2255B}" dt="2022-06-08T12:08:47.197" v="910" actId="1076"/>
          <ac:spMkLst>
            <pc:docMk/>
            <pc:sldMk cId="3178362645" sldId="266"/>
            <ac:spMk id="19" creationId="{576C2B5A-8398-9953-2D4D-C3F8B25F1E72}"/>
          </ac:spMkLst>
        </pc:spChg>
        <pc:spChg chg="add mod">
          <ac:chgData name="Lise Sundelin Morottaja" userId="acc6fa8d-99e1-4d72-8b78-d6989313661a" providerId="ADAL" clId="{DE0E3420-83F9-4822-8C70-31BC72C2255B}" dt="2022-06-08T12:10:09.289" v="923" actId="1076"/>
          <ac:spMkLst>
            <pc:docMk/>
            <pc:sldMk cId="3178362645" sldId="266"/>
            <ac:spMk id="23" creationId="{17629E66-D8DF-2E2F-E24E-871648F7FD92}"/>
          </ac:spMkLst>
        </pc:spChg>
        <pc:spChg chg="add mod">
          <ac:chgData name="Lise Sundelin Morottaja" userId="acc6fa8d-99e1-4d72-8b78-d6989313661a" providerId="ADAL" clId="{DE0E3420-83F9-4822-8C70-31BC72C2255B}" dt="2022-06-08T12:10:01.823" v="921" actId="1076"/>
          <ac:spMkLst>
            <pc:docMk/>
            <pc:sldMk cId="3178362645" sldId="266"/>
            <ac:spMk id="24" creationId="{2DD93C22-7CB0-9516-BF12-77346FF34F86}"/>
          </ac:spMkLst>
        </pc:spChg>
        <pc:picChg chg="add mod">
          <ac:chgData name="Lise Sundelin Morottaja" userId="acc6fa8d-99e1-4d72-8b78-d6989313661a" providerId="ADAL" clId="{DE0E3420-83F9-4822-8C70-31BC72C2255B}" dt="2022-06-09T07:21:17.543" v="1261" actId="1076"/>
          <ac:picMkLst>
            <pc:docMk/>
            <pc:sldMk cId="3178362645" sldId="266"/>
            <ac:picMk id="3" creationId="{6ECAB7E4-4993-3496-0962-645ACCF8BA73}"/>
          </ac:picMkLst>
        </pc:picChg>
        <pc:picChg chg="add mod">
          <ac:chgData name="Lise Sundelin Morottaja" userId="acc6fa8d-99e1-4d72-8b78-d6989313661a" providerId="ADAL" clId="{DE0E3420-83F9-4822-8C70-31BC72C2255B}" dt="2022-06-09T07:21:38.948" v="1266" actId="1076"/>
          <ac:picMkLst>
            <pc:docMk/>
            <pc:sldMk cId="3178362645" sldId="266"/>
            <ac:picMk id="5" creationId="{3C43A840-7DC0-235A-FA2C-C9E4633E9584}"/>
          </ac:picMkLst>
        </pc:picChg>
        <pc:picChg chg="add mod">
          <ac:chgData name="Lise Sundelin Morottaja" userId="acc6fa8d-99e1-4d72-8b78-d6989313661a" providerId="ADAL" clId="{DE0E3420-83F9-4822-8C70-31BC72C2255B}" dt="2022-06-09T07:27:47.984" v="1325" actId="1076"/>
          <ac:picMkLst>
            <pc:docMk/>
            <pc:sldMk cId="3178362645" sldId="266"/>
            <ac:picMk id="8" creationId="{A0ADBFA2-F632-6E30-8248-CE41FA560BFB}"/>
          </ac:picMkLst>
        </pc:picChg>
        <pc:picChg chg="add mod">
          <ac:chgData name="Lise Sundelin Morottaja" userId="acc6fa8d-99e1-4d72-8b78-d6989313661a" providerId="ADAL" clId="{DE0E3420-83F9-4822-8C70-31BC72C2255B}" dt="2022-06-08T12:09:52.664" v="917" actId="1076"/>
          <ac:picMkLst>
            <pc:docMk/>
            <pc:sldMk cId="3178362645" sldId="266"/>
            <ac:picMk id="11" creationId="{41A1F335-1D5A-DF60-8B85-45F89143E735}"/>
          </ac:picMkLst>
        </pc:picChg>
        <pc:picChg chg="add mod">
          <ac:chgData name="Lise Sundelin Morottaja" userId="acc6fa8d-99e1-4d72-8b78-d6989313661a" providerId="ADAL" clId="{DE0E3420-83F9-4822-8C70-31BC72C2255B}" dt="2022-06-08T12:09:53.748" v="918" actId="1076"/>
          <ac:picMkLst>
            <pc:docMk/>
            <pc:sldMk cId="3178362645" sldId="266"/>
            <ac:picMk id="12" creationId="{AF581AD5-8073-1CCC-4881-E1D072384DA5}"/>
          </ac:picMkLst>
        </pc:picChg>
        <pc:picChg chg="add del mod">
          <ac:chgData name="Lise Sundelin Morottaja" userId="acc6fa8d-99e1-4d72-8b78-d6989313661a" providerId="ADAL" clId="{DE0E3420-83F9-4822-8C70-31BC72C2255B}" dt="2022-06-09T07:28:37.737" v="1328" actId="478"/>
          <ac:picMkLst>
            <pc:docMk/>
            <pc:sldMk cId="3178362645" sldId="266"/>
            <ac:picMk id="13" creationId="{4267D636-49E6-AC71-C436-D4FDD42350B0}"/>
          </ac:picMkLst>
        </pc:picChg>
        <pc:picChg chg="add mod">
          <ac:chgData name="Lise Sundelin Morottaja" userId="acc6fa8d-99e1-4d72-8b78-d6989313661a" providerId="ADAL" clId="{DE0E3420-83F9-4822-8C70-31BC72C2255B}" dt="2022-06-08T12:09:51.480" v="916" actId="1076"/>
          <ac:picMkLst>
            <pc:docMk/>
            <pc:sldMk cId="3178362645" sldId="266"/>
            <ac:picMk id="14" creationId="{9C6C3A10-ADA0-C01D-EA85-5FEE6E03D7DE}"/>
          </ac:picMkLst>
        </pc:picChg>
        <pc:picChg chg="add mod">
          <ac:chgData name="Lise Sundelin Morottaja" userId="acc6fa8d-99e1-4d72-8b78-d6989313661a" providerId="ADAL" clId="{DE0E3420-83F9-4822-8C70-31BC72C2255B}" dt="2022-06-08T12:08:41.016" v="909" actId="1076"/>
          <ac:picMkLst>
            <pc:docMk/>
            <pc:sldMk cId="3178362645" sldId="266"/>
            <ac:picMk id="15" creationId="{C9101F18-AB65-134B-B452-E89523106C10}"/>
          </ac:picMkLst>
        </pc:picChg>
        <pc:picChg chg="add mod">
          <ac:chgData name="Lise Sundelin Morottaja" userId="acc6fa8d-99e1-4d72-8b78-d6989313661a" providerId="ADAL" clId="{DE0E3420-83F9-4822-8C70-31BC72C2255B}" dt="2022-06-08T12:09:48.019" v="914" actId="1076"/>
          <ac:picMkLst>
            <pc:docMk/>
            <pc:sldMk cId="3178362645" sldId="266"/>
            <ac:picMk id="20" creationId="{8C41874D-DE31-2F52-083B-7824F8329648}"/>
          </ac:picMkLst>
        </pc:picChg>
        <pc:picChg chg="add mod">
          <ac:chgData name="Lise Sundelin Morottaja" userId="acc6fa8d-99e1-4d72-8b78-d6989313661a" providerId="ADAL" clId="{DE0E3420-83F9-4822-8C70-31BC72C2255B}" dt="2022-06-08T12:09:46.786" v="913" actId="1076"/>
          <ac:picMkLst>
            <pc:docMk/>
            <pc:sldMk cId="3178362645" sldId="266"/>
            <ac:picMk id="21" creationId="{8D1C5D77-3B36-0982-B424-5085CCDEB26B}"/>
          </ac:picMkLst>
        </pc:picChg>
        <pc:picChg chg="add mod">
          <ac:chgData name="Lise Sundelin Morottaja" userId="acc6fa8d-99e1-4d72-8b78-d6989313661a" providerId="ADAL" clId="{DE0E3420-83F9-4822-8C70-31BC72C2255B}" dt="2022-06-08T12:09:45.410" v="912" actId="1076"/>
          <ac:picMkLst>
            <pc:docMk/>
            <pc:sldMk cId="3178362645" sldId="266"/>
            <ac:picMk id="22" creationId="{98B7EA25-E89E-73A2-7DAF-E5C5EC6E4E69}"/>
          </ac:picMkLst>
        </pc:picChg>
        <pc:picChg chg="add mod">
          <ac:chgData name="Lise Sundelin Morottaja" userId="acc6fa8d-99e1-4d72-8b78-d6989313661a" providerId="ADAL" clId="{DE0E3420-83F9-4822-8C70-31BC72C2255B}" dt="2022-06-08T12:10:03.281" v="922" actId="1076"/>
          <ac:picMkLst>
            <pc:docMk/>
            <pc:sldMk cId="3178362645" sldId="266"/>
            <ac:picMk id="32" creationId="{A16E6FC1-79C1-814F-1839-545FE88F1EAF}"/>
          </ac:picMkLst>
        </pc:picChg>
        <pc:picChg chg="add mod">
          <ac:chgData name="Lise Sundelin Morottaja" userId="acc6fa8d-99e1-4d72-8b78-d6989313661a" providerId="ADAL" clId="{DE0E3420-83F9-4822-8C70-31BC72C2255B}" dt="2022-06-09T07:28:45.907" v="1332" actId="1076"/>
          <ac:picMkLst>
            <pc:docMk/>
            <pc:sldMk cId="3178362645" sldId="266"/>
            <ac:picMk id="2050" creationId="{6197ACCE-4F08-EFDD-AC19-0006494FC4C6}"/>
          </ac:picMkLst>
        </pc:picChg>
        <pc:picChg chg="add mod">
          <ac:chgData name="Lise Sundelin Morottaja" userId="acc6fa8d-99e1-4d72-8b78-d6989313661a" providerId="ADAL" clId="{DE0E3420-83F9-4822-8C70-31BC72C2255B}" dt="2022-06-08T12:10:12.304" v="925" actId="1076"/>
          <ac:picMkLst>
            <pc:docMk/>
            <pc:sldMk cId="3178362645" sldId="266"/>
            <ac:picMk id="3074" creationId="{FD68B32F-7255-0116-17F5-65BB590698D6}"/>
          </ac:picMkLst>
        </pc:picChg>
        <pc:picChg chg="add del mod">
          <ac:chgData name="Lise Sundelin Morottaja" userId="acc6fa8d-99e1-4d72-8b78-d6989313661a" providerId="ADAL" clId="{DE0E3420-83F9-4822-8C70-31BC72C2255B}" dt="2022-06-08T11:51:28.727" v="508"/>
          <ac:picMkLst>
            <pc:docMk/>
            <pc:sldMk cId="3178362645" sldId="266"/>
            <ac:picMk id="3076" creationId="{04D96E8E-E189-7C39-6C15-2BAC92A9175D}"/>
          </ac:picMkLst>
        </pc:picChg>
        <pc:picChg chg="add mod">
          <ac:chgData name="Lise Sundelin Morottaja" userId="acc6fa8d-99e1-4d72-8b78-d6989313661a" providerId="ADAL" clId="{DE0E3420-83F9-4822-8C70-31BC72C2255B}" dt="2022-06-08T12:10:14.214" v="926" actId="1076"/>
          <ac:picMkLst>
            <pc:docMk/>
            <pc:sldMk cId="3178362645" sldId="266"/>
            <ac:picMk id="3078" creationId="{A19F5A1B-8A3D-6236-6F5F-ABBED51B41C7}"/>
          </ac:picMkLst>
        </pc:picChg>
        <pc:picChg chg="add mod">
          <ac:chgData name="Lise Sundelin Morottaja" userId="acc6fa8d-99e1-4d72-8b78-d6989313661a" providerId="ADAL" clId="{DE0E3420-83F9-4822-8C70-31BC72C2255B}" dt="2022-06-08T12:10:10.584" v="924" actId="1076"/>
          <ac:picMkLst>
            <pc:docMk/>
            <pc:sldMk cId="3178362645" sldId="266"/>
            <ac:picMk id="3080" creationId="{9D24C435-C6B9-080E-4159-31CB786C6621}"/>
          </ac:picMkLst>
        </pc:picChg>
        <pc:picChg chg="add mod">
          <ac:chgData name="Lise Sundelin Morottaja" userId="acc6fa8d-99e1-4d72-8b78-d6989313661a" providerId="ADAL" clId="{DE0E3420-83F9-4822-8C70-31BC72C2255B}" dt="2022-06-08T12:06:58.855" v="868" actId="1076"/>
          <ac:picMkLst>
            <pc:docMk/>
            <pc:sldMk cId="3178362645" sldId="266"/>
            <ac:picMk id="3082" creationId="{564DBA90-6DC8-DC92-58F1-32821A4900B5}"/>
          </ac:picMkLst>
        </pc:picChg>
        <pc:picChg chg="add mod">
          <ac:chgData name="Lise Sundelin Morottaja" userId="acc6fa8d-99e1-4d72-8b78-d6989313661a" providerId="ADAL" clId="{DE0E3420-83F9-4822-8C70-31BC72C2255B}" dt="2022-06-08T12:06:53.610" v="865" actId="1076"/>
          <ac:picMkLst>
            <pc:docMk/>
            <pc:sldMk cId="3178362645" sldId="266"/>
            <ac:picMk id="3084" creationId="{89E04174-6D85-4B21-3A30-8B5377881046}"/>
          </ac:picMkLst>
        </pc:picChg>
        <pc:picChg chg="add del mod">
          <ac:chgData name="Lise Sundelin Morottaja" userId="acc6fa8d-99e1-4d72-8b78-d6989313661a" providerId="ADAL" clId="{DE0E3420-83F9-4822-8C70-31BC72C2255B}" dt="2022-06-08T12:00:42.811" v="776"/>
          <ac:picMkLst>
            <pc:docMk/>
            <pc:sldMk cId="3178362645" sldId="266"/>
            <ac:picMk id="3086" creationId="{0629C289-0887-39D6-1191-0BD7D384AE1F}"/>
          </ac:picMkLst>
        </pc:picChg>
        <pc:picChg chg="add mod">
          <ac:chgData name="Lise Sundelin Morottaja" userId="acc6fa8d-99e1-4d72-8b78-d6989313661a" providerId="ADAL" clId="{DE0E3420-83F9-4822-8C70-31BC72C2255B}" dt="2022-06-08T12:06:56.749" v="867" actId="1076"/>
          <ac:picMkLst>
            <pc:docMk/>
            <pc:sldMk cId="3178362645" sldId="266"/>
            <ac:picMk id="3088" creationId="{E4A1E95D-43B4-53F9-293E-B5582B0435DE}"/>
          </ac:picMkLst>
        </pc:picChg>
        <pc:picChg chg="add mod">
          <ac:chgData name="Lise Sundelin Morottaja" userId="acc6fa8d-99e1-4d72-8b78-d6989313661a" providerId="ADAL" clId="{DE0E3420-83F9-4822-8C70-31BC72C2255B}" dt="2022-06-08T12:06:55.383" v="866" actId="1076"/>
          <ac:picMkLst>
            <pc:docMk/>
            <pc:sldMk cId="3178362645" sldId="266"/>
            <ac:picMk id="3090" creationId="{057C6ED3-61DB-AE7F-9C07-176B46700422}"/>
          </ac:picMkLst>
        </pc:picChg>
      </pc:sldChg>
      <pc:sldChg chg="addSp delSp modSp new mod">
        <pc:chgData name="Lise Sundelin Morottaja" userId="acc6fa8d-99e1-4d72-8b78-d6989313661a" providerId="ADAL" clId="{DE0E3420-83F9-4822-8C70-31BC72C2255B}" dt="2022-06-09T07:25:04.844" v="1324" actId="1076"/>
        <pc:sldMkLst>
          <pc:docMk/>
          <pc:sldMk cId="3883153538" sldId="267"/>
        </pc:sldMkLst>
        <pc:spChg chg="del">
          <ac:chgData name="Lise Sundelin Morottaja" userId="acc6fa8d-99e1-4d72-8b78-d6989313661a" providerId="ADAL" clId="{DE0E3420-83F9-4822-8C70-31BC72C2255B}" dt="2022-06-08T12:08:08.621" v="905" actId="478"/>
          <ac:spMkLst>
            <pc:docMk/>
            <pc:sldMk cId="3883153538" sldId="267"/>
            <ac:spMk id="2" creationId="{47BED1B9-A2D2-22D8-56D9-F8FD815EFDE0}"/>
          </ac:spMkLst>
        </pc:spChg>
        <pc:spChg chg="del">
          <ac:chgData name="Lise Sundelin Morottaja" userId="acc6fa8d-99e1-4d72-8b78-d6989313661a" providerId="ADAL" clId="{DE0E3420-83F9-4822-8C70-31BC72C2255B}" dt="2022-06-08T12:08:10.405" v="906" actId="478"/>
          <ac:spMkLst>
            <pc:docMk/>
            <pc:sldMk cId="3883153538" sldId="267"/>
            <ac:spMk id="3" creationId="{67AF1EE2-1F45-FEBC-001F-19EC00A036E8}"/>
          </ac:spMkLst>
        </pc:spChg>
        <pc:spChg chg="mod">
          <ac:chgData name="Lise Sundelin Morottaja" userId="acc6fa8d-99e1-4d72-8b78-d6989313661a" providerId="ADAL" clId="{DE0E3420-83F9-4822-8C70-31BC72C2255B}" dt="2022-06-08T12:08:04.157" v="904" actId="20577"/>
          <ac:spMkLst>
            <pc:docMk/>
            <pc:sldMk cId="3883153538" sldId="267"/>
            <ac:spMk id="4" creationId="{156411F3-4331-6B5E-1572-4421EB09CDAF}"/>
          </ac:spMkLst>
        </pc:spChg>
        <pc:spChg chg="add mod">
          <ac:chgData name="Lise Sundelin Morottaja" userId="acc6fa8d-99e1-4d72-8b78-d6989313661a" providerId="ADAL" clId="{DE0E3420-83F9-4822-8C70-31BC72C2255B}" dt="2022-06-08T12:14:24.126" v="963" actId="1076"/>
          <ac:spMkLst>
            <pc:docMk/>
            <pc:sldMk cId="3883153538" sldId="267"/>
            <ac:spMk id="5" creationId="{BDF20D7A-DB77-2115-40BA-564691C04111}"/>
          </ac:spMkLst>
        </pc:spChg>
        <pc:spChg chg="add mod">
          <ac:chgData name="Lise Sundelin Morottaja" userId="acc6fa8d-99e1-4d72-8b78-d6989313661a" providerId="ADAL" clId="{DE0E3420-83F9-4822-8C70-31BC72C2255B}" dt="2022-06-09T07:24:40.952" v="1318" actId="1076"/>
          <ac:spMkLst>
            <pc:docMk/>
            <pc:sldMk cId="3883153538" sldId="267"/>
            <ac:spMk id="6" creationId="{6ABDAFC9-4023-D3A7-B9E8-13435C874341}"/>
          </ac:spMkLst>
        </pc:spChg>
        <pc:spChg chg="add mod">
          <ac:chgData name="Lise Sundelin Morottaja" userId="acc6fa8d-99e1-4d72-8b78-d6989313661a" providerId="ADAL" clId="{DE0E3420-83F9-4822-8C70-31BC72C2255B}" dt="2022-06-09T07:23:33.806" v="1284" actId="1076"/>
          <ac:spMkLst>
            <pc:docMk/>
            <pc:sldMk cId="3883153538" sldId="267"/>
            <ac:spMk id="7" creationId="{0B1368DE-4084-51DB-3AF6-B428A9A378F2}"/>
          </ac:spMkLst>
        </pc:spChg>
        <pc:spChg chg="add mod">
          <ac:chgData name="Lise Sundelin Morottaja" userId="acc6fa8d-99e1-4d72-8b78-d6989313661a" providerId="ADAL" clId="{DE0E3420-83F9-4822-8C70-31BC72C2255B}" dt="2022-06-09T07:25:04.844" v="1324" actId="1076"/>
          <ac:spMkLst>
            <pc:docMk/>
            <pc:sldMk cId="3883153538" sldId="267"/>
            <ac:spMk id="8" creationId="{7703CF56-9B01-F25C-4D84-2BCA67D3E0EC}"/>
          </ac:spMkLst>
        </pc:spChg>
        <pc:spChg chg="add mod">
          <ac:chgData name="Lise Sundelin Morottaja" userId="acc6fa8d-99e1-4d72-8b78-d6989313661a" providerId="ADAL" clId="{DE0E3420-83F9-4822-8C70-31BC72C2255B}" dt="2022-06-09T07:23:40.151" v="1286" actId="1076"/>
          <ac:spMkLst>
            <pc:docMk/>
            <pc:sldMk cId="3883153538" sldId="267"/>
            <ac:spMk id="9" creationId="{67770000-A404-CED8-8A87-20DFD4BD8C8F}"/>
          </ac:spMkLst>
        </pc:spChg>
        <pc:spChg chg="add mod">
          <ac:chgData name="Lise Sundelin Morottaja" userId="acc6fa8d-99e1-4d72-8b78-d6989313661a" providerId="ADAL" clId="{DE0E3420-83F9-4822-8C70-31BC72C2255B}" dt="2022-06-09T07:10:47.007" v="1194" actId="1076"/>
          <ac:spMkLst>
            <pc:docMk/>
            <pc:sldMk cId="3883153538" sldId="267"/>
            <ac:spMk id="10" creationId="{F8CAF58D-75AA-BAD8-3F70-D3845F912C66}"/>
          </ac:spMkLst>
        </pc:spChg>
        <pc:spChg chg="add mod">
          <ac:chgData name="Lise Sundelin Morottaja" userId="acc6fa8d-99e1-4d72-8b78-d6989313661a" providerId="ADAL" clId="{DE0E3420-83F9-4822-8C70-31BC72C2255B}" dt="2022-06-09T07:24:43.346" v="1319" actId="1076"/>
          <ac:spMkLst>
            <pc:docMk/>
            <pc:sldMk cId="3883153538" sldId="267"/>
            <ac:spMk id="11" creationId="{89AA8114-BF69-989B-1ACF-2EEB0B988B86}"/>
          </ac:spMkLst>
        </pc:spChg>
        <pc:spChg chg="add del mod">
          <ac:chgData name="Lise Sundelin Morottaja" userId="acc6fa8d-99e1-4d72-8b78-d6989313661a" providerId="ADAL" clId="{DE0E3420-83F9-4822-8C70-31BC72C2255B}" dt="2022-06-08T12:57:45.005" v="1165" actId="478"/>
          <ac:spMkLst>
            <pc:docMk/>
            <pc:sldMk cId="3883153538" sldId="267"/>
            <ac:spMk id="11" creationId="{C7BCC33F-076C-B91A-DEFD-ADF8500F939D}"/>
          </ac:spMkLst>
        </pc:spChg>
        <pc:picChg chg="add mod">
          <ac:chgData name="Lise Sundelin Morottaja" userId="acc6fa8d-99e1-4d72-8b78-d6989313661a" providerId="ADAL" clId="{DE0E3420-83F9-4822-8C70-31BC72C2255B}" dt="2022-06-09T07:24:59.766" v="1323" actId="1076"/>
          <ac:picMkLst>
            <pc:docMk/>
            <pc:sldMk cId="3883153538" sldId="267"/>
            <ac:picMk id="3" creationId="{074B3855-E99D-D452-7BD7-19FC47C4AAF1}"/>
          </ac:picMkLst>
        </pc:picChg>
        <pc:picChg chg="add mod">
          <ac:chgData name="Lise Sundelin Morottaja" userId="acc6fa8d-99e1-4d72-8b78-d6989313661a" providerId="ADAL" clId="{DE0E3420-83F9-4822-8C70-31BC72C2255B}" dt="2022-06-09T07:23:42.246" v="1287" actId="1076"/>
          <ac:picMkLst>
            <pc:docMk/>
            <pc:sldMk cId="3883153538" sldId="267"/>
            <ac:picMk id="27" creationId="{969C7C54-20BD-091C-1088-6CDC6758D7FD}"/>
          </ac:picMkLst>
        </pc:picChg>
        <pc:picChg chg="add mod">
          <ac:chgData name="Lise Sundelin Morottaja" userId="acc6fa8d-99e1-4d72-8b78-d6989313661a" providerId="ADAL" clId="{DE0E3420-83F9-4822-8C70-31BC72C2255B}" dt="2022-06-09T07:24:56.353" v="1322" actId="1076"/>
          <ac:picMkLst>
            <pc:docMk/>
            <pc:sldMk cId="3883153538" sldId="267"/>
            <ac:picMk id="33" creationId="{3D2901CA-0E2F-3187-D285-620F1B7AD72D}"/>
          </ac:picMkLst>
        </pc:picChg>
        <pc:picChg chg="add mod">
          <ac:chgData name="Lise Sundelin Morottaja" userId="acc6fa8d-99e1-4d72-8b78-d6989313661a" providerId="ADAL" clId="{DE0E3420-83F9-4822-8C70-31BC72C2255B}" dt="2022-06-09T07:24:37.813" v="1316" actId="1076"/>
          <ac:picMkLst>
            <pc:docMk/>
            <pc:sldMk cId="3883153538" sldId="267"/>
            <ac:picMk id="1026" creationId="{6E8D424E-FDD3-EE81-22A1-0BB45271BA19}"/>
          </ac:picMkLst>
        </pc:picChg>
        <pc:picChg chg="add del mod">
          <ac:chgData name="Lise Sundelin Morottaja" userId="acc6fa8d-99e1-4d72-8b78-d6989313661a" providerId="ADAL" clId="{DE0E3420-83F9-4822-8C70-31BC72C2255B}" dt="2022-06-09T07:09:11.273" v="1176"/>
          <ac:picMkLst>
            <pc:docMk/>
            <pc:sldMk cId="3883153538" sldId="267"/>
            <ac:picMk id="1028" creationId="{2A38E2FE-E23F-ACD1-A4F7-2939B498C83A}"/>
          </ac:picMkLst>
        </pc:picChg>
        <pc:picChg chg="add mod">
          <ac:chgData name="Lise Sundelin Morottaja" userId="acc6fa8d-99e1-4d72-8b78-d6989313661a" providerId="ADAL" clId="{DE0E3420-83F9-4822-8C70-31BC72C2255B}" dt="2022-06-09T07:24:38.819" v="1317" actId="1076"/>
          <ac:picMkLst>
            <pc:docMk/>
            <pc:sldMk cId="3883153538" sldId="267"/>
            <ac:picMk id="1030" creationId="{864B8F15-DBBA-628C-41F1-E5DA0BAD06CC}"/>
          </ac:picMkLst>
        </pc:picChg>
        <pc:picChg chg="add mod">
          <ac:chgData name="Lise Sundelin Morottaja" userId="acc6fa8d-99e1-4d72-8b78-d6989313661a" providerId="ADAL" clId="{DE0E3420-83F9-4822-8C70-31BC72C2255B}" dt="2022-06-09T07:24:35.214" v="1314" actId="1076"/>
          <ac:picMkLst>
            <pc:docMk/>
            <pc:sldMk cId="3883153538" sldId="267"/>
            <ac:picMk id="1032" creationId="{57B02660-76F8-B9E0-6E37-9BCD76356814}"/>
          </ac:picMkLst>
        </pc:picChg>
        <pc:picChg chg="add mod">
          <ac:chgData name="Lise Sundelin Morottaja" userId="acc6fa8d-99e1-4d72-8b78-d6989313661a" providerId="ADAL" clId="{DE0E3420-83F9-4822-8C70-31BC72C2255B}" dt="2022-06-09T07:24:36.371" v="1315" actId="1076"/>
          <ac:picMkLst>
            <pc:docMk/>
            <pc:sldMk cId="3883153538" sldId="267"/>
            <ac:picMk id="1034" creationId="{DA81F734-2664-09C7-1CCD-D11631E9485D}"/>
          </ac:picMkLst>
        </pc:picChg>
        <pc:picChg chg="add mod">
          <ac:chgData name="Lise Sundelin Morottaja" userId="acc6fa8d-99e1-4d72-8b78-d6989313661a" providerId="ADAL" clId="{DE0E3420-83F9-4822-8C70-31BC72C2255B}" dt="2022-06-09T07:11:34.954" v="1199" actId="14100"/>
          <ac:picMkLst>
            <pc:docMk/>
            <pc:sldMk cId="3883153538" sldId="267"/>
            <ac:picMk id="1036" creationId="{6FE2768B-B2B2-08D1-40C1-5264C64070A8}"/>
          </ac:picMkLst>
        </pc:picChg>
        <pc:picChg chg="add del mod">
          <ac:chgData name="Lise Sundelin Morottaja" userId="acc6fa8d-99e1-4d72-8b78-d6989313661a" providerId="ADAL" clId="{DE0E3420-83F9-4822-8C70-31BC72C2255B}" dt="2022-06-09T07:11:35.374" v="1200"/>
          <ac:picMkLst>
            <pc:docMk/>
            <pc:sldMk cId="3883153538" sldId="267"/>
            <ac:picMk id="1038" creationId="{3E8DB809-8909-4301-E5A8-3EE1A201BB90}"/>
          </ac:picMkLst>
        </pc:picChg>
        <pc:picChg chg="add mod">
          <ac:chgData name="Lise Sundelin Morottaja" userId="acc6fa8d-99e1-4d72-8b78-d6989313661a" providerId="ADAL" clId="{DE0E3420-83F9-4822-8C70-31BC72C2255B}" dt="2022-06-09T07:12:34.408" v="1208" actId="14100"/>
          <ac:picMkLst>
            <pc:docMk/>
            <pc:sldMk cId="3883153538" sldId="267"/>
            <ac:picMk id="1040" creationId="{9584233B-B0FC-7C3C-F1E9-DE2E1E67945A}"/>
          </ac:picMkLst>
        </pc:picChg>
        <pc:picChg chg="add del mod">
          <ac:chgData name="Lise Sundelin Morottaja" userId="acc6fa8d-99e1-4d72-8b78-d6989313661a" providerId="ADAL" clId="{DE0E3420-83F9-4822-8C70-31BC72C2255B}" dt="2022-06-09T07:12:35.769" v="1209"/>
          <ac:picMkLst>
            <pc:docMk/>
            <pc:sldMk cId="3883153538" sldId="267"/>
            <ac:picMk id="1042" creationId="{FEF021C0-D900-5B75-C590-A72BA1CDD997}"/>
          </ac:picMkLst>
        </pc:picChg>
        <pc:picChg chg="add mod">
          <ac:chgData name="Lise Sundelin Morottaja" userId="acc6fa8d-99e1-4d72-8b78-d6989313661a" providerId="ADAL" clId="{DE0E3420-83F9-4822-8C70-31BC72C2255B}" dt="2022-06-09T07:12:43.163" v="1212" actId="1076"/>
          <ac:picMkLst>
            <pc:docMk/>
            <pc:sldMk cId="3883153538" sldId="267"/>
            <ac:picMk id="1044" creationId="{272B82D9-EE5F-8413-D905-FE6BF080C67B}"/>
          </ac:picMkLst>
        </pc:picChg>
        <pc:picChg chg="add mod">
          <ac:chgData name="Lise Sundelin Morottaja" userId="acc6fa8d-99e1-4d72-8b78-d6989313661a" providerId="ADAL" clId="{DE0E3420-83F9-4822-8C70-31BC72C2255B}" dt="2022-06-09T07:13:15.643" v="1216" actId="1076"/>
          <ac:picMkLst>
            <pc:docMk/>
            <pc:sldMk cId="3883153538" sldId="267"/>
            <ac:picMk id="1046" creationId="{307D0EE3-82F0-2456-4CDD-65BF9086874E}"/>
          </ac:picMkLst>
        </pc:picChg>
        <pc:picChg chg="add mod">
          <ac:chgData name="Lise Sundelin Morottaja" userId="acc6fa8d-99e1-4d72-8b78-d6989313661a" providerId="ADAL" clId="{DE0E3420-83F9-4822-8C70-31BC72C2255B}" dt="2022-06-09T07:19:28.801" v="1240" actId="1076"/>
          <ac:picMkLst>
            <pc:docMk/>
            <pc:sldMk cId="3883153538" sldId="267"/>
            <ac:picMk id="1048" creationId="{C9C33BA8-74D0-B89A-D864-0E8EA28DE9DF}"/>
          </ac:picMkLst>
        </pc:picChg>
        <pc:picChg chg="add mod">
          <ac:chgData name="Lise Sundelin Morottaja" userId="acc6fa8d-99e1-4d72-8b78-d6989313661a" providerId="ADAL" clId="{DE0E3420-83F9-4822-8C70-31BC72C2255B}" dt="2022-06-09T07:22:53.014" v="1276" actId="1076"/>
          <ac:picMkLst>
            <pc:docMk/>
            <pc:sldMk cId="3883153538" sldId="267"/>
            <ac:picMk id="1050" creationId="{FFAE1A3D-DDAD-6DBC-1DA8-1357F184E967}"/>
          </ac:picMkLst>
        </pc:picChg>
        <pc:picChg chg="add mod">
          <ac:chgData name="Lise Sundelin Morottaja" userId="acc6fa8d-99e1-4d72-8b78-d6989313661a" providerId="ADAL" clId="{DE0E3420-83F9-4822-8C70-31BC72C2255B}" dt="2022-06-09T07:22:57.192" v="1278" actId="1076"/>
          <ac:picMkLst>
            <pc:docMk/>
            <pc:sldMk cId="3883153538" sldId="267"/>
            <ac:picMk id="1052" creationId="{EE97BABE-D057-B28C-63CF-71A61811219E}"/>
          </ac:picMkLst>
        </pc:picChg>
        <pc:picChg chg="add mod">
          <ac:chgData name="Lise Sundelin Morottaja" userId="acc6fa8d-99e1-4d72-8b78-d6989313661a" providerId="ADAL" clId="{DE0E3420-83F9-4822-8C70-31BC72C2255B}" dt="2022-06-09T07:22:54.508" v="1277" actId="1076"/>
          <ac:picMkLst>
            <pc:docMk/>
            <pc:sldMk cId="3883153538" sldId="267"/>
            <ac:picMk id="1054" creationId="{D4E513BC-7BA5-107C-12C1-7A46917515F7}"/>
          </ac:picMkLst>
        </pc:picChg>
        <pc:picChg chg="add mod">
          <ac:chgData name="Lise Sundelin Morottaja" userId="acc6fa8d-99e1-4d72-8b78-d6989313661a" providerId="ADAL" clId="{DE0E3420-83F9-4822-8C70-31BC72C2255B}" dt="2022-06-09T07:23:30.796" v="1283" actId="1076"/>
          <ac:picMkLst>
            <pc:docMk/>
            <pc:sldMk cId="3883153538" sldId="267"/>
            <ac:picMk id="1056" creationId="{D2344E1A-C3BA-A9D6-49A9-E9FF3007E2B7}"/>
          </ac:picMkLst>
        </pc:picChg>
        <pc:picChg chg="add mod">
          <ac:chgData name="Lise Sundelin Morottaja" userId="acc6fa8d-99e1-4d72-8b78-d6989313661a" providerId="ADAL" clId="{DE0E3420-83F9-4822-8C70-31BC72C2255B}" dt="2022-06-08T12:11:19.518" v="947" actId="1076"/>
          <ac:picMkLst>
            <pc:docMk/>
            <pc:sldMk cId="3883153538" sldId="267"/>
            <ac:picMk id="4098" creationId="{00616E1A-D920-B43E-A082-EBAC93A8BAB1}"/>
          </ac:picMkLst>
        </pc:picChg>
        <pc:picChg chg="add mod">
          <ac:chgData name="Lise Sundelin Morottaja" userId="acc6fa8d-99e1-4d72-8b78-d6989313661a" providerId="ADAL" clId="{DE0E3420-83F9-4822-8C70-31BC72C2255B}" dt="2022-06-08T12:13:32.423" v="956" actId="1076"/>
          <ac:picMkLst>
            <pc:docMk/>
            <pc:sldMk cId="3883153538" sldId="267"/>
            <ac:picMk id="4100" creationId="{DFCADB74-6032-896C-2946-2A7468E9E8D3}"/>
          </ac:picMkLst>
        </pc:picChg>
        <pc:picChg chg="add mod">
          <ac:chgData name="Lise Sundelin Morottaja" userId="acc6fa8d-99e1-4d72-8b78-d6989313661a" providerId="ADAL" clId="{DE0E3420-83F9-4822-8C70-31BC72C2255B}" dt="2022-06-08T12:13:37.592" v="959" actId="1076"/>
          <ac:picMkLst>
            <pc:docMk/>
            <pc:sldMk cId="3883153538" sldId="267"/>
            <ac:picMk id="4102" creationId="{88ED3C8D-3346-F474-F72C-EF550E42CFDD}"/>
          </ac:picMkLst>
        </pc:picChg>
        <pc:picChg chg="add mod">
          <ac:chgData name="Lise Sundelin Morottaja" userId="acc6fa8d-99e1-4d72-8b78-d6989313661a" providerId="ADAL" clId="{DE0E3420-83F9-4822-8C70-31BC72C2255B}" dt="2022-06-08T12:14:05.023" v="962" actId="1076"/>
          <ac:picMkLst>
            <pc:docMk/>
            <pc:sldMk cId="3883153538" sldId="267"/>
            <ac:picMk id="4104" creationId="{42A6FB71-A705-82D5-11D4-D8AF35FA4093}"/>
          </ac:picMkLst>
        </pc:picChg>
      </pc:sldChg>
      <pc:sldChg chg="addSp delSp modSp new del mod modClrScheme chgLayout">
        <pc:chgData name="Lise Sundelin Morottaja" userId="acc6fa8d-99e1-4d72-8b78-d6989313661a" providerId="ADAL" clId="{DE0E3420-83F9-4822-8C70-31BC72C2255B}" dt="2022-06-15T05:38:25.654" v="1337" actId="2696"/>
        <pc:sldMkLst>
          <pc:docMk/>
          <pc:sldMk cId="2610502588" sldId="268"/>
        </pc:sldMkLst>
        <pc:spChg chg="del mod ord">
          <ac:chgData name="Lise Sundelin Morottaja" userId="acc6fa8d-99e1-4d72-8b78-d6989313661a" providerId="ADAL" clId="{DE0E3420-83F9-4822-8C70-31BC72C2255B}" dt="2022-06-09T08:00:20.403" v="1334" actId="700"/>
          <ac:spMkLst>
            <pc:docMk/>
            <pc:sldMk cId="2610502588" sldId="268"/>
            <ac:spMk id="2" creationId="{B4CEDF03-6CD5-87D6-7E2E-4AEB6C79DD43}"/>
          </ac:spMkLst>
        </pc:spChg>
        <pc:spChg chg="del mod ord">
          <ac:chgData name="Lise Sundelin Morottaja" userId="acc6fa8d-99e1-4d72-8b78-d6989313661a" providerId="ADAL" clId="{DE0E3420-83F9-4822-8C70-31BC72C2255B}" dt="2022-06-09T08:00:20.403" v="1334" actId="700"/>
          <ac:spMkLst>
            <pc:docMk/>
            <pc:sldMk cId="2610502588" sldId="268"/>
            <ac:spMk id="3" creationId="{39352C43-6791-0CAF-FFEC-C96C6093B72C}"/>
          </ac:spMkLst>
        </pc:spChg>
        <pc:spChg chg="add mod ord">
          <ac:chgData name="Lise Sundelin Morottaja" userId="acc6fa8d-99e1-4d72-8b78-d6989313661a" providerId="ADAL" clId="{DE0E3420-83F9-4822-8C70-31BC72C2255B}" dt="2022-06-09T08:00:20.403" v="1334" actId="700"/>
          <ac:spMkLst>
            <pc:docMk/>
            <pc:sldMk cId="2610502588" sldId="268"/>
            <ac:spMk id="4" creationId="{0DBD85A7-A43B-D497-FAD3-8C73A8F7140E}"/>
          </ac:spMkLst>
        </pc:spChg>
        <pc:spChg chg="add mod ord">
          <ac:chgData name="Lise Sundelin Morottaja" userId="acc6fa8d-99e1-4d72-8b78-d6989313661a" providerId="ADAL" clId="{DE0E3420-83F9-4822-8C70-31BC72C2255B}" dt="2022-06-09T08:00:20.403" v="1334" actId="700"/>
          <ac:spMkLst>
            <pc:docMk/>
            <pc:sldMk cId="2610502588" sldId="268"/>
            <ac:spMk id="5" creationId="{B65B3F11-034C-8764-44A5-BB5139F03B98}"/>
          </ac:spMkLst>
        </pc:spChg>
        <pc:spChg chg="add mod ord">
          <ac:chgData name="Lise Sundelin Morottaja" userId="acc6fa8d-99e1-4d72-8b78-d6989313661a" providerId="ADAL" clId="{DE0E3420-83F9-4822-8C70-31BC72C2255B}" dt="2022-06-09T08:00:20.403" v="1334" actId="700"/>
          <ac:spMkLst>
            <pc:docMk/>
            <pc:sldMk cId="2610502588" sldId="268"/>
            <ac:spMk id="6" creationId="{D121BF79-1AB2-F3DF-35C7-7C72F961ACB6}"/>
          </ac:spMkLst>
        </pc:spChg>
        <pc:spChg chg="add mod ord">
          <ac:chgData name="Lise Sundelin Morottaja" userId="acc6fa8d-99e1-4d72-8b78-d6989313661a" providerId="ADAL" clId="{DE0E3420-83F9-4822-8C70-31BC72C2255B}" dt="2022-06-09T08:00:20.403" v="1334" actId="700"/>
          <ac:spMkLst>
            <pc:docMk/>
            <pc:sldMk cId="2610502588" sldId="268"/>
            <ac:spMk id="7" creationId="{ECF29224-BE17-82F6-3786-8EE3894F9486}"/>
          </ac:spMkLst>
        </pc:spChg>
      </pc:sldChg>
      <pc:sldChg chg="add">
        <pc:chgData name="Lise Sundelin Morottaja" userId="acc6fa8d-99e1-4d72-8b78-d6989313661a" providerId="ADAL" clId="{DE0E3420-83F9-4822-8C70-31BC72C2255B}" dt="2022-06-15T05:38:02.655" v="1335"/>
        <pc:sldMkLst>
          <pc:docMk/>
          <pc:sldMk cId="3774889518" sldId="275"/>
        </pc:sldMkLst>
      </pc:sldChg>
      <pc:sldChg chg="modSp add mod">
        <pc:chgData name="Lise Sundelin Morottaja" userId="acc6fa8d-99e1-4d72-8b78-d6989313661a" providerId="ADAL" clId="{DE0E3420-83F9-4822-8C70-31BC72C2255B}" dt="2022-06-16T05:53:05.924" v="1409" actId="20577"/>
        <pc:sldMkLst>
          <pc:docMk/>
          <pc:sldMk cId="567035615" sldId="276"/>
        </pc:sldMkLst>
        <pc:spChg chg="mod">
          <ac:chgData name="Lise Sundelin Morottaja" userId="acc6fa8d-99e1-4d72-8b78-d6989313661a" providerId="ADAL" clId="{DE0E3420-83F9-4822-8C70-31BC72C2255B}" dt="2022-06-16T05:53:05.924" v="1409" actId="20577"/>
          <ac:spMkLst>
            <pc:docMk/>
            <pc:sldMk cId="567035615" sldId="276"/>
            <ac:spMk id="15" creationId="{6ACD3954-2984-4AAC-A01B-9C314D32E99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16. jun 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865" r="30147"/>
          <a:stretch/>
        </p:blipFill>
        <p:spPr>
          <a:xfrm>
            <a:off x="8815283" y="2114373"/>
            <a:ext cx="3376717" cy="4064272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71134" y="6261302"/>
            <a:ext cx="171510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jun 2022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79A54D75-E3E5-449D-A077-7CBB70E42E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090"/>
            <a:ext cx="4457035" cy="13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4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45CBD4F4-68BE-4F47-8B5C-36CCA3F4D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16392" r="10958" b="238"/>
          <a:stretch/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8" y="1268413"/>
            <a:ext cx="9829799" cy="2387600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340" y="6261302"/>
            <a:ext cx="1495896" cy="23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jun 2022</a:t>
            </a:fld>
            <a:endParaRPr lang="nb-NO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37F3AC3D-4348-45E2-AF34-988B0BB80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t="-1267" r="30420" b="-49"/>
          <a:stretch/>
        </p:blipFill>
        <p:spPr>
          <a:xfrm>
            <a:off x="8533990" y="1756439"/>
            <a:ext cx="3658010" cy="4391290"/>
          </a:xfrm>
          <a:prstGeom prst="rect">
            <a:avLst/>
          </a:prstGeom>
        </p:spPr>
      </p:pic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A16E3E-B1C0-4317-AF87-A1CA372BC7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6" y="5147740"/>
            <a:ext cx="4438761" cy="13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5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92B71E0-3195-409D-A18E-AA9BE35C9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3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15600" y="6261302"/>
            <a:ext cx="1370635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jun 2022</a:t>
            </a:fld>
            <a:endParaRPr lang="nb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4C19D712-A025-44A6-A74A-F43D4938E8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152" y="3785856"/>
            <a:ext cx="5917726" cy="73660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6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10D81D9-ADB9-4780-85D3-DBEC90A44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068" r="35197"/>
          <a:stretch/>
        </p:blipFill>
        <p:spPr>
          <a:xfrm>
            <a:off x="8584869" y="5219998"/>
            <a:ext cx="3607132" cy="971241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B5D2A224-6E74-4642-853A-756A735E9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8" r="35176" b="21182"/>
          <a:stretch/>
        </p:blipFill>
        <p:spPr>
          <a:xfrm>
            <a:off x="8584868" y="1425553"/>
            <a:ext cx="3607132" cy="379444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E850E14-BFA9-4A98-AD90-DB3F15C6B2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144573"/>
            <a:ext cx="4460905" cy="13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90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6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3765B4E-3106-41EA-A18E-A32701260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4" b="16574"/>
          <a:stretch/>
        </p:blipFill>
        <p:spPr>
          <a:xfrm>
            <a:off x="1" y="0"/>
            <a:ext cx="12190431" cy="5223600"/>
          </a:xfrm>
          <a:prstGeom prst="rect">
            <a:avLst/>
          </a:prstGeom>
        </p:spPr>
      </p:pic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71342" y="6261302"/>
            <a:ext cx="16148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jun 2022</a:t>
            </a:fld>
            <a:endParaRPr lang="nb-NO" dirty="0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11C58C2-963B-4C52-B492-24CC06CE5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393938"/>
            <a:ext cx="6225491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48)</a:t>
            </a:r>
            <a:br>
              <a:rPr lang="nb-NO" dirty="0"/>
            </a:br>
            <a:r>
              <a:rPr lang="nb-NO" dirty="0"/>
              <a:t>på </a:t>
            </a:r>
            <a:r>
              <a:rPr lang="nb-NO" dirty="0" err="1"/>
              <a:t>forsidemal</a:t>
            </a:r>
            <a:endParaRPr lang="nb-NO" dirty="0"/>
          </a:p>
        </p:txBody>
      </p:sp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A169B907-B5EA-4317-903B-A917EDBD2B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01244"/>
            <a:ext cx="6390641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9D0D6D3-AD51-4F50-84A0-079A6987086C}"/>
              </a:ext>
            </a:extLst>
          </p:cNvPr>
          <p:cNvSpPr txBox="1"/>
          <p:nvPr userDrawn="1"/>
        </p:nvSpPr>
        <p:spPr>
          <a:xfrm>
            <a:off x="10906646" y="5106746"/>
            <a:ext cx="979589" cy="116854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1CAE4857-7C07-4B51-9933-2EF29E35B7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132384"/>
            <a:ext cx="4469450" cy="13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96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381865"/>
            <a:ext cx="10078772" cy="392738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8751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23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4">
    <p:bg>
      <p:bgPr>
        <a:solidFill>
          <a:srgbClr val="002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dirty="0"/>
              <a:t>Innhold (24). Ikke skriv for mye! Det tar oppmerksomheten fra deg og budskapet ditt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7201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5">
    <p:bg>
      <p:bgPr>
        <a:solidFill>
          <a:srgbClr val="EF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20" name="Bilde 19" descr="Et bilde som inneholder sitter&#10;&#10;Automatisk generert beskrivelse">
            <a:extLst>
              <a:ext uri="{FF2B5EF4-FFF2-40B4-BE49-F238E27FC236}">
                <a16:creationId xmlns:a16="http://schemas.microsoft.com/office/drawing/2014/main" id="{C670D3EB-56B3-4283-9424-EA856B0B3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18509"/>
          <a:stretch/>
        </p:blipFill>
        <p:spPr>
          <a:xfrm>
            <a:off x="0" y="51150"/>
            <a:ext cx="12192000" cy="6480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nb-NO" dirty="0"/>
              <a:t>Innhold (24). Ikke skriv for mye! Det tar oppmerksomheten fra deg og budskapet ditt</a:t>
            </a:r>
          </a:p>
        </p:txBody>
      </p:sp>
    </p:spTree>
    <p:extLst>
      <p:ext uri="{BB962C8B-B14F-4D97-AF65-F5344CB8AC3E}">
        <p14:creationId xmlns:p14="http://schemas.microsoft.com/office/powerpoint/2010/main" val="3035140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fak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9950DEB-AF6A-4F66-8531-0BDED610FDA0}"/>
              </a:ext>
            </a:extLst>
          </p:cNvPr>
          <p:cNvSpPr/>
          <p:nvPr userDrawn="1"/>
        </p:nvSpPr>
        <p:spPr>
          <a:xfrm>
            <a:off x="7501933" y="2164467"/>
            <a:ext cx="3643689" cy="41442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Viktig informasjon her.</a:t>
            </a:r>
          </a:p>
          <a:p>
            <a:pPr lvl="0"/>
            <a:r>
              <a:rPr lang="nb-NO" dirty="0"/>
              <a:t>Her kan du skrive en tilleggsopplysning som hører til tema. </a:t>
            </a:r>
          </a:p>
          <a:p>
            <a:pPr lvl="0"/>
            <a:r>
              <a:rPr lang="nb-NO" dirty="0"/>
              <a:t>Lovparagraf, statistikk eller en huskeliste.</a:t>
            </a:r>
          </a:p>
          <a:p>
            <a:pPr lvl="0"/>
            <a:r>
              <a:rPr lang="nb-NO" dirty="0"/>
              <a:t>Skriv gjerne inn kilde,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som er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655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9" r="30318"/>
          <a:stretch/>
        </p:blipFill>
        <p:spPr>
          <a:xfrm>
            <a:off x="8792348" y="2021248"/>
            <a:ext cx="3399652" cy="4157397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8296" y="6261302"/>
            <a:ext cx="187793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jun 2022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4D7B0109-BD37-41E0-8E80-0EB087E099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209"/>
            <a:ext cx="4516051" cy="136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164466"/>
            <a:ext cx="6400800" cy="41442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</a:p>
          <a:p>
            <a:pPr lvl="0"/>
            <a:r>
              <a:rPr lang="nb-NO" dirty="0"/>
              <a:t>Publikum bør slippe å lese alt som blir sagt. </a:t>
            </a:r>
          </a:p>
          <a:p>
            <a:pPr lvl="0"/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tema.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1295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bilder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D1548005-5060-42D5-8114-2034562A3A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2158799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8ECAF71A-5674-4519-AC96-C268E69162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5225" y="2158798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6323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6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7731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7" y="2147945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2780" y="6586917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4605929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D0912DF3-0BEA-4436-8492-5E23DD74BE5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90383" y="2143921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5F298CD5-58A9-440A-8C22-7BE0383F98DF}"/>
              </a:ext>
            </a:extLst>
          </p:cNvPr>
          <p:cNvSpPr/>
          <p:nvPr userDrawn="1"/>
        </p:nvSpPr>
        <p:spPr>
          <a:xfrm>
            <a:off x="6290383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tekst 8">
            <a:extLst>
              <a:ext uri="{FF2B5EF4-FFF2-40B4-BE49-F238E27FC236}">
                <a16:creationId xmlns:a16="http://schemas.microsoft.com/office/drawing/2014/main" id="{14CD3513-43F5-4A2C-9004-92F8E31B82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2428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782710"/>
            <a:ext cx="3168000" cy="13128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5686" y="4953698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Denne siden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7" name="Plassholder for bilde 21">
            <a:extLst>
              <a:ext uri="{FF2B5EF4-FFF2-40B4-BE49-F238E27FC236}">
                <a16:creationId xmlns:a16="http://schemas.microsoft.com/office/drawing/2014/main" id="{235A59CA-44E9-4008-9B4D-814D79D2EF4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7405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1</a:t>
            </a:r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FF60397A-F576-4BC3-A1E6-086A1FEAFCB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2118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2</a:t>
            </a:r>
          </a:p>
        </p:txBody>
      </p:sp>
      <p:sp>
        <p:nvSpPr>
          <p:cNvPr id="24" name="Plassholder for bilde 21">
            <a:extLst>
              <a:ext uri="{FF2B5EF4-FFF2-40B4-BE49-F238E27FC236}">
                <a16:creationId xmlns:a16="http://schemas.microsoft.com/office/drawing/2014/main" id="{CCB083E2-C376-4099-A642-0BCD13499F5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77497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3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61042715-D5C9-43E1-937E-801F25C9CEF9}"/>
              </a:ext>
            </a:extLst>
          </p:cNvPr>
          <p:cNvSpPr/>
          <p:nvPr userDrawn="1"/>
        </p:nvSpPr>
        <p:spPr>
          <a:xfrm>
            <a:off x="4512000" y="4782708"/>
            <a:ext cx="3168000" cy="13128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3DE54AD0-B486-4306-9798-873EA43503B8}"/>
              </a:ext>
            </a:extLst>
          </p:cNvPr>
          <p:cNvSpPr/>
          <p:nvPr userDrawn="1"/>
        </p:nvSpPr>
        <p:spPr>
          <a:xfrm>
            <a:off x="7977497" y="4782708"/>
            <a:ext cx="3168000" cy="13128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34FF5613-3959-40AB-B183-E55DF8C6FD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18472" y="4953699"/>
            <a:ext cx="2686050" cy="970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som naturtyper, arter, byer, brukergrupper, kommuner, områder, personer og så videre.</a:t>
            </a:r>
          </a:p>
        </p:txBody>
      </p:sp>
      <p:sp>
        <p:nvSpPr>
          <p:cNvPr id="30" name="Plassholder for tekst 8">
            <a:extLst>
              <a:ext uri="{FF2B5EF4-FFF2-40B4-BE49-F238E27FC236}">
                <a16:creationId xmlns:a16="http://schemas.microsoft.com/office/drawing/2014/main" id="{AE8FA53E-1250-4815-BB26-C8D179545F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57567" y="4953699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inn.</a:t>
            </a:r>
          </a:p>
        </p:txBody>
      </p:sp>
      <p:sp>
        <p:nvSpPr>
          <p:cNvPr id="32" name="Plassholder for tekst 4">
            <a:extLst>
              <a:ext uri="{FF2B5EF4-FFF2-40B4-BE49-F238E27FC236}">
                <a16:creationId xmlns:a16="http://schemas.microsoft.com/office/drawing/2014/main" id="{F0907A15-095B-4EB9-A12E-1E6A42CE5F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tre bilder med tekst</a:t>
            </a:r>
          </a:p>
        </p:txBody>
      </p:sp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felles tit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CA1E09C1-A043-490B-9C57-4379C84F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BBEDAB9-C04E-4A14-9E49-A4610A1D9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2225384"/>
            <a:ext cx="3201671" cy="4106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Felles overskrift (44)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C3271A8-63DD-432D-9F4D-178C9BFF3B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39444" y="2510205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endParaRPr lang="nb-NO" dirty="0"/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DABAB31D-C207-43FD-9D90-A893E271C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41928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7" name="Plassholder for tekst 5">
            <a:extLst>
              <a:ext uri="{FF2B5EF4-FFF2-40B4-BE49-F238E27FC236}">
                <a16:creationId xmlns:a16="http://schemas.microsoft.com/office/drawing/2014/main" id="{C2812094-6CB5-47A5-BD6C-974F38B8A1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71482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</p:spTree>
    <p:extLst>
      <p:ext uri="{BB962C8B-B14F-4D97-AF65-F5344CB8AC3E}">
        <p14:creationId xmlns:p14="http://schemas.microsoft.com/office/powerpoint/2010/main" val="493747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egne titl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18EE52AF-903E-4CCA-8338-42D86FB90F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1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48646" y="1400451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1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B93ED3B8-07C5-4CDA-A6E9-0BA7FB5BAE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48646" y="2743478"/>
            <a:ext cx="2587097" cy="3198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3" name="Plassholder for tekst 5">
            <a:extLst>
              <a:ext uri="{FF2B5EF4-FFF2-40B4-BE49-F238E27FC236}">
                <a16:creationId xmlns:a16="http://schemas.microsoft.com/office/drawing/2014/main" id="{951064B7-2DA7-4BAA-A286-482E2931E9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17746" y="2741228"/>
            <a:ext cx="2587097" cy="320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4" name="Plassholder for tekst 5">
            <a:extLst>
              <a:ext uri="{FF2B5EF4-FFF2-40B4-BE49-F238E27FC236}">
                <a16:creationId xmlns:a16="http://schemas.microsoft.com/office/drawing/2014/main" id="{5B481223-9A05-452D-8494-8DA68BD98D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83196" y="2732396"/>
            <a:ext cx="2587097" cy="320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  <p:sp>
        <p:nvSpPr>
          <p:cNvPr id="26" name="Plassholder for tekst 2">
            <a:extLst>
              <a:ext uri="{FF2B5EF4-FFF2-40B4-BE49-F238E27FC236}">
                <a16:creationId xmlns:a16="http://schemas.microsoft.com/office/drawing/2014/main" id="{6E0FC759-AD96-4543-AAB1-55E5803E9A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86591" y="1385332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2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D0C4EBA2-1A15-44AA-8CC0-74FB23B96B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24536" y="1394164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3</a:t>
            </a:r>
          </a:p>
        </p:txBody>
      </p:sp>
    </p:spTree>
    <p:extLst>
      <p:ext uri="{BB962C8B-B14F-4D97-AF65-F5344CB8AC3E}">
        <p14:creationId xmlns:p14="http://schemas.microsoft.com/office/powerpoint/2010/main" val="3337507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70198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92" r="42684" b="13325"/>
          <a:stretch/>
        </p:blipFill>
        <p:spPr>
          <a:xfrm>
            <a:off x="8479498" y="1286511"/>
            <a:ext cx="3712502" cy="4939359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0042" y="6261302"/>
            <a:ext cx="13961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jun 2022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BBF596A4-CF44-4CFC-A504-3CA2F31635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9824"/>
            <a:ext cx="4543720" cy="13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/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1" t="21009" b="21799"/>
          <a:stretch/>
        </p:blipFill>
        <p:spPr>
          <a:xfrm>
            <a:off x="1055687" y="1244437"/>
            <a:ext cx="5108592" cy="4680000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6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</a:t>
            </a:r>
            <a:br>
              <a:rPr lang="nb-NO" dirty="0"/>
            </a:br>
            <a:r>
              <a:rPr lang="nb-NO" dirty="0"/>
              <a:t>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+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5148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9" t="-3143" r="-31067" b="45897"/>
          <a:stretch/>
        </p:blipFill>
        <p:spPr>
          <a:xfrm>
            <a:off x="1055689" y="2209116"/>
            <a:ext cx="5940458" cy="3715320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sitat eller ett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Bilde 107">
            <a:extLst>
              <a:ext uri="{FF2B5EF4-FFF2-40B4-BE49-F238E27FC236}">
                <a16:creationId xmlns:a16="http://schemas.microsoft.com/office/drawing/2014/main" id="{5A8E4623-EB3D-4FB4-ADD3-E6D4F00F7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109" name="Frihåndsform: figur 108">
            <a:extLst>
              <a:ext uri="{FF2B5EF4-FFF2-40B4-BE49-F238E27FC236}">
                <a16:creationId xmlns:a16="http://schemas.microsoft.com/office/drawing/2014/main" id="{826C01D7-F485-4210-A502-A581160EDB32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statsforvaltere</a:t>
            </a:r>
          </a:p>
        </p:txBody>
      </p:sp>
      <p:sp>
        <p:nvSpPr>
          <p:cNvPr id="110" name="Frihåndsform: figur 109">
            <a:extLst>
              <a:ext uri="{FF2B5EF4-FFF2-40B4-BE49-F238E27FC236}">
                <a16:creationId xmlns:a16="http://schemas.microsoft.com/office/drawing/2014/main" id="{753326AD-BD52-4ED4-8816-5971B6F0F3D0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</a:p>
        </p:txBody>
      </p:sp>
      <p:sp>
        <p:nvSpPr>
          <p:cNvPr id="111" name="Frihåndsform: figur 110">
            <a:extLst>
              <a:ext uri="{FF2B5EF4-FFF2-40B4-BE49-F238E27FC236}">
                <a16:creationId xmlns:a16="http://schemas.microsoft.com/office/drawing/2014/main" id="{424E0F80-3A6E-4EEF-9106-367B1A935663}"/>
              </a:ext>
            </a:extLst>
          </p:cNvPr>
          <p:cNvSpPr/>
          <p:nvPr userDrawn="1"/>
        </p:nvSpPr>
        <p:spPr>
          <a:xfrm>
            <a:off x="7450411" y="1365798"/>
            <a:ext cx="1934658" cy="504564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kommunikasjonsenheten</a:t>
            </a:r>
          </a:p>
        </p:txBody>
      </p:sp>
      <p:sp>
        <p:nvSpPr>
          <p:cNvPr id="112" name="Plassholder for lysbildenummer 5">
            <a:extLst>
              <a:ext uri="{FF2B5EF4-FFF2-40B4-BE49-F238E27FC236}">
                <a16:creationId xmlns:a16="http://schemas.microsoft.com/office/drawing/2014/main" id="{8986D95C-46CD-4AA7-970C-DBED96C3F72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3" name="TekstSylinder 112">
            <a:extLst>
              <a:ext uri="{FF2B5EF4-FFF2-40B4-BE49-F238E27FC236}">
                <a16:creationId xmlns:a16="http://schemas.microsoft.com/office/drawing/2014/main" id="{5374D1D1-A661-495E-B12E-E02D739DC69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14" name="Bilde 113">
            <a:extLst>
              <a:ext uri="{FF2B5EF4-FFF2-40B4-BE49-F238E27FC236}">
                <a16:creationId xmlns:a16="http://schemas.microsoft.com/office/drawing/2014/main" id="{FDFC3245-AC95-4261-83DD-2904095BCE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cxnSp>
        <p:nvCxnSpPr>
          <p:cNvPr id="120" name="Rett linje 119">
            <a:extLst>
              <a:ext uri="{FF2B5EF4-FFF2-40B4-BE49-F238E27FC236}">
                <a16:creationId xmlns:a16="http://schemas.microsoft.com/office/drawing/2014/main" id="{BF3AD259-0704-4278-8DF0-0B68A909CFCD}"/>
              </a:ext>
            </a:extLst>
          </p:cNvPr>
          <p:cNvCxnSpPr>
            <a:cxnSpLocks/>
          </p:cNvCxnSpPr>
          <p:nvPr userDrawn="1"/>
        </p:nvCxnSpPr>
        <p:spPr>
          <a:xfrm>
            <a:off x="6166161" y="2511188"/>
            <a:ext cx="134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Rett linje 120">
            <a:extLst>
              <a:ext uri="{FF2B5EF4-FFF2-40B4-BE49-F238E27FC236}">
                <a16:creationId xmlns:a16="http://schemas.microsoft.com/office/drawing/2014/main" id="{19EE84D1-DE6A-4417-AEDC-0E6731B498FC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Rett linje 121">
            <a:extLst>
              <a:ext uri="{FF2B5EF4-FFF2-40B4-BE49-F238E27FC236}">
                <a16:creationId xmlns:a16="http://schemas.microsoft.com/office/drawing/2014/main" id="{12876D30-8490-4205-B7E2-F6C353D8DBEC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ihåndsform: figur 125">
            <a:extLst>
              <a:ext uri="{FF2B5EF4-FFF2-40B4-BE49-F238E27FC236}">
                <a16:creationId xmlns:a16="http://schemas.microsoft.com/office/drawing/2014/main" id="{657E75D8-652D-4AE2-AF9E-10EA2FC24E9C}"/>
              </a:ext>
            </a:extLst>
          </p:cNvPr>
          <p:cNvSpPr/>
          <p:nvPr/>
        </p:nvSpPr>
        <p:spPr>
          <a:xfrm>
            <a:off x="1488906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justis og </a:t>
            </a:r>
            <a:b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kommunal</a:t>
            </a:r>
          </a:p>
        </p:txBody>
      </p:sp>
      <p:cxnSp>
        <p:nvCxnSpPr>
          <p:cNvPr id="125" name="Rett linje 124">
            <a:extLst>
              <a:ext uri="{FF2B5EF4-FFF2-40B4-BE49-F238E27FC236}">
                <a16:creationId xmlns:a16="http://schemas.microsoft.com/office/drawing/2014/main" id="{A14E5F46-2789-47D2-B2E3-ECBD024C70FD}"/>
              </a:ext>
            </a:extLst>
          </p:cNvPr>
          <p:cNvCxnSpPr/>
          <p:nvPr/>
        </p:nvCxnSpPr>
        <p:spPr>
          <a:xfrm flipV="1">
            <a:off x="210083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Frihåndsform: figur 139">
            <a:extLst>
              <a:ext uri="{FF2B5EF4-FFF2-40B4-BE49-F238E27FC236}">
                <a16:creationId xmlns:a16="http://schemas.microsoft.com/office/drawing/2014/main" id="{C4B1A3D6-3D43-41F6-8212-64D0AB750D01}"/>
              </a:ext>
            </a:extLst>
          </p:cNvPr>
          <p:cNvSpPr/>
          <p:nvPr/>
        </p:nvSpPr>
        <p:spPr>
          <a:xfrm>
            <a:off x="2879213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helse og 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sosial</a:t>
            </a:r>
          </a:p>
        </p:txBody>
      </p:sp>
      <p:cxnSp>
        <p:nvCxnSpPr>
          <p:cNvPr id="146" name="Rett linje 145">
            <a:extLst>
              <a:ext uri="{FF2B5EF4-FFF2-40B4-BE49-F238E27FC236}">
                <a16:creationId xmlns:a16="http://schemas.microsoft.com/office/drawing/2014/main" id="{9FE2D001-CB9A-4673-A40C-02429B028CD8}"/>
              </a:ext>
            </a:extLst>
          </p:cNvPr>
          <p:cNvCxnSpPr/>
          <p:nvPr/>
        </p:nvCxnSpPr>
        <p:spPr>
          <a:xfrm flipV="1">
            <a:off x="351721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Frihåndsform: figur 151">
            <a:extLst>
              <a:ext uri="{FF2B5EF4-FFF2-40B4-BE49-F238E27FC236}">
                <a16:creationId xmlns:a16="http://schemas.microsoft.com/office/drawing/2014/main" id="{13E1B108-1DB4-4FB7-8B9D-DA762FEB2284}"/>
              </a:ext>
            </a:extLst>
          </p:cNvPr>
          <p:cNvSpPr/>
          <p:nvPr/>
        </p:nvSpPr>
        <p:spPr>
          <a:xfrm>
            <a:off x="4269519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oppvekst og barnevern</a:t>
            </a:r>
          </a:p>
        </p:txBody>
      </p:sp>
      <p:cxnSp>
        <p:nvCxnSpPr>
          <p:cNvPr id="160" name="Rett linje 159">
            <a:extLst>
              <a:ext uri="{FF2B5EF4-FFF2-40B4-BE49-F238E27FC236}">
                <a16:creationId xmlns:a16="http://schemas.microsoft.com/office/drawing/2014/main" id="{691B41CB-A158-43DC-8AC5-A33D9B6EA829}"/>
              </a:ext>
            </a:extLst>
          </p:cNvPr>
          <p:cNvCxnSpPr/>
          <p:nvPr/>
        </p:nvCxnSpPr>
        <p:spPr>
          <a:xfrm flipV="1">
            <a:off x="488159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Frihåndsform: figur 167">
            <a:extLst>
              <a:ext uri="{FF2B5EF4-FFF2-40B4-BE49-F238E27FC236}">
                <a16:creationId xmlns:a16="http://schemas.microsoft.com/office/drawing/2014/main" id="{0EB6D4D3-E2C5-4D4B-B19B-99A677223301}"/>
              </a:ext>
            </a:extLst>
          </p:cNvPr>
          <p:cNvSpPr/>
          <p:nvPr/>
        </p:nvSpPr>
        <p:spPr>
          <a:xfrm>
            <a:off x="565982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miljø</a:t>
            </a:r>
          </a:p>
        </p:txBody>
      </p:sp>
      <p:cxnSp>
        <p:nvCxnSpPr>
          <p:cNvPr id="177" name="Rett linje 176">
            <a:extLst>
              <a:ext uri="{FF2B5EF4-FFF2-40B4-BE49-F238E27FC236}">
                <a16:creationId xmlns:a16="http://schemas.microsoft.com/office/drawing/2014/main" id="{D2F46824-146F-4114-8DA1-48EF743D1CF2}"/>
              </a:ext>
            </a:extLst>
          </p:cNvPr>
          <p:cNvCxnSpPr/>
          <p:nvPr/>
        </p:nvCxnSpPr>
        <p:spPr>
          <a:xfrm flipV="1">
            <a:off x="6300141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Frihåndsform: figur 186">
            <a:extLst>
              <a:ext uri="{FF2B5EF4-FFF2-40B4-BE49-F238E27FC236}">
                <a16:creationId xmlns:a16="http://schemas.microsoft.com/office/drawing/2014/main" id="{CF252337-CB08-426E-A6A9-1C81021C81C7}"/>
              </a:ext>
            </a:extLst>
          </p:cNvPr>
          <p:cNvSpPr/>
          <p:nvPr/>
        </p:nvSpPr>
        <p:spPr>
          <a:xfrm>
            <a:off x="7050131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reindrift</a:t>
            </a:r>
          </a:p>
        </p:txBody>
      </p:sp>
      <p:cxnSp>
        <p:nvCxnSpPr>
          <p:cNvPr id="193" name="Rett linje 192">
            <a:extLst>
              <a:ext uri="{FF2B5EF4-FFF2-40B4-BE49-F238E27FC236}">
                <a16:creationId xmlns:a16="http://schemas.microsoft.com/office/drawing/2014/main" id="{38A1C4B4-A65C-48E6-965B-B41B19B49113}"/>
              </a:ext>
            </a:extLst>
          </p:cNvPr>
          <p:cNvCxnSpPr/>
          <p:nvPr/>
        </p:nvCxnSpPr>
        <p:spPr>
          <a:xfrm flipV="1">
            <a:off x="7668852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ihåndsform: figur 198">
            <a:extLst>
              <a:ext uri="{FF2B5EF4-FFF2-40B4-BE49-F238E27FC236}">
                <a16:creationId xmlns:a16="http://schemas.microsoft.com/office/drawing/2014/main" id="{E3DB1DC2-CB00-4E32-A214-4A3483F6B51A}"/>
              </a:ext>
            </a:extLst>
          </p:cNvPr>
          <p:cNvSpPr/>
          <p:nvPr/>
        </p:nvSpPr>
        <p:spPr>
          <a:xfrm>
            <a:off x="8440437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landbruk</a:t>
            </a:r>
          </a:p>
        </p:txBody>
      </p:sp>
      <p:cxnSp>
        <p:nvCxnSpPr>
          <p:cNvPr id="200" name="Rett linje 199">
            <a:extLst>
              <a:ext uri="{FF2B5EF4-FFF2-40B4-BE49-F238E27FC236}">
                <a16:creationId xmlns:a16="http://schemas.microsoft.com/office/drawing/2014/main" id="{AF13D9F7-729F-49CF-A36B-EB309B9808EB}"/>
              </a:ext>
            </a:extLst>
          </p:cNvPr>
          <p:cNvCxnSpPr/>
          <p:nvPr/>
        </p:nvCxnSpPr>
        <p:spPr>
          <a:xfrm flipV="1">
            <a:off x="907656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Frihåndsform: figur 201">
            <a:extLst>
              <a:ext uri="{FF2B5EF4-FFF2-40B4-BE49-F238E27FC236}">
                <a16:creationId xmlns:a16="http://schemas.microsoft.com/office/drawing/2014/main" id="{783A4EE6-1706-4772-8324-9EF9501ADC68}"/>
              </a:ext>
            </a:extLst>
          </p:cNvPr>
          <p:cNvSpPr/>
          <p:nvPr/>
        </p:nvSpPr>
        <p:spPr>
          <a:xfrm>
            <a:off x="983074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organisasjon og utvikling</a:t>
            </a:r>
          </a:p>
        </p:txBody>
      </p:sp>
      <p:cxnSp>
        <p:nvCxnSpPr>
          <p:cNvPr id="203" name="Rett linje 202">
            <a:extLst>
              <a:ext uri="{FF2B5EF4-FFF2-40B4-BE49-F238E27FC236}">
                <a16:creationId xmlns:a16="http://schemas.microsoft.com/office/drawing/2014/main" id="{6DAFE6B3-372F-4BF0-9004-B0AFB8557EAD}"/>
              </a:ext>
            </a:extLst>
          </p:cNvPr>
          <p:cNvCxnSpPr/>
          <p:nvPr/>
        </p:nvCxnSpPr>
        <p:spPr>
          <a:xfrm flipV="1">
            <a:off x="1042577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linje 26">
            <a:extLst>
              <a:ext uri="{FF2B5EF4-FFF2-40B4-BE49-F238E27FC236}">
                <a16:creationId xmlns:a16="http://schemas.microsoft.com/office/drawing/2014/main" id="{45DDDCA0-2691-4D28-BF94-2C4B99ED334D}"/>
              </a:ext>
            </a:extLst>
          </p:cNvPr>
          <p:cNvCxnSpPr>
            <a:cxnSpLocks/>
          </p:cNvCxnSpPr>
          <p:nvPr userDrawn="1"/>
        </p:nvCxnSpPr>
        <p:spPr>
          <a:xfrm>
            <a:off x="7315446" y="1591526"/>
            <a:ext cx="134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595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med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Bilde 73">
            <a:extLst>
              <a:ext uri="{FF2B5EF4-FFF2-40B4-BE49-F238E27FC236}">
                <a16:creationId xmlns:a16="http://schemas.microsoft.com/office/drawing/2014/main" id="{E00DF0EB-7973-49B4-BCF8-69039DF60C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75" name="Frihåndsform: figur 74">
            <a:extLst>
              <a:ext uri="{FF2B5EF4-FFF2-40B4-BE49-F238E27FC236}">
                <a16:creationId xmlns:a16="http://schemas.microsoft.com/office/drawing/2014/main" id="{36D30F7D-20D2-474A-986C-9F9434A31E58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statsforvaltere</a:t>
            </a:r>
          </a:p>
        </p:txBody>
      </p:sp>
      <p:sp>
        <p:nvSpPr>
          <p:cNvPr id="76" name="Frihåndsform: figur 75">
            <a:extLst>
              <a:ext uri="{FF2B5EF4-FFF2-40B4-BE49-F238E27FC236}">
                <a16:creationId xmlns:a16="http://schemas.microsoft.com/office/drawing/2014/main" id="{F2F58954-BC29-478F-88F4-60ECCE842A42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</a:p>
        </p:txBody>
      </p:sp>
      <p:sp>
        <p:nvSpPr>
          <p:cNvPr id="77" name="Frihåndsform: figur 76">
            <a:extLst>
              <a:ext uri="{FF2B5EF4-FFF2-40B4-BE49-F238E27FC236}">
                <a16:creationId xmlns:a16="http://schemas.microsoft.com/office/drawing/2014/main" id="{D4A90403-61BA-4257-B60B-0EE8EDCBDDED}"/>
              </a:ext>
            </a:extLst>
          </p:cNvPr>
          <p:cNvSpPr/>
          <p:nvPr userDrawn="1"/>
        </p:nvSpPr>
        <p:spPr>
          <a:xfrm>
            <a:off x="7450409" y="1374015"/>
            <a:ext cx="1942973" cy="501744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kommunikasjonsenheten</a:t>
            </a:r>
          </a:p>
        </p:txBody>
      </p:sp>
      <p:sp>
        <p:nvSpPr>
          <p:cNvPr id="78" name="Plassholder for lysbildenummer 5">
            <a:extLst>
              <a:ext uri="{FF2B5EF4-FFF2-40B4-BE49-F238E27FC236}">
                <a16:creationId xmlns:a16="http://schemas.microsoft.com/office/drawing/2014/main" id="{40C88E64-C69B-4E4A-81E4-328092F496C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9" name="TekstSylinder 78">
            <a:extLst>
              <a:ext uri="{FF2B5EF4-FFF2-40B4-BE49-F238E27FC236}">
                <a16:creationId xmlns:a16="http://schemas.microsoft.com/office/drawing/2014/main" id="{20C57133-27B3-4A67-BA13-A734BF4FFF0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0" name="Bilde 79">
            <a:extLst>
              <a:ext uri="{FF2B5EF4-FFF2-40B4-BE49-F238E27FC236}">
                <a16:creationId xmlns:a16="http://schemas.microsoft.com/office/drawing/2014/main" id="{530B0B66-F991-4E1B-B0E4-500B05E4D3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81" name="TekstSylinder 80">
            <a:extLst>
              <a:ext uri="{FF2B5EF4-FFF2-40B4-BE49-F238E27FC236}">
                <a16:creationId xmlns:a16="http://schemas.microsoft.com/office/drawing/2014/main" id="{D28C4A04-A5E2-4B35-94EA-FC375A5DD83C}"/>
              </a:ext>
            </a:extLst>
          </p:cNvPr>
          <p:cNvSpPr txBox="1"/>
          <p:nvPr userDrawn="1"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faggrupper på tvers av organisasjonen</a:t>
            </a:r>
          </a:p>
        </p:txBody>
      </p:sp>
      <p:cxnSp>
        <p:nvCxnSpPr>
          <p:cNvPr id="82" name="Rett pilkobling 81">
            <a:extLst>
              <a:ext uri="{FF2B5EF4-FFF2-40B4-BE49-F238E27FC236}">
                <a16:creationId xmlns:a16="http://schemas.microsoft.com/office/drawing/2014/main" id="{B8B82FBA-B417-450B-99F7-5E68CBB92D9B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ett linje 82">
            <a:extLst>
              <a:ext uri="{FF2B5EF4-FFF2-40B4-BE49-F238E27FC236}">
                <a16:creationId xmlns:a16="http://schemas.microsoft.com/office/drawing/2014/main" id="{054FA457-C12B-47DC-90A9-C81C1F06B881}"/>
              </a:ext>
            </a:extLst>
          </p:cNvPr>
          <p:cNvCxnSpPr>
            <a:cxnSpLocks/>
            <a:endCxn id="81" idx="1"/>
          </p:cNvCxnSpPr>
          <p:nvPr userDrawn="1"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ett linje 83">
            <a:extLst>
              <a:ext uri="{FF2B5EF4-FFF2-40B4-BE49-F238E27FC236}">
                <a16:creationId xmlns:a16="http://schemas.microsoft.com/office/drawing/2014/main" id="{CC82FCE2-748E-4F62-B5AD-A29CB1A93B67}"/>
              </a:ext>
            </a:extLst>
          </p:cNvPr>
          <p:cNvCxnSpPr>
            <a:cxnSpLocks/>
          </p:cNvCxnSpPr>
          <p:nvPr userDrawn="1"/>
        </p:nvCxnSpPr>
        <p:spPr>
          <a:xfrm flipH="1">
            <a:off x="5674669" y="541585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ett linje 84">
            <a:extLst>
              <a:ext uri="{FF2B5EF4-FFF2-40B4-BE49-F238E27FC236}">
                <a16:creationId xmlns:a16="http://schemas.microsoft.com/office/drawing/2014/main" id="{DE44242C-CF01-4367-B4EA-C5918B32F236}"/>
              </a:ext>
            </a:extLst>
          </p:cNvPr>
          <p:cNvCxnSpPr>
            <a:cxnSpLocks/>
          </p:cNvCxnSpPr>
          <p:nvPr userDrawn="1"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ett linje 85">
            <a:extLst>
              <a:ext uri="{FF2B5EF4-FFF2-40B4-BE49-F238E27FC236}">
                <a16:creationId xmlns:a16="http://schemas.microsoft.com/office/drawing/2014/main" id="{F61F57AE-09A5-4C37-A68F-593E5B913299}"/>
              </a:ext>
            </a:extLst>
          </p:cNvPr>
          <p:cNvCxnSpPr>
            <a:cxnSpLocks/>
          </p:cNvCxnSpPr>
          <p:nvPr userDrawn="1"/>
        </p:nvCxnSpPr>
        <p:spPr>
          <a:xfrm>
            <a:off x="6166161" y="2511188"/>
            <a:ext cx="134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ett linje 86">
            <a:extLst>
              <a:ext uri="{FF2B5EF4-FFF2-40B4-BE49-F238E27FC236}">
                <a16:creationId xmlns:a16="http://schemas.microsoft.com/office/drawing/2014/main" id="{63FE7F85-D6C9-4C47-BE14-A6F4B5B53E4B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ett linje 87">
            <a:extLst>
              <a:ext uri="{FF2B5EF4-FFF2-40B4-BE49-F238E27FC236}">
                <a16:creationId xmlns:a16="http://schemas.microsoft.com/office/drawing/2014/main" id="{2BECDE2D-A11F-445A-A14A-0E997421445A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uppe 88">
            <a:extLst>
              <a:ext uri="{FF2B5EF4-FFF2-40B4-BE49-F238E27FC236}">
                <a16:creationId xmlns:a16="http://schemas.microsoft.com/office/drawing/2014/main" id="{F9EBF053-03C3-4984-A245-50E25E814CF0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90" name="Gruppe 89">
              <a:extLst>
                <a:ext uri="{FF2B5EF4-FFF2-40B4-BE49-F238E27FC236}">
                  <a16:creationId xmlns:a16="http://schemas.microsoft.com/office/drawing/2014/main" id="{62242E3C-BBEF-4DF0-855E-BDA442625B95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92" name="Frihåndsform: figur 91">
                <a:extLst>
                  <a:ext uri="{FF2B5EF4-FFF2-40B4-BE49-F238E27FC236}">
                    <a16:creationId xmlns:a16="http://schemas.microsoft.com/office/drawing/2014/main" id="{B8F4191E-C87D-42A9-BB4B-1BD53B65B540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justis og </a:t>
                </a:r>
                <a:b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</a:br>
                <a: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kommunal</a:t>
                </a:r>
              </a:p>
            </p:txBody>
          </p:sp>
          <p:grpSp>
            <p:nvGrpSpPr>
              <p:cNvPr id="93" name="Gruppe 92">
                <a:extLst>
                  <a:ext uri="{FF2B5EF4-FFF2-40B4-BE49-F238E27FC236}">
                    <a16:creationId xmlns:a16="http://schemas.microsoft.com/office/drawing/2014/main" id="{91EE3BAA-A3D3-4EA6-941D-1153FAA785F8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103" name="Rektangel 102">
                  <a:extLst>
                    <a:ext uri="{FF2B5EF4-FFF2-40B4-BE49-F238E27FC236}">
                      <a16:creationId xmlns:a16="http://schemas.microsoft.com/office/drawing/2014/main" id="{6BABBD4A-BC24-49F5-AFFB-04380E21C333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4" name="TekstSylinder 103">
                  <a:extLst>
                    <a:ext uri="{FF2B5EF4-FFF2-40B4-BE49-F238E27FC236}">
                      <a16:creationId xmlns:a16="http://schemas.microsoft.com/office/drawing/2014/main" id="{29505110-0362-4E83-91BC-9E59C94DACDE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juridisk</a:t>
                  </a:r>
                </a:p>
              </p:txBody>
            </p:sp>
          </p:grpSp>
          <p:grpSp>
            <p:nvGrpSpPr>
              <p:cNvPr id="94" name="Gruppe 93">
                <a:extLst>
                  <a:ext uri="{FF2B5EF4-FFF2-40B4-BE49-F238E27FC236}">
                    <a16:creationId xmlns:a16="http://schemas.microsoft.com/office/drawing/2014/main" id="{7F7764ED-F001-4302-8128-BDDBDA7950A1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01" name="Rektangel 100">
                  <a:extLst>
                    <a:ext uri="{FF2B5EF4-FFF2-40B4-BE49-F238E27FC236}">
                      <a16:creationId xmlns:a16="http://schemas.microsoft.com/office/drawing/2014/main" id="{EC73EAEE-B524-43B9-983C-672ACA5F5E80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2" name="TekstSylinder 101">
                  <a:extLst>
                    <a:ext uri="{FF2B5EF4-FFF2-40B4-BE49-F238E27FC236}">
                      <a16:creationId xmlns:a16="http://schemas.microsoft.com/office/drawing/2014/main" id="{6BC6BDF4-2C9D-4E5B-BCB6-F29E5353ED7A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vergemål</a:t>
                  </a:r>
                </a:p>
              </p:txBody>
            </p:sp>
          </p:grpSp>
          <p:grpSp>
            <p:nvGrpSpPr>
              <p:cNvPr id="95" name="Gruppe 94">
                <a:extLst>
                  <a:ext uri="{FF2B5EF4-FFF2-40B4-BE49-F238E27FC236}">
                    <a16:creationId xmlns:a16="http://schemas.microsoft.com/office/drawing/2014/main" id="{D57F2767-8B65-4691-8685-3D1C7C661195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99" name="Rektangel 98">
                  <a:extLst>
                    <a:ext uri="{FF2B5EF4-FFF2-40B4-BE49-F238E27FC236}">
                      <a16:creationId xmlns:a16="http://schemas.microsoft.com/office/drawing/2014/main" id="{3729453F-0032-4F61-8E5B-129464D89093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0" name="TekstSylinder 99">
                  <a:extLst>
                    <a:ext uri="{FF2B5EF4-FFF2-40B4-BE49-F238E27FC236}">
                      <a16:creationId xmlns:a16="http://schemas.microsoft.com/office/drawing/2014/main" id="{653931DB-3470-4A29-9EAA-4D35F29319CD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/>
                    <a:t>plan</a:t>
                  </a:r>
                </a:p>
              </p:txBody>
            </p:sp>
          </p:grpSp>
          <p:cxnSp>
            <p:nvCxnSpPr>
              <p:cNvPr id="96" name="Rett linje 95">
                <a:extLst>
                  <a:ext uri="{FF2B5EF4-FFF2-40B4-BE49-F238E27FC236}">
                    <a16:creationId xmlns:a16="http://schemas.microsoft.com/office/drawing/2014/main" id="{DC01417A-AF98-406E-BA21-F7A614C7C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96">
                <a:extLst>
                  <a:ext uri="{FF2B5EF4-FFF2-40B4-BE49-F238E27FC236}">
                    <a16:creationId xmlns:a16="http://schemas.microsoft.com/office/drawing/2014/main" id="{6C0E5B20-74DD-4475-845A-E060467924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Rett linje 97">
                <a:extLst>
                  <a:ext uri="{FF2B5EF4-FFF2-40B4-BE49-F238E27FC236}">
                    <a16:creationId xmlns:a16="http://schemas.microsoft.com/office/drawing/2014/main" id="{A8D2D985-3CC0-4E81-B143-5EDF3D6805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Rett linje 90">
              <a:extLst>
                <a:ext uri="{FF2B5EF4-FFF2-40B4-BE49-F238E27FC236}">
                  <a16:creationId xmlns:a16="http://schemas.microsoft.com/office/drawing/2014/main" id="{A47560DB-A31D-42E0-B993-D462094958B1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uppe 116">
            <a:extLst>
              <a:ext uri="{FF2B5EF4-FFF2-40B4-BE49-F238E27FC236}">
                <a16:creationId xmlns:a16="http://schemas.microsoft.com/office/drawing/2014/main" id="{F1D7B0A2-3504-4154-ABA2-2B1FA14676FA}"/>
              </a:ext>
            </a:extLst>
          </p:cNvPr>
          <p:cNvGrpSpPr/>
          <p:nvPr userDrawn="1"/>
        </p:nvGrpSpPr>
        <p:grpSpPr>
          <a:xfrm>
            <a:off x="4269519" y="2951215"/>
            <a:ext cx="1268397" cy="2236602"/>
            <a:chOff x="4130383" y="2951215"/>
            <a:chExt cx="1268397" cy="2236602"/>
          </a:xfrm>
        </p:grpSpPr>
        <p:sp>
          <p:nvSpPr>
            <p:cNvPr id="118" name="Frihåndsform: figur 117">
              <a:extLst>
                <a:ext uri="{FF2B5EF4-FFF2-40B4-BE49-F238E27FC236}">
                  <a16:creationId xmlns:a16="http://schemas.microsoft.com/office/drawing/2014/main" id="{97F8309D-4CA7-4539-B0E7-01A7F1A1887F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oppvekst og barnevern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ABA7D73C-3D87-4DBD-8E3A-5BE3F7F1E0FC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131" name="Rektangel 130">
                <a:extLst>
                  <a:ext uri="{FF2B5EF4-FFF2-40B4-BE49-F238E27FC236}">
                    <a16:creationId xmlns:a16="http://schemas.microsoft.com/office/drawing/2014/main" id="{4B503BED-0635-4619-BEA0-71FD22BEA23F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2" name="TekstSylinder 131">
                <a:extLst>
                  <a:ext uri="{FF2B5EF4-FFF2-40B4-BE49-F238E27FC236}">
                    <a16:creationId xmlns:a16="http://schemas.microsoft.com/office/drawing/2014/main" id="{6539B0D4-9C0D-431F-9331-7450E8F7F87A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/>
                  <a:t>skole</a:t>
                </a:r>
              </a:p>
            </p:txBody>
          </p:sp>
        </p:grpSp>
        <p:grpSp>
          <p:nvGrpSpPr>
            <p:cNvPr id="120" name="Gruppe 119">
              <a:extLst>
                <a:ext uri="{FF2B5EF4-FFF2-40B4-BE49-F238E27FC236}">
                  <a16:creationId xmlns:a16="http://schemas.microsoft.com/office/drawing/2014/main" id="{33623CEF-F6A2-4157-8AB9-3DAF7E09EC42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129" name="Rektangel 128">
                <a:extLst>
                  <a:ext uri="{FF2B5EF4-FFF2-40B4-BE49-F238E27FC236}">
                    <a16:creationId xmlns:a16="http://schemas.microsoft.com/office/drawing/2014/main" id="{45CFCA29-B81B-48E8-901D-68FC52D44FE9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0" name="TekstSylinder 129">
                <a:extLst>
                  <a:ext uri="{FF2B5EF4-FFF2-40B4-BE49-F238E27FC236}">
                    <a16:creationId xmlns:a16="http://schemas.microsoft.com/office/drawing/2014/main" id="{5AD32D83-92F7-4C11-9CF9-9E6882BB9F9B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barnehage</a:t>
                </a:r>
              </a:p>
            </p:txBody>
          </p:sp>
        </p:grpSp>
        <p:grpSp>
          <p:nvGrpSpPr>
            <p:cNvPr id="121" name="Gruppe 120">
              <a:extLst>
                <a:ext uri="{FF2B5EF4-FFF2-40B4-BE49-F238E27FC236}">
                  <a16:creationId xmlns:a16="http://schemas.microsoft.com/office/drawing/2014/main" id="{16CE6E2C-DF72-43D8-A4CA-A0D95A4A8B28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127" name="Rektangel 126">
                <a:extLst>
                  <a:ext uri="{FF2B5EF4-FFF2-40B4-BE49-F238E27FC236}">
                    <a16:creationId xmlns:a16="http://schemas.microsoft.com/office/drawing/2014/main" id="{F8972075-4451-440F-8D72-E3CCC7943501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8" name="TekstSylinder 127">
                <a:extLst>
                  <a:ext uri="{FF2B5EF4-FFF2-40B4-BE49-F238E27FC236}">
                    <a16:creationId xmlns:a16="http://schemas.microsoft.com/office/drawing/2014/main" id="{84057984-4D9F-4684-90A2-6D3339CDE726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barnevern</a:t>
                </a:r>
              </a:p>
            </p:txBody>
          </p:sp>
        </p:grp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A5FCE203-5271-40F4-ADBA-A4964A73FC9E}"/>
                </a:ext>
              </a:extLst>
            </p:cNvPr>
            <p:cNvCxnSpPr>
              <a:cxnSpLocks/>
            </p:cNvCxnSpPr>
            <p:nvPr/>
          </p:nvCxnSpPr>
          <p:spPr>
            <a:xfrm>
              <a:off x="414558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FE94274B-90A3-4DBD-98A2-450E904121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720FC16C-1E3B-418A-9323-8306A19E68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95F0B99B-1854-4206-9F7F-18C7A9F679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BE78A516-1947-4475-A450-7098D3A48465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DD5366D6-3B9A-4455-B1CC-E71DAD457E00}"/>
              </a:ext>
            </a:extLst>
          </p:cNvPr>
          <p:cNvGrpSpPr/>
          <p:nvPr userDrawn="1"/>
        </p:nvGrpSpPr>
        <p:grpSpPr>
          <a:xfrm>
            <a:off x="5659825" y="2951215"/>
            <a:ext cx="1268397" cy="2660063"/>
            <a:chOff x="5665144" y="2951215"/>
            <a:chExt cx="1268397" cy="2660063"/>
          </a:xfrm>
        </p:grpSpPr>
        <p:sp>
          <p:nvSpPr>
            <p:cNvPr id="134" name="Frihåndsform: figur 133">
              <a:extLst>
                <a:ext uri="{FF2B5EF4-FFF2-40B4-BE49-F238E27FC236}">
                  <a16:creationId xmlns:a16="http://schemas.microsoft.com/office/drawing/2014/main" id="{16499C97-DB38-451B-8FA5-C2FD76145EC7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miljø</a:t>
              </a:r>
            </a:p>
          </p:txBody>
        </p:sp>
        <p:grpSp>
          <p:nvGrpSpPr>
            <p:cNvPr id="135" name="Gruppe 134">
              <a:extLst>
                <a:ext uri="{FF2B5EF4-FFF2-40B4-BE49-F238E27FC236}">
                  <a16:creationId xmlns:a16="http://schemas.microsoft.com/office/drawing/2014/main" id="{C87084C4-FBC6-4E47-A960-AA9C717C0C29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150" name="Rektangel 149">
                <a:extLst>
                  <a:ext uri="{FF2B5EF4-FFF2-40B4-BE49-F238E27FC236}">
                    <a16:creationId xmlns:a16="http://schemas.microsoft.com/office/drawing/2014/main" id="{44501463-4A78-49C7-AEAB-5824671CBAFE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1" name="TekstSylinder 150">
                <a:extLst>
                  <a:ext uri="{FF2B5EF4-FFF2-40B4-BE49-F238E27FC236}">
                    <a16:creationId xmlns:a16="http://schemas.microsoft.com/office/drawing/2014/main" id="{105C5833-D867-4D29-8222-6BE947CE617E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forurensning</a:t>
                </a:r>
              </a:p>
            </p:txBody>
          </p:sp>
        </p:grpSp>
        <p:grpSp>
          <p:nvGrpSpPr>
            <p:cNvPr id="136" name="Gruppe 135">
              <a:extLst>
                <a:ext uri="{FF2B5EF4-FFF2-40B4-BE49-F238E27FC236}">
                  <a16:creationId xmlns:a16="http://schemas.microsoft.com/office/drawing/2014/main" id="{46B42751-082B-45DF-9F64-3507EC3C1745}"/>
                </a:ext>
              </a:extLst>
            </p:cNvPr>
            <p:cNvGrpSpPr/>
            <p:nvPr/>
          </p:nvGrpSpPr>
          <p:grpSpPr>
            <a:xfrm>
              <a:off x="5844681" y="4379982"/>
              <a:ext cx="1088860" cy="374502"/>
              <a:chOff x="4390256" y="3248783"/>
              <a:chExt cx="1130880" cy="374502"/>
            </a:xfrm>
          </p:grpSpPr>
          <p:sp>
            <p:nvSpPr>
              <p:cNvPr id="148" name="Rektangel 147">
                <a:extLst>
                  <a:ext uri="{FF2B5EF4-FFF2-40B4-BE49-F238E27FC236}">
                    <a16:creationId xmlns:a16="http://schemas.microsoft.com/office/drawing/2014/main" id="{89CC7B3B-4D0F-4BAE-8C3E-60B8D1F0C397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9" name="TekstSylinder 148">
                <a:extLst>
                  <a:ext uri="{FF2B5EF4-FFF2-40B4-BE49-F238E27FC236}">
                    <a16:creationId xmlns:a16="http://schemas.microsoft.com/office/drawing/2014/main" id="{06B66A54-1F51-4DCA-B030-86C757AAE63A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vilt og</a:t>
                </a:r>
                <a:br>
                  <a:rPr lang="nb-NO" sz="900" kern="1200" dirty="0"/>
                </a:br>
                <a:r>
                  <a:rPr lang="nb-NO" sz="900" kern="1200" dirty="0"/>
                  <a:t>motorferdsel</a:t>
                </a:r>
              </a:p>
            </p:txBody>
          </p:sp>
        </p:grpSp>
        <p:grpSp>
          <p:nvGrpSpPr>
            <p:cNvPr id="137" name="Gruppe 136">
              <a:extLst>
                <a:ext uri="{FF2B5EF4-FFF2-40B4-BE49-F238E27FC236}">
                  <a16:creationId xmlns:a16="http://schemas.microsoft.com/office/drawing/2014/main" id="{D10F513B-ECA8-4977-966D-A0381EDFF2A7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146" name="Rektangel 145">
                <a:extLst>
                  <a:ext uri="{FF2B5EF4-FFF2-40B4-BE49-F238E27FC236}">
                    <a16:creationId xmlns:a16="http://schemas.microsoft.com/office/drawing/2014/main" id="{F364FF21-572E-42F7-B19F-1E12BB2C459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7" name="TekstSylinder 146">
                <a:extLst>
                  <a:ext uri="{FF2B5EF4-FFF2-40B4-BE49-F238E27FC236}">
                    <a16:creationId xmlns:a16="http://schemas.microsoft.com/office/drawing/2014/main" id="{3DE2F5BF-544C-4027-AC21-5659BAE9ABD8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fisk og vann</a:t>
                </a:r>
              </a:p>
            </p:txBody>
          </p:sp>
        </p:grpSp>
        <p:grpSp>
          <p:nvGrpSpPr>
            <p:cNvPr id="138" name="Gruppe 137">
              <a:extLst>
                <a:ext uri="{FF2B5EF4-FFF2-40B4-BE49-F238E27FC236}">
                  <a16:creationId xmlns:a16="http://schemas.microsoft.com/office/drawing/2014/main" id="{A84E2741-5274-44F0-90A9-E1C53281EB10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144" name="Rektangel 143">
                <a:extLst>
                  <a:ext uri="{FF2B5EF4-FFF2-40B4-BE49-F238E27FC236}">
                    <a16:creationId xmlns:a16="http://schemas.microsoft.com/office/drawing/2014/main" id="{3F166ED2-CB26-42A9-8532-D214093748B2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5" name="TekstSylinder 144">
                <a:extLst>
                  <a:ext uri="{FF2B5EF4-FFF2-40B4-BE49-F238E27FC236}">
                    <a16:creationId xmlns:a16="http://schemas.microsoft.com/office/drawing/2014/main" id="{478A25A9-AE3E-4FAA-A054-E7E6539AAEE4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naturvern</a:t>
                </a:r>
              </a:p>
            </p:txBody>
          </p:sp>
        </p:grp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8B905795-71A1-40BE-A50C-986903F8D182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A49CFC29-FA4B-4F26-B240-90AAF2AEC0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ett linje 140">
              <a:extLst>
                <a:ext uri="{FF2B5EF4-FFF2-40B4-BE49-F238E27FC236}">
                  <a16:creationId xmlns:a16="http://schemas.microsoft.com/office/drawing/2014/main" id="{8F41240A-DA78-4BAC-B556-DF24E56BB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Rett linje 141">
              <a:extLst>
                <a:ext uri="{FF2B5EF4-FFF2-40B4-BE49-F238E27FC236}">
                  <a16:creationId xmlns:a16="http://schemas.microsoft.com/office/drawing/2014/main" id="{09ADA910-9DF2-47FF-8FD3-85471849B2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tt linje 142">
              <a:extLst>
                <a:ext uri="{FF2B5EF4-FFF2-40B4-BE49-F238E27FC236}">
                  <a16:creationId xmlns:a16="http://schemas.microsoft.com/office/drawing/2014/main" id="{1B237A8D-C4D5-458F-A491-8D7DE0858542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uppe 151">
            <a:extLst>
              <a:ext uri="{FF2B5EF4-FFF2-40B4-BE49-F238E27FC236}">
                <a16:creationId xmlns:a16="http://schemas.microsoft.com/office/drawing/2014/main" id="{D79CEDC6-9742-4E23-908F-5BC2FC52CF62}"/>
              </a:ext>
            </a:extLst>
          </p:cNvPr>
          <p:cNvGrpSpPr/>
          <p:nvPr userDrawn="1"/>
        </p:nvGrpSpPr>
        <p:grpSpPr>
          <a:xfrm>
            <a:off x="7050131" y="2951215"/>
            <a:ext cx="1268397" cy="1809451"/>
            <a:chOff x="7199905" y="2951215"/>
            <a:chExt cx="1268397" cy="1809451"/>
          </a:xfrm>
        </p:grpSpPr>
        <p:sp>
          <p:nvSpPr>
            <p:cNvPr id="153" name="Frihåndsform: figur 152">
              <a:extLst>
                <a:ext uri="{FF2B5EF4-FFF2-40B4-BE49-F238E27FC236}">
                  <a16:creationId xmlns:a16="http://schemas.microsoft.com/office/drawing/2014/main" id="{0014D65B-FAFB-4165-B659-6C8570D9D73A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reindrift</a:t>
              </a:r>
            </a:p>
          </p:txBody>
        </p:sp>
        <p:grpSp>
          <p:nvGrpSpPr>
            <p:cNvPr id="154" name="Gruppe 153">
              <a:extLst>
                <a:ext uri="{FF2B5EF4-FFF2-40B4-BE49-F238E27FC236}">
                  <a16:creationId xmlns:a16="http://schemas.microsoft.com/office/drawing/2014/main" id="{20EE26FB-E018-42AE-AF1F-EA76CB84CE82}"/>
                </a:ext>
              </a:extLst>
            </p:cNvPr>
            <p:cNvGrpSpPr/>
            <p:nvPr/>
          </p:nvGrpSpPr>
          <p:grpSpPr>
            <a:xfrm>
              <a:off x="7381880" y="3951585"/>
              <a:ext cx="1086421" cy="374502"/>
              <a:chOff x="5758622" y="2636796"/>
              <a:chExt cx="1130880" cy="374502"/>
            </a:xfrm>
          </p:grpSpPr>
          <p:sp>
            <p:nvSpPr>
              <p:cNvPr id="162" name="Rektangel 161">
                <a:extLst>
                  <a:ext uri="{FF2B5EF4-FFF2-40B4-BE49-F238E27FC236}">
                    <a16:creationId xmlns:a16="http://schemas.microsoft.com/office/drawing/2014/main" id="{36AF7F51-EE4F-4F10-8FD7-C67A48BA1F7E}"/>
                  </a:ext>
                </a:extLst>
              </p:cNvPr>
              <p:cNvSpPr/>
              <p:nvPr userDrawn="1"/>
            </p:nvSpPr>
            <p:spPr>
              <a:xfrm>
                <a:off x="5758622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3" name="TekstSylinder 162">
                <a:extLst>
                  <a:ext uri="{FF2B5EF4-FFF2-40B4-BE49-F238E27FC236}">
                    <a16:creationId xmlns:a16="http://schemas.microsoft.com/office/drawing/2014/main" id="{74E2F107-1B07-42F0-8A62-180D4343E451}"/>
                  </a:ext>
                </a:extLst>
              </p:cNvPr>
              <p:cNvSpPr txBox="1"/>
              <p:nvPr userDrawn="1"/>
            </p:nvSpPr>
            <p:spPr>
              <a:xfrm>
                <a:off x="5758622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850" kern="1200" dirty="0"/>
                  <a:t>ressurs og</a:t>
                </a:r>
                <a:br>
                  <a:rPr lang="nb-NO" sz="850" kern="1200" dirty="0"/>
                </a:br>
                <a:r>
                  <a:rPr lang="nb-NO" sz="850" kern="1200" dirty="0"/>
                  <a:t>næring</a:t>
                </a:r>
              </a:p>
            </p:txBody>
          </p:sp>
        </p:grpSp>
        <p:grpSp>
          <p:nvGrpSpPr>
            <p:cNvPr id="155" name="Gruppe 154">
              <a:extLst>
                <a:ext uri="{FF2B5EF4-FFF2-40B4-BE49-F238E27FC236}">
                  <a16:creationId xmlns:a16="http://schemas.microsoft.com/office/drawing/2014/main" id="{D6A84A5B-F416-4868-A027-B159587426E0}"/>
                </a:ext>
              </a:extLst>
            </p:cNvPr>
            <p:cNvGrpSpPr/>
            <p:nvPr/>
          </p:nvGrpSpPr>
          <p:grpSpPr>
            <a:xfrm>
              <a:off x="7381879" y="4386164"/>
              <a:ext cx="1086421" cy="374502"/>
              <a:chOff x="5758622" y="3248783"/>
              <a:chExt cx="1130880" cy="374502"/>
            </a:xfrm>
          </p:grpSpPr>
          <p:sp>
            <p:nvSpPr>
              <p:cNvPr id="160" name="Rektangel 159">
                <a:extLst>
                  <a:ext uri="{FF2B5EF4-FFF2-40B4-BE49-F238E27FC236}">
                    <a16:creationId xmlns:a16="http://schemas.microsoft.com/office/drawing/2014/main" id="{A45699AC-B326-4730-A9C5-26B212F8DB50}"/>
                  </a:ext>
                </a:extLst>
              </p:cNvPr>
              <p:cNvSpPr/>
              <p:nvPr userDrawn="1"/>
            </p:nvSpPr>
            <p:spPr>
              <a:xfrm>
                <a:off x="5758622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1" name="TekstSylinder 160">
                <a:extLst>
                  <a:ext uri="{FF2B5EF4-FFF2-40B4-BE49-F238E27FC236}">
                    <a16:creationId xmlns:a16="http://schemas.microsoft.com/office/drawing/2014/main" id="{E8CECC42-0695-4111-9872-BA29771FA1C1}"/>
                  </a:ext>
                </a:extLst>
              </p:cNvPr>
              <p:cNvSpPr txBox="1"/>
              <p:nvPr userDrawn="1"/>
            </p:nvSpPr>
            <p:spPr>
              <a:xfrm>
                <a:off x="5758622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tilskudd</a:t>
                </a:r>
              </a:p>
            </p:txBody>
          </p:sp>
        </p:grpSp>
        <p:cxnSp>
          <p:nvCxnSpPr>
            <p:cNvPr id="156" name="Rett linje 155">
              <a:extLst>
                <a:ext uri="{FF2B5EF4-FFF2-40B4-BE49-F238E27FC236}">
                  <a16:creationId xmlns:a16="http://schemas.microsoft.com/office/drawing/2014/main" id="{568D70A9-27A8-44E1-B91D-B8473C27A252}"/>
                </a:ext>
              </a:extLst>
            </p:cNvPr>
            <p:cNvCxnSpPr>
              <a:cxnSpLocks/>
            </p:cNvCxnSpPr>
            <p:nvPr/>
          </p:nvCxnSpPr>
          <p:spPr>
            <a:xfrm>
              <a:off x="7211369" y="3801694"/>
              <a:ext cx="0" cy="765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Rett linje 156">
              <a:extLst>
                <a:ext uri="{FF2B5EF4-FFF2-40B4-BE49-F238E27FC236}">
                  <a16:creationId xmlns:a16="http://schemas.microsoft.com/office/drawing/2014/main" id="{1D9CE344-1B53-4ADA-A37E-88A343227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Rett linje 157">
              <a:extLst>
                <a:ext uri="{FF2B5EF4-FFF2-40B4-BE49-F238E27FC236}">
                  <a16:creationId xmlns:a16="http://schemas.microsoft.com/office/drawing/2014/main" id="{7498E261-5518-4F0B-8F4C-327D79CBB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Rett linje 158">
              <a:extLst>
                <a:ext uri="{FF2B5EF4-FFF2-40B4-BE49-F238E27FC236}">
                  <a16:creationId xmlns:a16="http://schemas.microsoft.com/office/drawing/2014/main" id="{84E1B2A0-3219-4A28-A22F-CF0E64B711BB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uppe 163">
            <a:extLst>
              <a:ext uri="{FF2B5EF4-FFF2-40B4-BE49-F238E27FC236}">
                <a16:creationId xmlns:a16="http://schemas.microsoft.com/office/drawing/2014/main" id="{3A9C904B-C9B2-4244-960A-C9A0476F8E88}"/>
              </a:ext>
            </a:extLst>
          </p:cNvPr>
          <p:cNvGrpSpPr/>
          <p:nvPr userDrawn="1"/>
        </p:nvGrpSpPr>
        <p:grpSpPr>
          <a:xfrm>
            <a:off x="8440437" y="2951215"/>
            <a:ext cx="1268397" cy="869492"/>
            <a:chOff x="8734667" y="2951215"/>
            <a:chExt cx="1268397" cy="869492"/>
          </a:xfrm>
        </p:grpSpPr>
        <p:sp>
          <p:nvSpPr>
            <p:cNvPr id="165" name="Frihåndsform: figur 164">
              <a:extLst>
                <a:ext uri="{FF2B5EF4-FFF2-40B4-BE49-F238E27FC236}">
                  <a16:creationId xmlns:a16="http://schemas.microsoft.com/office/drawing/2014/main" id="{89C79ACD-212B-4202-83CC-0FB6F12B172F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landbruk</a:t>
              </a:r>
            </a:p>
          </p:txBody>
        </p:sp>
        <p:cxnSp>
          <p:nvCxnSpPr>
            <p:cNvPr id="166" name="Rett linje 165">
              <a:extLst>
                <a:ext uri="{FF2B5EF4-FFF2-40B4-BE49-F238E27FC236}">
                  <a16:creationId xmlns:a16="http://schemas.microsoft.com/office/drawing/2014/main" id="{6424E493-A3D0-48EB-8A06-C6C4075E8D3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uppe 166">
            <a:extLst>
              <a:ext uri="{FF2B5EF4-FFF2-40B4-BE49-F238E27FC236}">
                <a16:creationId xmlns:a16="http://schemas.microsoft.com/office/drawing/2014/main" id="{5241463F-AEF8-4CD0-8365-306F8565AC65}"/>
              </a:ext>
            </a:extLst>
          </p:cNvPr>
          <p:cNvGrpSpPr/>
          <p:nvPr userDrawn="1"/>
        </p:nvGrpSpPr>
        <p:grpSpPr>
          <a:xfrm>
            <a:off x="9830745" y="2951215"/>
            <a:ext cx="1268397" cy="869492"/>
            <a:chOff x="10269428" y="2951215"/>
            <a:chExt cx="1268397" cy="869492"/>
          </a:xfrm>
        </p:grpSpPr>
        <p:sp>
          <p:nvSpPr>
            <p:cNvPr id="168" name="Frihåndsform: figur 167">
              <a:extLst>
                <a:ext uri="{FF2B5EF4-FFF2-40B4-BE49-F238E27FC236}">
                  <a16:creationId xmlns:a16="http://schemas.microsoft.com/office/drawing/2014/main" id="{B39B185C-250C-434B-B498-FAAACE577860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organisasjon og utvikling</a:t>
              </a:r>
            </a:p>
          </p:txBody>
        </p:sp>
        <p:cxnSp>
          <p:nvCxnSpPr>
            <p:cNvPr id="169" name="Rett linje 168">
              <a:extLst>
                <a:ext uri="{FF2B5EF4-FFF2-40B4-BE49-F238E27FC236}">
                  <a16:creationId xmlns:a16="http://schemas.microsoft.com/office/drawing/2014/main" id="{3613D3EC-2D6E-4AB3-BD37-9C4E8CB6BE99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0" name="Rett pilkobling 169">
            <a:extLst>
              <a:ext uri="{FF2B5EF4-FFF2-40B4-BE49-F238E27FC236}">
                <a16:creationId xmlns:a16="http://schemas.microsoft.com/office/drawing/2014/main" id="{74DC5F3D-6E1A-43C0-BB73-F58318D03CF9}"/>
              </a:ext>
            </a:extLst>
          </p:cNvPr>
          <p:cNvCxnSpPr>
            <a:cxnSpLocks/>
          </p:cNvCxnSpPr>
          <p:nvPr userDrawn="1"/>
        </p:nvCxnSpPr>
        <p:spPr>
          <a:xfrm>
            <a:off x="3810623" y="5836111"/>
            <a:ext cx="7125249" cy="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uppe 171">
            <a:extLst>
              <a:ext uri="{FF2B5EF4-FFF2-40B4-BE49-F238E27FC236}">
                <a16:creationId xmlns:a16="http://schemas.microsoft.com/office/drawing/2014/main" id="{F0721FFB-C875-4A66-AC78-0B2F082DD2C5}"/>
              </a:ext>
            </a:extLst>
          </p:cNvPr>
          <p:cNvGrpSpPr/>
          <p:nvPr userDrawn="1"/>
        </p:nvGrpSpPr>
        <p:grpSpPr>
          <a:xfrm>
            <a:off x="2883144" y="2952183"/>
            <a:ext cx="1268397" cy="2660063"/>
            <a:chOff x="5665144" y="2951215"/>
            <a:chExt cx="1268397" cy="2660063"/>
          </a:xfrm>
        </p:grpSpPr>
        <p:sp>
          <p:nvSpPr>
            <p:cNvPr id="173" name="Frihåndsform: figur 172">
              <a:extLst>
                <a:ext uri="{FF2B5EF4-FFF2-40B4-BE49-F238E27FC236}">
                  <a16:creationId xmlns:a16="http://schemas.microsoft.com/office/drawing/2014/main" id="{67153559-4918-42A1-B08D-7B654E8852D4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helse og sosial</a:t>
              </a:r>
            </a:p>
          </p:txBody>
        </p:sp>
        <p:grpSp>
          <p:nvGrpSpPr>
            <p:cNvPr id="174" name="Gruppe 173">
              <a:extLst>
                <a:ext uri="{FF2B5EF4-FFF2-40B4-BE49-F238E27FC236}">
                  <a16:creationId xmlns:a16="http://schemas.microsoft.com/office/drawing/2014/main" id="{65FDA2E5-50A6-4FEB-AF4D-F5EE82486744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189" name="Rektangel 188">
                <a:extLst>
                  <a:ext uri="{FF2B5EF4-FFF2-40B4-BE49-F238E27FC236}">
                    <a16:creationId xmlns:a16="http://schemas.microsoft.com/office/drawing/2014/main" id="{CB2EFBB6-3BEB-44D9-A4FE-CC4F5CEEDD51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0" name="TekstSylinder 189">
                <a:extLst>
                  <a:ext uri="{FF2B5EF4-FFF2-40B4-BE49-F238E27FC236}">
                    <a16:creationId xmlns:a16="http://schemas.microsoft.com/office/drawing/2014/main" id="{C9C40F7A-82D5-4C15-A785-685C877FC8A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sosial og familie</a:t>
                </a:r>
              </a:p>
            </p:txBody>
          </p:sp>
        </p:grpSp>
        <p:grpSp>
          <p:nvGrpSpPr>
            <p:cNvPr id="175" name="Gruppe 174">
              <a:extLst>
                <a:ext uri="{FF2B5EF4-FFF2-40B4-BE49-F238E27FC236}">
                  <a16:creationId xmlns:a16="http://schemas.microsoft.com/office/drawing/2014/main" id="{C64BA1D6-6627-4A20-B239-687F748311BC}"/>
                </a:ext>
              </a:extLst>
            </p:cNvPr>
            <p:cNvGrpSpPr/>
            <p:nvPr/>
          </p:nvGrpSpPr>
          <p:grpSpPr>
            <a:xfrm>
              <a:off x="5844681" y="4379982"/>
              <a:ext cx="1088860" cy="374502"/>
              <a:chOff x="4390256" y="3248783"/>
              <a:chExt cx="1130880" cy="374502"/>
            </a:xfrm>
          </p:grpSpPr>
          <p:sp>
            <p:nvSpPr>
              <p:cNvPr id="187" name="Rektangel 186">
                <a:extLst>
                  <a:ext uri="{FF2B5EF4-FFF2-40B4-BE49-F238E27FC236}">
                    <a16:creationId xmlns:a16="http://schemas.microsoft.com/office/drawing/2014/main" id="{231E42C0-ED00-4A98-8C86-7ABA882B8BDF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8" name="TekstSylinder 187">
                <a:extLst>
                  <a:ext uri="{FF2B5EF4-FFF2-40B4-BE49-F238E27FC236}">
                    <a16:creationId xmlns:a16="http://schemas.microsoft.com/office/drawing/2014/main" id="{C53FC538-C16A-4F23-87BA-4FF0DC416E0F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spesialist-helsetjenester</a:t>
                </a:r>
              </a:p>
            </p:txBody>
          </p:sp>
        </p:grpSp>
        <p:grpSp>
          <p:nvGrpSpPr>
            <p:cNvPr id="176" name="Gruppe 175">
              <a:extLst>
                <a:ext uri="{FF2B5EF4-FFF2-40B4-BE49-F238E27FC236}">
                  <a16:creationId xmlns:a16="http://schemas.microsoft.com/office/drawing/2014/main" id="{5C3A2117-8DE5-42EE-8384-3CF67311306C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185" name="Rektangel 184">
                <a:extLst>
                  <a:ext uri="{FF2B5EF4-FFF2-40B4-BE49-F238E27FC236}">
                    <a16:creationId xmlns:a16="http://schemas.microsoft.com/office/drawing/2014/main" id="{C11D379E-6F09-44EC-B496-BFFEEECE9FF8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6" name="TekstSylinder 185">
                <a:extLst>
                  <a:ext uri="{FF2B5EF4-FFF2-40B4-BE49-F238E27FC236}">
                    <a16:creationId xmlns:a16="http://schemas.microsoft.com/office/drawing/2014/main" id="{D4FEFE82-DD43-4FB6-9FCF-B61B4839527A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kommune-helsetjenester</a:t>
                </a:r>
              </a:p>
            </p:txBody>
          </p:sp>
        </p:grpSp>
        <p:grpSp>
          <p:nvGrpSpPr>
            <p:cNvPr id="177" name="Gruppe 176">
              <a:extLst>
                <a:ext uri="{FF2B5EF4-FFF2-40B4-BE49-F238E27FC236}">
                  <a16:creationId xmlns:a16="http://schemas.microsoft.com/office/drawing/2014/main" id="{4EBB2AC2-9484-4C71-9961-BDBA0C43FDA0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183" name="Rektangel 182">
                <a:extLst>
                  <a:ext uri="{FF2B5EF4-FFF2-40B4-BE49-F238E27FC236}">
                    <a16:creationId xmlns:a16="http://schemas.microsoft.com/office/drawing/2014/main" id="{14FAB417-D3ED-450F-8280-24E31B797AB8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4" name="TekstSylinder 183">
                <a:extLst>
                  <a:ext uri="{FF2B5EF4-FFF2-40B4-BE49-F238E27FC236}">
                    <a16:creationId xmlns:a16="http://schemas.microsoft.com/office/drawing/2014/main" id="{E0EB55C7-F96B-468A-A9DD-48D3EEB18EA7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fagutvikling</a:t>
                </a:r>
              </a:p>
            </p:txBody>
          </p:sp>
        </p:grpSp>
        <p:cxnSp>
          <p:nvCxnSpPr>
            <p:cNvPr id="178" name="Rett linje 177">
              <a:extLst>
                <a:ext uri="{FF2B5EF4-FFF2-40B4-BE49-F238E27FC236}">
                  <a16:creationId xmlns:a16="http://schemas.microsoft.com/office/drawing/2014/main" id="{6C48CB2B-E224-4802-8A9E-6B1CE3550F66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Rett linje 178">
              <a:extLst>
                <a:ext uri="{FF2B5EF4-FFF2-40B4-BE49-F238E27FC236}">
                  <a16:creationId xmlns:a16="http://schemas.microsoft.com/office/drawing/2014/main" id="{4EBFF2B7-0649-4A23-8420-E9DA1423FE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Rett linje 179">
              <a:extLst>
                <a:ext uri="{FF2B5EF4-FFF2-40B4-BE49-F238E27FC236}">
                  <a16:creationId xmlns:a16="http://schemas.microsoft.com/office/drawing/2014/main" id="{1DDFAAB9-DA3E-4906-89E2-3EE8C77E83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Rett linje 180">
              <a:extLst>
                <a:ext uri="{FF2B5EF4-FFF2-40B4-BE49-F238E27FC236}">
                  <a16:creationId xmlns:a16="http://schemas.microsoft.com/office/drawing/2014/main" id="{1962530B-D879-4120-8984-08B0C13668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Rett linje 181">
              <a:extLst>
                <a:ext uri="{FF2B5EF4-FFF2-40B4-BE49-F238E27FC236}">
                  <a16:creationId xmlns:a16="http://schemas.microsoft.com/office/drawing/2014/main" id="{D1D2D5D8-6FD0-4E97-A4C8-1529F2C6E7F1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1" name="Rett linje 190">
            <a:extLst>
              <a:ext uri="{FF2B5EF4-FFF2-40B4-BE49-F238E27FC236}">
                <a16:creationId xmlns:a16="http://schemas.microsoft.com/office/drawing/2014/main" id="{07C1AD54-D44F-4A3E-8FD3-CFB8DECFFC9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2669" y="542402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Rett linje 107">
            <a:extLst>
              <a:ext uri="{FF2B5EF4-FFF2-40B4-BE49-F238E27FC236}">
                <a16:creationId xmlns:a16="http://schemas.microsoft.com/office/drawing/2014/main" id="{B07BD959-0C72-430E-AD73-76954D4AF97D}"/>
              </a:ext>
            </a:extLst>
          </p:cNvPr>
          <p:cNvCxnSpPr>
            <a:cxnSpLocks/>
          </p:cNvCxnSpPr>
          <p:nvPr userDrawn="1"/>
        </p:nvCxnSpPr>
        <p:spPr>
          <a:xfrm>
            <a:off x="7308784" y="1624497"/>
            <a:ext cx="134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851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enge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e 98">
            <a:extLst>
              <a:ext uri="{FF2B5EF4-FFF2-40B4-BE49-F238E27FC236}">
                <a16:creationId xmlns:a16="http://schemas.microsoft.com/office/drawing/2014/main" id="{2FD0EB38-2B30-48AC-A4AF-DAABAF1C7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83" name="Frihåndsform: figur 82">
            <a:extLst>
              <a:ext uri="{FF2B5EF4-FFF2-40B4-BE49-F238E27FC236}">
                <a16:creationId xmlns:a16="http://schemas.microsoft.com/office/drawing/2014/main" id="{454466E0-FB62-406F-A58E-CB7367D3BCFC}"/>
              </a:ext>
            </a:extLst>
          </p:cNvPr>
          <p:cNvSpPr/>
          <p:nvPr/>
        </p:nvSpPr>
        <p:spPr>
          <a:xfrm>
            <a:off x="5197560" y="1273056"/>
            <a:ext cx="2192925" cy="744538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nb-NO" sz="1200" b="1" i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County Governor</a:t>
            </a:r>
            <a:br>
              <a:rPr lang="nb-NO" sz="1200" b="0" i="0" dirty="0">
                <a:latin typeface="+mn-lt"/>
              </a:rPr>
            </a:br>
            <a:r>
              <a:rPr lang="nb-NO" sz="1200" b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Deputy County Governors</a:t>
            </a:r>
          </a:p>
        </p:txBody>
      </p:sp>
      <p:sp>
        <p:nvSpPr>
          <p:cNvPr id="91" name="Frihåndsform: figur 90">
            <a:extLst>
              <a:ext uri="{FF2B5EF4-FFF2-40B4-BE49-F238E27FC236}">
                <a16:creationId xmlns:a16="http://schemas.microsoft.com/office/drawing/2014/main" id="{3944C3F2-119C-4774-AE12-71E4E310C1BD}"/>
              </a:ext>
            </a:extLst>
          </p:cNvPr>
          <p:cNvSpPr/>
          <p:nvPr/>
        </p:nvSpPr>
        <p:spPr>
          <a:xfrm>
            <a:off x="4040040" y="2238370"/>
            <a:ext cx="2126121" cy="527913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200" b="0" dirty="0"/>
              <a:t>Public Security and </a:t>
            </a:r>
            <a:br>
              <a:rPr lang="en-GB" sz="1200" b="0" dirty="0"/>
            </a:br>
            <a:r>
              <a:rPr lang="en-GB" sz="1200" b="0" dirty="0"/>
              <a:t>Emergency Preparedness </a:t>
            </a:r>
            <a:endParaRPr lang="nb-NO" sz="1200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2" name="Frihåndsform: figur 91">
            <a:extLst>
              <a:ext uri="{FF2B5EF4-FFF2-40B4-BE49-F238E27FC236}">
                <a16:creationId xmlns:a16="http://schemas.microsoft.com/office/drawing/2014/main" id="{64A4609D-A244-4DA9-A12D-4A260DBB5DC4}"/>
              </a:ext>
            </a:extLst>
          </p:cNvPr>
          <p:cNvSpPr/>
          <p:nvPr/>
        </p:nvSpPr>
        <p:spPr>
          <a:xfrm>
            <a:off x="7551885" y="1398729"/>
            <a:ext cx="2002456" cy="493192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200" b="0" dirty="0"/>
              <a:t>Communications Unit</a:t>
            </a:r>
            <a:endParaRPr lang="nb-NO" sz="1200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0" name="TekstSylinder 59">
            <a:extLst>
              <a:ext uri="{FF2B5EF4-FFF2-40B4-BE49-F238E27FC236}">
                <a16:creationId xmlns:a16="http://schemas.microsoft.com/office/drawing/2014/main" id="{66076227-87CA-4DB6-8018-0119BC87E78E}"/>
              </a:ext>
            </a:extLst>
          </p:cNvPr>
          <p:cNvSpPr txBox="1"/>
          <p:nvPr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multidisciplinary groups</a:t>
            </a:r>
            <a:endParaRPr lang="nb-NO" sz="900" i="1" dirty="0">
              <a:solidFill>
                <a:srgbClr val="0024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2" name="Rett pilkobling 61">
            <a:extLst>
              <a:ext uri="{FF2B5EF4-FFF2-40B4-BE49-F238E27FC236}">
                <a16:creationId xmlns:a16="http://schemas.microsoft.com/office/drawing/2014/main" id="{530B3323-B958-494F-B9BE-05F3A2470779}"/>
              </a:ext>
            </a:extLst>
          </p:cNvPr>
          <p:cNvCxnSpPr>
            <a:cxnSpLocks/>
          </p:cNvCxnSpPr>
          <p:nvPr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tt linje 62">
            <a:extLst>
              <a:ext uri="{FF2B5EF4-FFF2-40B4-BE49-F238E27FC236}">
                <a16:creationId xmlns:a16="http://schemas.microsoft.com/office/drawing/2014/main" id="{0C6B8DC7-5F44-4D9A-8BC5-2454F641B6CA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Rett linje 103">
            <a:extLst>
              <a:ext uri="{FF2B5EF4-FFF2-40B4-BE49-F238E27FC236}">
                <a16:creationId xmlns:a16="http://schemas.microsoft.com/office/drawing/2014/main" id="{7C14EA57-3750-413E-A0D3-3BA156A8E0D0}"/>
              </a:ext>
            </a:extLst>
          </p:cNvPr>
          <p:cNvCxnSpPr>
            <a:cxnSpLocks/>
          </p:cNvCxnSpPr>
          <p:nvPr/>
        </p:nvCxnSpPr>
        <p:spPr>
          <a:xfrm flipH="1">
            <a:off x="5674669" y="541585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Rett linje 122">
            <a:extLst>
              <a:ext uri="{FF2B5EF4-FFF2-40B4-BE49-F238E27FC236}">
                <a16:creationId xmlns:a16="http://schemas.microsoft.com/office/drawing/2014/main" id="{C0519C44-FC96-4B7C-A3FD-4CF28A782515}"/>
              </a:ext>
            </a:extLst>
          </p:cNvPr>
          <p:cNvCxnSpPr>
            <a:cxnSpLocks/>
          </p:cNvCxnSpPr>
          <p:nvPr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Rett linje 126">
            <a:extLst>
              <a:ext uri="{FF2B5EF4-FFF2-40B4-BE49-F238E27FC236}">
                <a16:creationId xmlns:a16="http://schemas.microsoft.com/office/drawing/2014/main" id="{EF196F37-D0BE-4D49-AE49-0CAFC92C8E8C}"/>
              </a:ext>
            </a:extLst>
          </p:cNvPr>
          <p:cNvCxnSpPr>
            <a:cxnSpLocks/>
          </p:cNvCxnSpPr>
          <p:nvPr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Rett linje 130">
            <a:extLst>
              <a:ext uri="{FF2B5EF4-FFF2-40B4-BE49-F238E27FC236}">
                <a16:creationId xmlns:a16="http://schemas.microsoft.com/office/drawing/2014/main" id="{112B7DCC-A1CB-41F7-896F-93F5ACF8B6E5}"/>
              </a:ext>
            </a:extLst>
          </p:cNvPr>
          <p:cNvCxnSpPr/>
          <p:nvPr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uppe 141">
            <a:extLst>
              <a:ext uri="{FF2B5EF4-FFF2-40B4-BE49-F238E27FC236}">
                <a16:creationId xmlns:a16="http://schemas.microsoft.com/office/drawing/2014/main" id="{45B60297-10C8-4953-B69F-9FDE04140DC1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141" name="Gruppe 140">
              <a:extLst>
                <a:ext uri="{FF2B5EF4-FFF2-40B4-BE49-F238E27FC236}">
                  <a16:creationId xmlns:a16="http://schemas.microsoft.com/office/drawing/2014/main" id="{AA151873-1F92-4B0C-9CD7-912152222F83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84" name="Frihåndsform: figur 83">
                <a:extLst>
                  <a:ext uri="{FF2B5EF4-FFF2-40B4-BE49-F238E27FC236}">
                    <a16:creationId xmlns:a16="http://schemas.microsoft.com/office/drawing/2014/main" id="{99D7E0B9-7012-4B5B-BD47-95AFD4FA0E3B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/>
                <a:r>
                  <a:rPr lang="en-GB" sz="1100" b="1" dirty="0"/>
                  <a:t>Justice and Municipal </a:t>
                </a:r>
                <a:endParaRPr lang="nb-NO" sz="11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  <p:grpSp>
            <p:nvGrpSpPr>
              <p:cNvPr id="14" name="Gruppe 13">
                <a:extLst>
                  <a:ext uri="{FF2B5EF4-FFF2-40B4-BE49-F238E27FC236}">
                    <a16:creationId xmlns:a16="http://schemas.microsoft.com/office/drawing/2014/main" id="{3FC639D4-0698-40E7-93EE-31B19A98866F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21" name="Rektangel 20">
                  <a:extLst>
                    <a:ext uri="{FF2B5EF4-FFF2-40B4-BE49-F238E27FC236}">
                      <a16:creationId xmlns:a16="http://schemas.microsoft.com/office/drawing/2014/main" id="{68B5C03B-36B2-4A85-BC92-97E030BD41B0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TekstSylinder 21">
                  <a:extLst>
                    <a:ext uri="{FF2B5EF4-FFF2-40B4-BE49-F238E27FC236}">
                      <a16:creationId xmlns:a16="http://schemas.microsoft.com/office/drawing/2014/main" id="{64E443A0-1BCA-494F-AC1F-AF453A67D422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Juridical</a:t>
                  </a:r>
                </a:p>
              </p:txBody>
            </p:sp>
          </p:grpSp>
          <p:grpSp>
            <p:nvGrpSpPr>
              <p:cNvPr id="15" name="Gruppe 14">
                <a:extLst>
                  <a:ext uri="{FF2B5EF4-FFF2-40B4-BE49-F238E27FC236}">
                    <a16:creationId xmlns:a16="http://schemas.microsoft.com/office/drawing/2014/main" id="{8631CE5B-699B-4F2B-B318-31DC9942586A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9" name="Rektangel 18">
                  <a:extLst>
                    <a:ext uri="{FF2B5EF4-FFF2-40B4-BE49-F238E27FC236}">
                      <a16:creationId xmlns:a16="http://schemas.microsoft.com/office/drawing/2014/main" id="{6A14C2ED-CCF0-4EE5-99CE-D907CE6BC903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" name="TekstSylinder 19">
                  <a:extLst>
                    <a:ext uri="{FF2B5EF4-FFF2-40B4-BE49-F238E27FC236}">
                      <a16:creationId xmlns:a16="http://schemas.microsoft.com/office/drawing/2014/main" id="{09EA5C5C-9D71-44B6-ABEE-25CD34187EE8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Guardianship</a:t>
                  </a:r>
                </a:p>
              </p:txBody>
            </p:sp>
          </p:grpSp>
          <p:grpSp>
            <p:nvGrpSpPr>
              <p:cNvPr id="16" name="Gruppe 15">
                <a:extLst>
                  <a:ext uri="{FF2B5EF4-FFF2-40B4-BE49-F238E27FC236}">
                    <a16:creationId xmlns:a16="http://schemas.microsoft.com/office/drawing/2014/main" id="{EC40A4FF-442A-42B6-A7EF-7680F71B93D8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17" name="Rektangel 16">
                  <a:extLst>
                    <a:ext uri="{FF2B5EF4-FFF2-40B4-BE49-F238E27FC236}">
                      <a16:creationId xmlns:a16="http://schemas.microsoft.com/office/drawing/2014/main" id="{FD08B21F-9F14-4272-96D2-173BD66C7751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" name="TekstSylinder 17">
                  <a:extLst>
                    <a:ext uri="{FF2B5EF4-FFF2-40B4-BE49-F238E27FC236}">
                      <a16:creationId xmlns:a16="http://schemas.microsoft.com/office/drawing/2014/main" id="{C2A78EB1-E99C-4562-82BB-D78F8AC4487F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Planning</a:t>
                  </a:r>
                </a:p>
              </p:txBody>
            </p:sp>
          </p:grpSp>
          <p:cxnSp>
            <p:nvCxnSpPr>
              <p:cNvPr id="120" name="Rett linje 119">
                <a:extLst>
                  <a:ext uri="{FF2B5EF4-FFF2-40B4-BE49-F238E27FC236}">
                    <a16:creationId xmlns:a16="http://schemas.microsoft.com/office/drawing/2014/main" id="{4B5C2470-ECE0-4F2D-B95D-2F7C15CE1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Rett linje 120">
                <a:extLst>
                  <a:ext uri="{FF2B5EF4-FFF2-40B4-BE49-F238E27FC236}">
                    <a16:creationId xmlns:a16="http://schemas.microsoft.com/office/drawing/2014/main" id="{25C33EB2-2C71-492B-B260-B62EC07420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Rett linje 121">
                <a:extLst>
                  <a:ext uri="{FF2B5EF4-FFF2-40B4-BE49-F238E27FC236}">
                    <a16:creationId xmlns:a16="http://schemas.microsoft.com/office/drawing/2014/main" id="{6CDFD965-D25D-4468-9BE1-4A5D60294C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Rett linje 132">
              <a:extLst>
                <a:ext uri="{FF2B5EF4-FFF2-40B4-BE49-F238E27FC236}">
                  <a16:creationId xmlns:a16="http://schemas.microsoft.com/office/drawing/2014/main" id="{E45448D3-A2EE-479E-A434-5EDF243542F5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uppe 142">
            <a:extLst>
              <a:ext uri="{FF2B5EF4-FFF2-40B4-BE49-F238E27FC236}">
                <a16:creationId xmlns:a16="http://schemas.microsoft.com/office/drawing/2014/main" id="{9A880F69-6D34-4B21-B2E8-36CBF7D2E57B}"/>
              </a:ext>
            </a:extLst>
          </p:cNvPr>
          <p:cNvGrpSpPr/>
          <p:nvPr userDrawn="1"/>
        </p:nvGrpSpPr>
        <p:grpSpPr>
          <a:xfrm>
            <a:off x="2873151" y="2944190"/>
            <a:ext cx="1268397" cy="1806206"/>
            <a:chOff x="2595622" y="2951215"/>
            <a:chExt cx="1268397" cy="1806206"/>
          </a:xfrm>
        </p:grpSpPr>
        <p:sp>
          <p:nvSpPr>
            <p:cNvPr id="85" name="Frihåndsform: figur 84">
              <a:extLst>
                <a:ext uri="{FF2B5EF4-FFF2-40B4-BE49-F238E27FC236}">
                  <a16:creationId xmlns:a16="http://schemas.microsoft.com/office/drawing/2014/main" id="{A21D8405-99B9-4FCD-95D6-5968E3DFCD70}"/>
                </a:ext>
              </a:extLst>
            </p:cNvPr>
            <p:cNvSpPr/>
            <p:nvPr/>
          </p:nvSpPr>
          <p:spPr>
            <a:xfrm>
              <a:off x="2595622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Health and Social Affairs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1C575C4C-F720-46EF-81BE-9A254A1BAE7F}"/>
                </a:ext>
              </a:extLst>
            </p:cNvPr>
            <p:cNvGrpSpPr/>
            <p:nvPr/>
          </p:nvGrpSpPr>
          <p:grpSpPr>
            <a:xfrm>
              <a:off x="2766203" y="3944597"/>
              <a:ext cx="1097815" cy="381490"/>
              <a:chOff x="1642371" y="2629808"/>
              <a:chExt cx="1142033" cy="381490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84CF093A-A2D2-45B7-8FE9-5151FA04C3F6}"/>
                  </a:ext>
                </a:extLst>
              </p:cNvPr>
              <p:cNvSpPr/>
              <p:nvPr userDrawn="1"/>
            </p:nvSpPr>
            <p:spPr>
              <a:xfrm>
                <a:off x="1653524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TekstSylinder 29">
                <a:extLst>
                  <a:ext uri="{FF2B5EF4-FFF2-40B4-BE49-F238E27FC236}">
                    <a16:creationId xmlns:a16="http://schemas.microsoft.com/office/drawing/2014/main" id="{C0EB11DD-07A1-4CA5-9B48-1D0169C9CCB0}"/>
                  </a:ext>
                </a:extLst>
              </p:cNvPr>
              <p:cNvSpPr txBox="1"/>
              <p:nvPr userDrawn="1"/>
            </p:nvSpPr>
            <p:spPr>
              <a:xfrm>
                <a:off x="1642371" y="2629808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 err="1"/>
                  <a:t>Welfare</a:t>
                </a:r>
                <a:r>
                  <a:rPr lang="nb-NO" sz="900" kern="1200" dirty="0"/>
                  <a:t> and Family Services</a:t>
                </a:r>
              </a:p>
            </p:txBody>
          </p: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C2EFA962-3C91-4775-9E5D-B7E41DE2FC2F}"/>
                </a:ext>
              </a:extLst>
            </p:cNvPr>
            <p:cNvGrpSpPr/>
            <p:nvPr/>
          </p:nvGrpSpPr>
          <p:grpSpPr>
            <a:xfrm>
              <a:off x="2783194" y="4382919"/>
              <a:ext cx="1080825" cy="374502"/>
              <a:chOff x="1653524" y="3248783"/>
              <a:chExt cx="1130880" cy="374502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A4C2B1FA-D8A3-4052-A155-CE35316BA17A}"/>
                  </a:ext>
                </a:extLst>
              </p:cNvPr>
              <p:cNvSpPr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TekstSylinder 27">
                <a:extLst>
                  <a:ext uri="{FF2B5EF4-FFF2-40B4-BE49-F238E27FC236}">
                    <a16:creationId xmlns:a16="http://schemas.microsoft.com/office/drawing/2014/main" id="{D425CF51-24B2-4452-8272-15BF8A93321A}"/>
                  </a:ext>
                </a:extLst>
              </p:cNvPr>
              <p:cNvSpPr txBox="1"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Specialist Health Services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1C5D21DF-7958-41AA-9013-69D1CC283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15149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58BD1B5C-4C31-4C5E-95A7-EE1F90FDA0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57989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7E11723F-FE0C-4575-8219-8506180039F3}"/>
                </a:ext>
              </a:extLst>
            </p:cNvPr>
            <p:cNvCxnSpPr/>
            <p:nvPr/>
          </p:nvCxnSpPr>
          <p:spPr>
            <a:xfrm flipV="1">
              <a:off x="3233625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CAA3EEA9-5D98-47EB-A10D-C97E1CB1AA0C}"/>
              </a:ext>
            </a:extLst>
          </p:cNvPr>
          <p:cNvGrpSpPr/>
          <p:nvPr userDrawn="1"/>
        </p:nvGrpSpPr>
        <p:grpSpPr>
          <a:xfrm>
            <a:off x="4269519" y="2951215"/>
            <a:ext cx="1268397" cy="2236602"/>
            <a:chOff x="4130383" y="2951215"/>
            <a:chExt cx="1268397" cy="2236602"/>
          </a:xfrm>
        </p:grpSpPr>
        <p:sp>
          <p:nvSpPr>
            <p:cNvPr id="86" name="Frihåndsform: figur 85">
              <a:extLst>
                <a:ext uri="{FF2B5EF4-FFF2-40B4-BE49-F238E27FC236}">
                  <a16:creationId xmlns:a16="http://schemas.microsoft.com/office/drawing/2014/main" id="{8C0D000C-1464-4199-A7F0-3533B6A396C5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Juvenile and Child Welfare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9F3375D5-0655-4160-AB53-F630AD786A5A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E9B5FA2F-13CD-43A9-B708-97C8D2130059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TekstSylinder 41">
                <a:extLst>
                  <a:ext uri="{FF2B5EF4-FFF2-40B4-BE49-F238E27FC236}">
                    <a16:creationId xmlns:a16="http://schemas.microsoft.com/office/drawing/2014/main" id="{7BE25B49-A508-44F1-BF9B-F6C37A6DBEDE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Schools</a:t>
                </a:r>
              </a:p>
            </p:txBody>
          </p: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24CF45F5-8584-4EC3-9CB6-9A2FCC6FD357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113F81FC-6F27-4508-A1C4-721C0001E237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TekstSylinder 39">
                <a:extLst>
                  <a:ext uri="{FF2B5EF4-FFF2-40B4-BE49-F238E27FC236}">
                    <a16:creationId xmlns:a16="http://schemas.microsoft.com/office/drawing/2014/main" id="{22A933F3-2F64-4375-9225-0689C935A2BD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Nursery Schools</a:t>
                </a:r>
                <a:endParaRPr lang="nb-NO" sz="900" kern="1200" dirty="0"/>
              </a:p>
            </p:txBody>
          </p: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7D8636CE-05B2-4A19-AA32-1872D915EA8F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7219CD6A-6191-49E4-B11E-5402B30866AB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TekstSylinder 37">
                <a:extLst>
                  <a:ext uri="{FF2B5EF4-FFF2-40B4-BE49-F238E27FC236}">
                    <a16:creationId xmlns:a16="http://schemas.microsoft.com/office/drawing/2014/main" id="{EB86A631-9500-47DE-8FCC-666876D252E8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Child Welfare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4B9FAC8E-FFFD-40B5-B41E-CD2439F2CAC1}"/>
                </a:ext>
              </a:extLst>
            </p:cNvPr>
            <p:cNvCxnSpPr>
              <a:cxnSpLocks/>
            </p:cNvCxnSpPr>
            <p:nvPr/>
          </p:nvCxnSpPr>
          <p:spPr>
            <a:xfrm>
              <a:off x="413990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827202D0-7EEC-4EF7-BC91-8EB350D63D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FC971D9C-F27F-408B-B42B-84A4D61B96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92238850-CBDB-44BE-9718-3A23F0692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tt linje 135">
              <a:extLst>
                <a:ext uri="{FF2B5EF4-FFF2-40B4-BE49-F238E27FC236}">
                  <a16:creationId xmlns:a16="http://schemas.microsoft.com/office/drawing/2014/main" id="{6798F810-268C-4BAE-808F-E65F02498B42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uppe 144">
            <a:extLst>
              <a:ext uri="{FF2B5EF4-FFF2-40B4-BE49-F238E27FC236}">
                <a16:creationId xmlns:a16="http://schemas.microsoft.com/office/drawing/2014/main" id="{28855B7B-A619-4A86-82CC-A121CB5CF261}"/>
              </a:ext>
            </a:extLst>
          </p:cNvPr>
          <p:cNvGrpSpPr/>
          <p:nvPr userDrawn="1"/>
        </p:nvGrpSpPr>
        <p:grpSpPr>
          <a:xfrm>
            <a:off x="5659825" y="2951215"/>
            <a:ext cx="1268398" cy="2660063"/>
            <a:chOff x="5665144" y="2951215"/>
            <a:chExt cx="1268398" cy="2660063"/>
          </a:xfrm>
        </p:grpSpPr>
        <p:sp>
          <p:nvSpPr>
            <p:cNvPr id="87" name="Frihåndsform: figur 86">
              <a:extLst>
                <a:ext uri="{FF2B5EF4-FFF2-40B4-BE49-F238E27FC236}">
                  <a16:creationId xmlns:a16="http://schemas.microsoft.com/office/drawing/2014/main" id="{9CD7B1E1-8071-4F38-8264-3BDE8841B6DB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Environment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0A39FF34-4833-44CA-81C7-1DE05BD002E5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51BA38A6-CB9C-4A37-B245-E07C5270074C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TekstSylinder 49">
                <a:extLst>
                  <a:ext uri="{FF2B5EF4-FFF2-40B4-BE49-F238E27FC236}">
                    <a16:creationId xmlns:a16="http://schemas.microsoft.com/office/drawing/2014/main" id="{57DF9790-CE76-4828-ABBB-AD794461F06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Pollution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4AB61D7C-8973-4F4D-B457-7FC686F5E6A3}"/>
                </a:ext>
              </a:extLst>
            </p:cNvPr>
            <p:cNvGrpSpPr/>
            <p:nvPr/>
          </p:nvGrpSpPr>
          <p:grpSpPr>
            <a:xfrm>
              <a:off x="5844681" y="4379982"/>
              <a:ext cx="1088861" cy="374502"/>
              <a:chOff x="4390256" y="3248783"/>
              <a:chExt cx="1130881" cy="374502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ED240E55-65EF-40B4-92F3-74807446A603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TekstSylinder 47">
                <a:extLst>
                  <a:ext uri="{FF2B5EF4-FFF2-40B4-BE49-F238E27FC236}">
                    <a16:creationId xmlns:a16="http://schemas.microsoft.com/office/drawing/2014/main" id="{1FE686AC-53C1-44B8-A617-647CD9478195}"/>
                  </a:ext>
                </a:extLst>
              </p:cNvPr>
              <p:cNvSpPr txBox="1"/>
              <p:nvPr userDrawn="1"/>
            </p:nvSpPr>
            <p:spPr>
              <a:xfrm>
                <a:off x="4390257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900" kern="1200" dirty="0">
                    <a:solidFill>
                      <a:schemeClr val="lt1"/>
                    </a:solidFill>
                    <a:effectLst/>
                    <a:latin typeface="+mn-lt"/>
                    <a:ea typeface="+mn-ea"/>
                    <a:cs typeface="+mn-cs"/>
                  </a:rPr>
                  <a:t>Wildlife and Motorized Traffic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uppe 67">
              <a:extLst>
                <a:ext uri="{FF2B5EF4-FFF2-40B4-BE49-F238E27FC236}">
                  <a16:creationId xmlns:a16="http://schemas.microsoft.com/office/drawing/2014/main" id="{981F2B97-0676-476B-9A28-316B41C57A94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72" name="Rektangel 71">
                <a:extLst>
                  <a:ext uri="{FF2B5EF4-FFF2-40B4-BE49-F238E27FC236}">
                    <a16:creationId xmlns:a16="http://schemas.microsoft.com/office/drawing/2014/main" id="{103C6B28-6CC7-4117-AB14-F8002FA1FC4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TekstSylinder 72">
                <a:extLst>
                  <a:ext uri="{FF2B5EF4-FFF2-40B4-BE49-F238E27FC236}">
                    <a16:creationId xmlns:a16="http://schemas.microsoft.com/office/drawing/2014/main" id="{40D2104E-7E41-4281-A57D-2BAC25F82765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Fish and Water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uppe 68">
              <a:extLst>
                <a:ext uri="{FF2B5EF4-FFF2-40B4-BE49-F238E27FC236}">
                  <a16:creationId xmlns:a16="http://schemas.microsoft.com/office/drawing/2014/main" id="{E5AE7780-0F85-487E-BADF-D7874C43071D}"/>
                </a:ext>
              </a:extLst>
            </p:cNvPr>
            <p:cNvGrpSpPr/>
            <p:nvPr/>
          </p:nvGrpSpPr>
          <p:grpSpPr>
            <a:xfrm>
              <a:off x="5829003" y="5236776"/>
              <a:ext cx="1104538" cy="374502"/>
              <a:chOff x="4373973" y="3248783"/>
              <a:chExt cx="1147163" cy="374502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4999A756-0BE4-4D61-9F8E-0B3BC4AB4E00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1" name="TekstSylinder 70">
                <a:extLst>
                  <a:ext uri="{FF2B5EF4-FFF2-40B4-BE49-F238E27FC236}">
                    <a16:creationId xmlns:a16="http://schemas.microsoft.com/office/drawing/2014/main" id="{178EEA70-A5A7-4A1C-A427-36B8BF94283F}"/>
                  </a:ext>
                </a:extLst>
              </p:cNvPr>
              <p:cNvSpPr txBox="1"/>
              <p:nvPr userDrawn="1"/>
            </p:nvSpPr>
            <p:spPr>
              <a:xfrm>
                <a:off x="4373973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Nature </a:t>
                </a:r>
                <a:b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Conservation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98" name="Rett linje 97">
              <a:extLst>
                <a:ext uri="{FF2B5EF4-FFF2-40B4-BE49-F238E27FC236}">
                  <a16:creationId xmlns:a16="http://schemas.microsoft.com/office/drawing/2014/main" id="{87D9655B-70DB-4B69-8999-FE8B7A99D607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Rett linje 99">
              <a:extLst>
                <a:ext uri="{FF2B5EF4-FFF2-40B4-BE49-F238E27FC236}">
                  <a16:creationId xmlns:a16="http://schemas.microsoft.com/office/drawing/2014/main" id="{F3BC3158-6CDD-4FFF-90AA-D2592CCB9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Rett linje 101">
              <a:extLst>
                <a:ext uri="{FF2B5EF4-FFF2-40B4-BE49-F238E27FC236}">
                  <a16:creationId xmlns:a16="http://schemas.microsoft.com/office/drawing/2014/main" id="{88ECDE46-8DAB-4EC8-AFA3-E7A38D1CE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tt linje 102">
              <a:extLst>
                <a:ext uri="{FF2B5EF4-FFF2-40B4-BE49-F238E27FC236}">
                  <a16:creationId xmlns:a16="http://schemas.microsoft.com/office/drawing/2014/main" id="{7C6DFE02-2D80-4431-8BEE-9AC61A7B4D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tt linje 136">
              <a:extLst>
                <a:ext uri="{FF2B5EF4-FFF2-40B4-BE49-F238E27FC236}">
                  <a16:creationId xmlns:a16="http://schemas.microsoft.com/office/drawing/2014/main" id="{7C2D3E5F-6B0C-418A-83C6-41A2E079F160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uppe 145">
            <a:extLst>
              <a:ext uri="{FF2B5EF4-FFF2-40B4-BE49-F238E27FC236}">
                <a16:creationId xmlns:a16="http://schemas.microsoft.com/office/drawing/2014/main" id="{66ACBEB2-0F2A-4792-B388-0C60A455D3DC}"/>
              </a:ext>
            </a:extLst>
          </p:cNvPr>
          <p:cNvGrpSpPr/>
          <p:nvPr userDrawn="1"/>
        </p:nvGrpSpPr>
        <p:grpSpPr>
          <a:xfrm>
            <a:off x="7050131" y="2951215"/>
            <a:ext cx="1272566" cy="1938295"/>
            <a:chOff x="7199905" y="2951215"/>
            <a:chExt cx="1272566" cy="1938295"/>
          </a:xfrm>
        </p:grpSpPr>
        <p:sp>
          <p:nvSpPr>
            <p:cNvPr id="88" name="Frihåndsform: figur 87">
              <a:extLst>
                <a:ext uri="{FF2B5EF4-FFF2-40B4-BE49-F238E27FC236}">
                  <a16:creationId xmlns:a16="http://schemas.microsoft.com/office/drawing/2014/main" id="{77503614-5B8B-484F-9FEA-DF4A1CD70902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Reindeer Husbandry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53" name="Gruppe 52">
              <a:extLst>
                <a:ext uri="{FF2B5EF4-FFF2-40B4-BE49-F238E27FC236}">
                  <a16:creationId xmlns:a16="http://schemas.microsoft.com/office/drawing/2014/main" id="{908AD556-EA93-4B03-855E-E3C896BEDC7B}"/>
                </a:ext>
              </a:extLst>
            </p:cNvPr>
            <p:cNvGrpSpPr/>
            <p:nvPr/>
          </p:nvGrpSpPr>
          <p:grpSpPr>
            <a:xfrm>
              <a:off x="7381887" y="3951584"/>
              <a:ext cx="1090584" cy="509713"/>
              <a:chOff x="5758622" y="2636795"/>
              <a:chExt cx="1135213" cy="509713"/>
            </a:xfrm>
          </p:grpSpPr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C95E2232-A924-4487-A46E-3009521B616C}"/>
                  </a:ext>
                </a:extLst>
              </p:cNvPr>
              <p:cNvSpPr/>
              <p:nvPr userDrawn="1"/>
            </p:nvSpPr>
            <p:spPr>
              <a:xfrm>
                <a:off x="5758622" y="2636795"/>
                <a:ext cx="1130880" cy="509713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8" name="TekstSylinder 57">
                <a:extLst>
                  <a:ext uri="{FF2B5EF4-FFF2-40B4-BE49-F238E27FC236}">
                    <a16:creationId xmlns:a16="http://schemas.microsoft.com/office/drawing/2014/main" id="{0B8985B6-908D-4123-82AC-BBF07846C89F}"/>
                  </a:ext>
                </a:extLst>
              </p:cNvPr>
              <p:cNvSpPr txBox="1"/>
              <p:nvPr userDrawn="1"/>
            </p:nvSpPr>
            <p:spPr>
              <a:xfrm>
                <a:off x="5762955" y="2674199"/>
                <a:ext cx="1130880" cy="43133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Development</a:t>
                </a:r>
                <a:br>
                  <a:rPr lang="nb-NO" sz="900" kern="1200" dirty="0"/>
                </a:br>
                <a:r>
                  <a:rPr lang="nb-NO" sz="900" kern="1200" dirty="0"/>
                  <a:t>and Resource Management</a:t>
                </a:r>
              </a:p>
            </p:txBody>
          </p:sp>
        </p:grpSp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CEAAA7DA-BE98-498C-919D-21E3D5FC0844}"/>
                </a:ext>
              </a:extLst>
            </p:cNvPr>
            <p:cNvGrpSpPr/>
            <p:nvPr/>
          </p:nvGrpSpPr>
          <p:grpSpPr>
            <a:xfrm>
              <a:off x="7381882" y="4510851"/>
              <a:ext cx="1090576" cy="378659"/>
              <a:chOff x="5758622" y="3373470"/>
              <a:chExt cx="1135205" cy="378659"/>
            </a:xfrm>
          </p:grpSpPr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2ABF53A5-A163-4AAF-BD29-1CFCCE52ED0A}"/>
                  </a:ext>
                </a:extLst>
              </p:cNvPr>
              <p:cNvSpPr/>
              <p:nvPr userDrawn="1"/>
            </p:nvSpPr>
            <p:spPr>
              <a:xfrm>
                <a:off x="5758622" y="3377627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6" name="TekstSylinder 55">
                <a:extLst>
                  <a:ext uri="{FF2B5EF4-FFF2-40B4-BE49-F238E27FC236}">
                    <a16:creationId xmlns:a16="http://schemas.microsoft.com/office/drawing/2014/main" id="{11E5BF2D-1A74-4630-99D4-A89E80A38FE6}"/>
                  </a:ext>
                </a:extLst>
              </p:cNvPr>
              <p:cNvSpPr txBox="1"/>
              <p:nvPr userDrawn="1"/>
            </p:nvSpPr>
            <p:spPr>
              <a:xfrm>
                <a:off x="5762946" y="3373470"/>
                <a:ext cx="1130881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Grant</a:t>
                </a:r>
                <a:br>
                  <a:rPr lang="nb-NO" sz="900" kern="1200" dirty="0"/>
                </a:br>
                <a:r>
                  <a:rPr lang="nb-NO" sz="900" kern="1200" dirty="0"/>
                  <a:t>Management</a:t>
                </a:r>
              </a:p>
            </p:txBody>
          </p:sp>
        </p:grpSp>
        <p:cxnSp>
          <p:nvCxnSpPr>
            <p:cNvPr id="105" name="Rett linje 104">
              <a:extLst>
                <a:ext uri="{FF2B5EF4-FFF2-40B4-BE49-F238E27FC236}">
                  <a16:creationId xmlns:a16="http://schemas.microsoft.com/office/drawing/2014/main" id="{7D773C51-BEAB-4E7E-8EB0-35E4F2E4A201}"/>
                </a:ext>
              </a:extLst>
            </p:cNvPr>
            <p:cNvCxnSpPr>
              <a:cxnSpLocks/>
            </p:cNvCxnSpPr>
            <p:nvPr/>
          </p:nvCxnSpPr>
          <p:spPr>
            <a:xfrm>
              <a:off x="7211369" y="3801694"/>
              <a:ext cx="0" cy="9110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Rett linje 105">
              <a:extLst>
                <a:ext uri="{FF2B5EF4-FFF2-40B4-BE49-F238E27FC236}">
                  <a16:creationId xmlns:a16="http://schemas.microsoft.com/office/drawing/2014/main" id="{7C6D0527-B52A-4CCF-8518-05319719CB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213644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ett linje 106">
              <a:extLst>
                <a:ext uri="{FF2B5EF4-FFF2-40B4-BE49-F238E27FC236}">
                  <a16:creationId xmlns:a16="http://schemas.microsoft.com/office/drawing/2014/main" id="{AC8022AF-ED2A-4CD5-865D-3345D1DB9B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712697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Rett linje 137">
              <a:extLst>
                <a:ext uri="{FF2B5EF4-FFF2-40B4-BE49-F238E27FC236}">
                  <a16:creationId xmlns:a16="http://schemas.microsoft.com/office/drawing/2014/main" id="{C6730025-B17D-43AF-9E7C-E69071D22093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uppe 146">
            <a:extLst>
              <a:ext uri="{FF2B5EF4-FFF2-40B4-BE49-F238E27FC236}">
                <a16:creationId xmlns:a16="http://schemas.microsoft.com/office/drawing/2014/main" id="{0F0DB3DC-F7E5-4897-88C2-5FD76C732BE0}"/>
              </a:ext>
            </a:extLst>
          </p:cNvPr>
          <p:cNvGrpSpPr/>
          <p:nvPr userDrawn="1"/>
        </p:nvGrpSpPr>
        <p:grpSpPr>
          <a:xfrm>
            <a:off x="8440437" y="2951215"/>
            <a:ext cx="1268397" cy="869492"/>
            <a:chOff x="8734667" y="2951215"/>
            <a:chExt cx="1268397" cy="869492"/>
          </a:xfrm>
        </p:grpSpPr>
        <p:sp>
          <p:nvSpPr>
            <p:cNvPr id="89" name="Frihåndsform: figur 88">
              <a:extLst>
                <a:ext uri="{FF2B5EF4-FFF2-40B4-BE49-F238E27FC236}">
                  <a16:creationId xmlns:a16="http://schemas.microsoft.com/office/drawing/2014/main" id="{0A528FE6-8DD2-4B81-9F47-3727AD297DA6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1" dirty="0"/>
                <a:t>Agriculture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2E763C71-F525-46CF-9DD8-B6ECC5E849A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E74494EB-64F5-4B16-888C-F7129CA1DCA0}"/>
              </a:ext>
            </a:extLst>
          </p:cNvPr>
          <p:cNvGrpSpPr/>
          <p:nvPr userDrawn="1"/>
        </p:nvGrpSpPr>
        <p:grpSpPr>
          <a:xfrm>
            <a:off x="9830745" y="2951215"/>
            <a:ext cx="1268397" cy="869492"/>
            <a:chOff x="10269428" y="2951215"/>
            <a:chExt cx="1268397" cy="869492"/>
          </a:xfrm>
        </p:grpSpPr>
        <p:sp>
          <p:nvSpPr>
            <p:cNvPr id="90" name="Frihåndsform: figur 89">
              <a:extLst>
                <a:ext uri="{FF2B5EF4-FFF2-40B4-BE49-F238E27FC236}">
                  <a16:creationId xmlns:a16="http://schemas.microsoft.com/office/drawing/2014/main" id="{F5C7C095-4415-46C2-A3AA-0ADC5B2B29A5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Organization and Development</a:t>
              </a:r>
            </a:p>
          </p:txBody>
        </p: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730AD673-D749-4659-B71B-022083DCB1E5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8" name="Rett pilkobling 157">
            <a:extLst>
              <a:ext uri="{FF2B5EF4-FFF2-40B4-BE49-F238E27FC236}">
                <a16:creationId xmlns:a16="http://schemas.microsoft.com/office/drawing/2014/main" id="{2BB5E2DC-C30B-4FF8-A426-03A33ED903C4}"/>
              </a:ext>
            </a:extLst>
          </p:cNvPr>
          <p:cNvCxnSpPr>
            <a:cxnSpLocks/>
          </p:cNvCxnSpPr>
          <p:nvPr userDrawn="1"/>
        </p:nvCxnSpPr>
        <p:spPr>
          <a:xfrm>
            <a:off x="3107765" y="5828410"/>
            <a:ext cx="7828107" cy="7701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tt linje 100">
            <a:extLst>
              <a:ext uri="{FF2B5EF4-FFF2-40B4-BE49-F238E27FC236}">
                <a16:creationId xmlns:a16="http://schemas.microsoft.com/office/drawing/2014/main" id="{6CCCB4EE-D35C-4395-BE45-62B7F814E383}"/>
              </a:ext>
            </a:extLst>
          </p:cNvPr>
          <p:cNvCxnSpPr>
            <a:cxnSpLocks/>
          </p:cNvCxnSpPr>
          <p:nvPr userDrawn="1"/>
        </p:nvCxnSpPr>
        <p:spPr>
          <a:xfrm>
            <a:off x="2891913" y="3798901"/>
            <a:ext cx="0" cy="1603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Rett linje 107">
            <a:extLst>
              <a:ext uri="{FF2B5EF4-FFF2-40B4-BE49-F238E27FC236}">
                <a16:creationId xmlns:a16="http://schemas.microsoft.com/office/drawing/2014/main" id="{FBB2F8B4-C01B-4617-84F5-D84DA3F442E3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1913" y="4995630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Rett linje 108">
            <a:extLst>
              <a:ext uri="{FF2B5EF4-FFF2-40B4-BE49-F238E27FC236}">
                <a16:creationId xmlns:a16="http://schemas.microsoft.com/office/drawing/2014/main" id="{89082F39-B10F-4F08-AEA1-B0E83D8BBB8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0504" y="5401528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kstSylinder 115">
            <a:extLst>
              <a:ext uri="{FF2B5EF4-FFF2-40B4-BE49-F238E27FC236}">
                <a16:creationId xmlns:a16="http://schemas.microsoft.com/office/drawing/2014/main" id="{1740716E-3BD1-4921-AE90-F29186CC7F7B}"/>
              </a:ext>
            </a:extLst>
          </p:cNvPr>
          <p:cNvSpPr txBox="1"/>
          <p:nvPr userDrawn="1"/>
        </p:nvSpPr>
        <p:spPr>
          <a:xfrm>
            <a:off x="3065761" y="4815287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Municipal Health Services</a:t>
            </a:r>
            <a:endParaRPr lang="nb-NO" sz="9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4" name="TekstSylinder 123">
            <a:extLst>
              <a:ext uri="{FF2B5EF4-FFF2-40B4-BE49-F238E27FC236}">
                <a16:creationId xmlns:a16="http://schemas.microsoft.com/office/drawing/2014/main" id="{4B2D1C30-C905-4537-9BAD-E47DC9ABABFC}"/>
              </a:ext>
            </a:extLst>
          </p:cNvPr>
          <p:cNvSpPr txBox="1"/>
          <p:nvPr userDrawn="1"/>
        </p:nvSpPr>
        <p:spPr>
          <a:xfrm>
            <a:off x="3065760" y="5251399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Sector Development</a:t>
            </a:r>
            <a:endParaRPr lang="nb-NO" sz="9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10" name="Rett linje 109">
            <a:extLst>
              <a:ext uri="{FF2B5EF4-FFF2-40B4-BE49-F238E27FC236}">
                <a16:creationId xmlns:a16="http://schemas.microsoft.com/office/drawing/2014/main" id="{366EC4FF-A001-47AE-8CD0-45780C2521CB}"/>
              </a:ext>
            </a:extLst>
          </p:cNvPr>
          <p:cNvCxnSpPr>
            <a:cxnSpLocks/>
          </p:cNvCxnSpPr>
          <p:nvPr userDrawn="1"/>
        </p:nvCxnSpPr>
        <p:spPr>
          <a:xfrm>
            <a:off x="6166161" y="2511188"/>
            <a:ext cx="134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Rett linje 114">
            <a:extLst>
              <a:ext uri="{FF2B5EF4-FFF2-40B4-BE49-F238E27FC236}">
                <a16:creationId xmlns:a16="http://schemas.microsoft.com/office/drawing/2014/main" id="{F64C256E-A0F4-4731-9E5C-0CC787A22C1F}"/>
              </a:ext>
            </a:extLst>
          </p:cNvPr>
          <p:cNvCxnSpPr>
            <a:cxnSpLocks/>
          </p:cNvCxnSpPr>
          <p:nvPr userDrawn="1"/>
        </p:nvCxnSpPr>
        <p:spPr>
          <a:xfrm>
            <a:off x="7416920" y="1645325"/>
            <a:ext cx="134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096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821928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Facebook: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3" r="6209" b="15925"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466" y="4371755"/>
            <a:ext cx="4502852" cy="13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44933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4" b="16141"/>
          <a:stretch/>
        </p:blipFill>
        <p:spPr>
          <a:xfrm>
            <a:off x="5043433" y="283407"/>
            <a:ext cx="7148568" cy="657459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56" y="4366659"/>
            <a:ext cx="4488074" cy="1359887"/>
          </a:xfrm>
          <a:prstGeom prst="rect">
            <a:avLst/>
          </a:prstGeom>
        </p:spPr>
      </p:pic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8D230D01-59C4-4D3B-A7E0-5EF1C78604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89" y="5760731"/>
            <a:ext cx="314759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62" y="4366660"/>
            <a:ext cx="4516284" cy="1368434"/>
          </a:xfrm>
          <a:prstGeom prst="rect">
            <a:avLst/>
          </a:prstGeom>
        </p:spPr>
      </p:pic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B8A2F4C7-060D-48BD-9415-8709FB237A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51" y="0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905346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52" y="5301719"/>
            <a:ext cx="4091631" cy="128507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3A2A35EA-A437-4414-B36E-4FFE741F5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9D4A491-9D7E-4D00-82ED-F7B6A546CC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Har du ikke relevant bilde? </a:t>
            </a:r>
            <a:br>
              <a:rPr lang="nb-NO" dirty="0"/>
            </a:br>
            <a:r>
              <a:rPr lang="nb-NO" dirty="0"/>
              <a:t>Bruk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90756" y="6261302"/>
            <a:ext cx="129547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jun 2022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0000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6663"/>
            <a:ext cx="4567968" cy="13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6676853-74CF-45CC-805F-07838E756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8896396" y="5725022"/>
            <a:ext cx="2922438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3A91C848-AF57-492A-9CBB-68C9DBE07C7F}"/>
              </a:ext>
            </a:extLst>
          </p:cNvPr>
          <p:cNvSpPr txBox="1"/>
          <p:nvPr userDrawn="1"/>
        </p:nvSpPr>
        <p:spPr>
          <a:xfrm>
            <a:off x="1089026" y="5089524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5CA2D7A1-A9EC-4DFB-B01F-869796DA5F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561">
            <a:off x="1065195" y="1252353"/>
            <a:ext cx="3098703" cy="2715262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13F3B57A-6EA5-4553-BD5B-BD66C31665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7259"/>
            <a:ext cx="4155579" cy="1259141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B5AD073F-C94E-4362-9B91-DD540B19E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C0ACB3B9-032C-446D-84B9-5C5157E9498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57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36BB7855-5839-421C-BA23-643A63894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050949" y="5709950"/>
            <a:ext cx="288825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792872F9-824D-494C-BA82-1DB91DD38726}"/>
              </a:ext>
            </a:extLst>
          </p:cNvPr>
          <p:cNvSpPr txBox="1"/>
          <p:nvPr userDrawn="1"/>
        </p:nvSpPr>
        <p:spPr>
          <a:xfrm>
            <a:off x="1055688" y="5056721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Monica </a:t>
            </a:r>
            <a:r>
              <a:rPr lang="nb-NO" sz="7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Hertwig</a:t>
            </a:r>
            <a:endParaRPr lang="nb-NO" sz="7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CD21B3DE-1575-44FD-92EC-F90772B9C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306">
            <a:off x="645922" y="756342"/>
            <a:ext cx="2752702" cy="301491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9F85CDC-9233-47BB-A8A9-9B37A6743E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9782"/>
            <a:ext cx="4134772" cy="1252836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5F663A1B-4F35-42FB-88B9-93563ABE4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D0B550D9-3573-4562-95F6-04D9172C20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32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297C93-4219-4F18-BA73-C51F651A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19095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2554" y="6261302"/>
            <a:ext cx="163368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jun 2022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263"/>
            <a:ext cx="3514666" cy="156845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6968"/>
            <a:ext cx="4553146" cy="13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jumilsste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C820F921-B1FB-4C7D-947B-927D22FBD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1" y="1122363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1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for Sjumilssteget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2138" y="6261302"/>
            <a:ext cx="1834098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jun 2022</a:t>
            </a:fld>
            <a:endParaRPr lang="nb-NO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B4086AD-CE9C-4879-A5B8-BC4278632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45157"/>
            <a:ext cx="4956633" cy="103666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25000"/>
              </a:scheme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1AA0A52-D1E9-4DB4-B28B-31C219CE1E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1255"/>
            <a:ext cx="4572000" cy="138531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0963FE4-15FB-4A02-BF6F-86DA52DE81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658" y="4414202"/>
            <a:ext cx="1556261" cy="513836"/>
          </a:xfrm>
          <a:prstGeom prst="rect">
            <a:avLst/>
          </a:prstGeom>
        </p:spPr>
      </p:pic>
      <p:pic>
        <p:nvPicPr>
          <p:cNvPr id="4" name="Bilde 3" descr="Et bilde som inneholder mat, blomst&#10;&#10;Automatisk generert beskrivelse">
            <a:extLst>
              <a:ext uri="{FF2B5EF4-FFF2-40B4-BE49-F238E27FC236}">
                <a16:creationId xmlns:a16="http://schemas.microsoft.com/office/drawing/2014/main" id="{2D85F29F-7D1E-472C-B7A0-6D4BD2DBC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2"/>
          <a:stretch/>
        </p:blipFill>
        <p:spPr>
          <a:xfrm>
            <a:off x="8172393" y="4416219"/>
            <a:ext cx="1692275" cy="5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98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1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D3ABC9C-3DC2-409D-981E-951A3CCB9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9631" y="1159715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2">
                <a:alpha val="2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52762" y="6261302"/>
            <a:ext cx="153347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jun 2022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82E4FA4-0C75-4599-B057-857F5752AE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3" b="-707"/>
          <a:stretch/>
        </p:blipFill>
        <p:spPr>
          <a:xfrm>
            <a:off x="9270838" y="770349"/>
            <a:ext cx="2921162" cy="5490953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9F5915E-1AC6-4A60-AE92-7B3B44C57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28912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0D545EC-635C-403C-971E-523F2472CF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28182"/>
            <a:ext cx="4547249" cy="13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88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2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170480C-12DC-4E50-B59D-5DC82F09B7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03282" y="6261302"/>
            <a:ext cx="128295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jun 2022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C04B56A-6285-4E14-AB26-D8F8AF17D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77754" r="57275" b="-902"/>
          <a:stretch/>
        </p:blipFill>
        <p:spPr>
          <a:xfrm>
            <a:off x="8555466" y="5220000"/>
            <a:ext cx="2771796" cy="137148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8C91647-78AE-4107-B500-DD52966174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 r="43416" b="23153"/>
          <a:stretch/>
        </p:blipFill>
        <p:spPr>
          <a:xfrm>
            <a:off x="8465925" y="829206"/>
            <a:ext cx="3726076" cy="4390795"/>
          </a:xfrm>
          <a:prstGeom prst="rect">
            <a:avLst/>
          </a:prstGeom>
        </p:spPr>
      </p:pic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8D57E779-4ACD-4D82-AC26-FD122764CC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8230"/>
            <a:ext cx="5136285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F0903F2-2BD7-4D2A-A01E-CBB944EA59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5128181"/>
            <a:ext cx="4635619" cy="140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99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3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1048940-5C9B-463A-9754-052F18F2A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255713"/>
            <a:ext cx="9260608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03074" y="6261302"/>
            <a:ext cx="1383161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jun 2022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CC78C74-428A-4A04-A421-A611CE511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" t="-1580" r="44011" b="7087"/>
          <a:stretch/>
        </p:blipFill>
        <p:spPr>
          <a:xfrm>
            <a:off x="7620002" y="-44489"/>
            <a:ext cx="4571998" cy="6946978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08B8C2C-AF0F-4123-818B-F35C3BABE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38230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63691A9-8075-4666-AF86-B992616D17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5341"/>
            <a:ext cx="4461398" cy="13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2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61" r:id="rId2"/>
    <p:sldLayoutId id="2147483666" r:id="rId3"/>
    <p:sldLayoutId id="2147483667" r:id="rId4"/>
    <p:sldLayoutId id="2147483669" r:id="rId5"/>
    <p:sldLayoutId id="2147483730" r:id="rId6"/>
    <p:sldLayoutId id="2147483727" r:id="rId7"/>
    <p:sldLayoutId id="2147483697" r:id="rId8"/>
    <p:sldLayoutId id="2147483681" r:id="rId9"/>
    <p:sldLayoutId id="2147483698" r:id="rId10"/>
    <p:sldLayoutId id="2147483763" r:id="rId11"/>
    <p:sldLayoutId id="2147483764" r:id="rId12"/>
    <p:sldLayoutId id="2147483664" r:id="rId13"/>
    <p:sldLayoutId id="2147483767" r:id="rId14"/>
    <p:sldLayoutId id="2147483713" r:id="rId15"/>
    <p:sldLayoutId id="2147483776" r:id="rId16"/>
    <p:sldLayoutId id="2147483775" r:id="rId17"/>
    <p:sldLayoutId id="2147483685" r:id="rId18"/>
    <p:sldLayoutId id="2147483714" r:id="rId19"/>
    <p:sldLayoutId id="2147483702" r:id="rId20"/>
    <p:sldLayoutId id="2147483774" r:id="rId21"/>
    <p:sldLayoutId id="2147483716" r:id="rId22"/>
    <p:sldLayoutId id="2147483707" r:id="rId23"/>
    <p:sldLayoutId id="2147483675" r:id="rId24"/>
    <p:sldLayoutId id="2147483706" r:id="rId25"/>
    <p:sldLayoutId id="2147483709" r:id="rId26"/>
    <p:sldLayoutId id="2147483711" r:id="rId27"/>
    <p:sldLayoutId id="2147483710" r:id="rId28"/>
    <p:sldLayoutId id="2147483712" r:id="rId29"/>
    <p:sldLayoutId id="2147483655" r:id="rId30"/>
    <p:sldLayoutId id="2147483736" r:id="rId31"/>
    <p:sldLayoutId id="2147483733" r:id="rId32"/>
    <p:sldLayoutId id="2147483768" r:id="rId33"/>
    <p:sldLayoutId id="2147483772" r:id="rId34"/>
    <p:sldLayoutId id="2147483773" r:id="rId35"/>
    <p:sldLayoutId id="2147483759" r:id="rId36"/>
    <p:sldLayoutId id="2147483758" r:id="rId37"/>
    <p:sldLayoutId id="2147483757" r:id="rId38"/>
    <p:sldLayoutId id="2147483746" r:id="rId39"/>
    <p:sldLayoutId id="2147483745" r:id="rId40"/>
    <p:sldLayoutId id="2147483752" r:id="rId41"/>
    <p:sldLayoutId id="2147483718" r:id="rId42"/>
    <p:sldLayoutId id="2147483719" r:id="rId43"/>
    <p:sldLayoutId id="2147483777" r:id="rId4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3.jpe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2.jpeg"/><Relationship Id="rId16" Type="http://schemas.openxmlformats.org/officeDocument/2006/relationships/image" Target="../media/image59.png"/><Relationship Id="rId20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png"/><Relationship Id="rId18" Type="http://schemas.openxmlformats.org/officeDocument/2006/relationships/image" Target="../media/image78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17" Type="http://schemas.openxmlformats.org/officeDocument/2006/relationships/image" Target="../media/image60.png"/><Relationship Id="rId2" Type="http://schemas.openxmlformats.org/officeDocument/2006/relationships/image" Target="../media/image64.png"/><Relationship Id="rId16" Type="http://schemas.openxmlformats.org/officeDocument/2006/relationships/image" Target="../media/image52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79.jpe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FBCB19BB-07A0-DE2A-2471-59F063EAA3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Direktehjemler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AA8C27-1B89-4B44-868C-4FFEFD560A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16. jun 2022</a:t>
            </a:fld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D042DF5-F219-72FD-9823-5D6F3CDE15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Motorferdsel i utmark uten søknad. </a:t>
            </a:r>
          </a:p>
        </p:txBody>
      </p:sp>
    </p:spTree>
    <p:extLst>
      <p:ext uri="{BB962C8B-B14F-4D97-AF65-F5344CB8AC3E}">
        <p14:creationId xmlns:p14="http://schemas.microsoft.com/office/powerpoint/2010/main" val="3960127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6ACD3954-2984-4AAC-A01B-9C314D32E9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Tirsdag (middag) og onsdag (samling) 20 – 21. September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rgbClr val="00B050"/>
                </a:solidFill>
              </a:rPr>
              <a:t>Vi dekker alle utgifter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Invitasjon kommer </a:t>
            </a:r>
            <a:r>
              <a:rPr lang="nb-NO" dirty="0" err="1"/>
              <a:t>idag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Vi skal få info om ny motorferdsellov! </a:t>
            </a:r>
            <a:r>
              <a:rPr lang="nb-NO" dirty="0">
                <a:sym typeface="Wingdings" panose="05000000000000000000" pitchFamily="2" charset="2"/>
              </a:rPr>
              <a:t> </a:t>
            </a:r>
            <a:r>
              <a:rPr lang="nb-NO" dirty="0"/>
              <a:t>Få med dere politikerne.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 Nettverksbygging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Siste nytt fra forvaltningen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13" name="Tittel 12">
            <a:extLst>
              <a:ext uri="{FF2B5EF4-FFF2-40B4-BE49-F238E27FC236}">
                <a16:creationId xmlns:a16="http://schemas.microsoft.com/office/drawing/2014/main" id="{EBF72484-00DF-4750-A254-46DF39BBE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55594"/>
            <a:ext cx="5040306" cy="1069041"/>
          </a:xfrm>
        </p:spPr>
        <p:txBody>
          <a:bodyPr/>
          <a:lstStyle/>
          <a:p>
            <a:r>
              <a:rPr lang="nb-NO" dirty="0"/>
              <a:t>Fagsamling i Tromsø</a:t>
            </a:r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5CFEB286-DF6E-4747-8C59-357B60669D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 err="1"/>
              <a:t>VisitNorway</a:t>
            </a:r>
            <a:endParaRPr lang="nb-NO" dirty="0"/>
          </a:p>
        </p:txBody>
      </p:sp>
      <p:pic>
        <p:nvPicPr>
          <p:cNvPr id="1034" name="Picture 10" descr="Tromsø | Arktiske eventyr">
            <a:extLst>
              <a:ext uri="{FF2B5EF4-FFF2-40B4-BE49-F238E27FC236}">
                <a16:creationId xmlns:a16="http://schemas.microsoft.com/office/drawing/2014/main" id="{7298BC6E-3E4F-4194-8335-656146EAC00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7" b="1301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035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9ECC01F-A8E5-43D5-A234-ACC9B4E764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Ta dere 4 min til evaluering, det hjelper oss veldig!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Vi sender dere link til evaluering på mail etter kurset. </a:t>
            </a:r>
          </a:p>
        </p:txBody>
      </p:sp>
      <p:pic>
        <p:nvPicPr>
          <p:cNvPr id="7" name="Plassholder for bilde 6" descr="Et bilde som inneholder gress, utendørs, sopp&#10;&#10;Automatisk generert beskrivelse">
            <a:extLst>
              <a:ext uri="{FF2B5EF4-FFF2-40B4-BE49-F238E27FC236}">
                <a16:creationId xmlns:a16="http://schemas.microsoft.com/office/drawing/2014/main" id="{946E8D22-563D-4053-A8A1-B85332B722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0" r="16060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B1C70EEF-D37A-4173-A555-5BF427677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426145"/>
            <a:ext cx="5040306" cy="921640"/>
          </a:xfrm>
        </p:spPr>
        <p:txBody>
          <a:bodyPr/>
          <a:lstStyle/>
          <a:p>
            <a:pPr algn="ctr"/>
            <a:r>
              <a:rPr lang="nb-NO" dirty="0"/>
              <a:t>Evaluering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35572BB-BE20-45ED-A797-E4FF55E7105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Lise Sundelin Morottaja</a:t>
            </a:r>
          </a:p>
        </p:txBody>
      </p:sp>
    </p:spTree>
    <p:extLst>
      <p:ext uri="{BB962C8B-B14F-4D97-AF65-F5344CB8AC3E}">
        <p14:creationId xmlns:p14="http://schemas.microsoft.com/office/powerpoint/2010/main" val="3774889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E14D5F3-DAE8-4B6E-B9EE-DFC2C341CC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B1886F7-A938-4B9E-AE71-D9C4475CFF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450AEC1-9E13-4620-B8FD-500DA23C7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6C40DF4-CCB1-4C74-BF57-728D4FCC18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8D76458-CC01-4F23-A1F2-76BB9BF250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8484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0CFD52D-E922-BF1B-C280-8DDD4C07CD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Hva er direktehjemlet kjøring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Hvor i loven finner vi det?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Erfaringer fra kommunene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Eksempler på direktehjemlet kjøring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Hva er unntakstilfelle §6?</a:t>
            </a:r>
          </a:p>
        </p:txBody>
      </p:sp>
      <p:pic>
        <p:nvPicPr>
          <p:cNvPr id="11" name="Plassholder for bilde 10" descr="Et bilde som inneholder katt, innendørs, stein&#10;&#10;Automatisk generert beskrivelse">
            <a:extLst>
              <a:ext uri="{FF2B5EF4-FFF2-40B4-BE49-F238E27FC236}">
                <a16:creationId xmlns:a16="http://schemas.microsoft.com/office/drawing/2014/main" id="{44368875-2997-2BAE-66A8-7E4DA74345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9" b="4059"/>
          <a:stretch>
            <a:fillRect/>
          </a:stretch>
        </p:blipFill>
        <p:spPr/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FCE68E1E-4A5A-1684-10C2-C3DAF4AA8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Agenda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3A6AD29-2242-57FA-5703-7BD21EF3029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Lise Sundelin Morottaja </a:t>
            </a:r>
          </a:p>
        </p:txBody>
      </p:sp>
    </p:spTree>
    <p:extLst>
      <p:ext uri="{BB962C8B-B14F-4D97-AF65-F5344CB8AC3E}">
        <p14:creationId xmlns:p14="http://schemas.microsoft.com/office/powerpoint/2010/main" val="2976858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CD5BCCE-F1DC-E806-3E46-FD5001DC6C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Kjøring som en ikke trenger å søke 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Kjøring som er samfunnsnyttig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Bestemt av lovgiver at skal kunne kjøre </a:t>
            </a:r>
            <a:r>
              <a:rPr lang="nb-NO"/>
              <a:t>uten søknad</a:t>
            </a:r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53AB779A-EEFC-8625-2932-04E17BB03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62682"/>
            <a:ext cx="5040306" cy="889686"/>
          </a:xfrm>
        </p:spPr>
        <p:txBody>
          <a:bodyPr/>
          <a:lstStyle/>
          <a:p>
            <a:pPr algn="ctr"/>
            <a:r>
              <a:rPr lang="nb-NO" dirty="0"/>
              <a:t>Direktehjemler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495A30A-3071-52CF-3303-D6ABCDDC2F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Nødetatene</a:t>
            </a:r>
          </a:p>
        </p:txBody>
      </p:sp>
      <p:pic>
        <p:nvPicPr>
          <p:cNvPr id="1030" name="Picture 6" descr="Viktige telefonnumre - Hitra">
            <a:extLst>
              <a:ext uri="{FF2B5EF4-FFF2-40B4-BE49-F238E27FC236}">
                <a16:creationId xmlns:a16="http://schemas.microsoft.com/office/drawing/2014/main" id="{DFFD4586-FA8A-60A2-8D82-6E7F39922708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r="918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604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4035BA6-858A-5D50-BEB4-24C9089DAA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br>
              <a:rPr lang="nb-NO" dirty="0"/>
            </a:br>
            <a:br>
              <a:rPr lang="nb-NO" dirty="0"/>
            </a:br>
            <a:r>
              <a:rPr lang="nb-NO" dirty="0"/>
              <a:t>3 steder i loven:</a:t>
            </a:r>
          </a:p>
          <a:p>
            <a:pPr marL="1028700" lvl="1" indent="-342900"/>
            <a:r>
              <a:rPr lang="nb-NO" dirty="0"/>
              <a:t>Motorferdselloven § 2</a:t>
            </a:r>
          </a:p>
          <a:p>
            <a:pPr marL="1028700" lvl="1" indent="-342900"/>
            <a:r>
              <a:rPr lang="nb-NO" dirty="0"/>
              <a:t>Nasjonal forskrift § 2</a:t>
            </a:r>
          </a:p>
          <a:p>
            <a:pPr marL="1028700" lvl="1" indent="-342900"/>
            <a:r>
              <a:rPr lang="nb-NO" dirty="0"/>
              <a:t>Nasjonal forskrift § 3</a:t>
            </a:r>
          </a:p>
          <a:p>
            <a:pPr marL="1028700" lvl="1" indent="-342900"/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Lovdata.no eller rettsdata.no</a:t>
            </a:r>
          </a:p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540304E-946F-DAE8-0B83-3EB9E7122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 i loven finner vi direktehjemler?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FD5A7A7-344E-ECED-34CF-8CB7134FF04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Stortinget </a:t>
            </a:r>
          </a:p>
        </p:txBody>
      </p:sp>
      <p:pic>
        <p:nvPicPr>
          <p:cNvPr id="6" name="Picture 2" descr="Kort om Stortingets lovarbeid - stortinget.no">
            <a:extLst>
              <a:ext uri="{FF2B5EF4-FFF2-40B4-BE49-F238E27FC236}">
                <a16:creationId xmlns:a16="http://schemas.microsoft.com/office/drawing/2014/main" id="{F49116F7-4AC4-85C5-EAA7-8349B1F18DF8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5" r="28135"/>
          <a:stretch>
            <a:fillRect/>
          </a:stretch>
        </p:blipFill>
        <p:spPr bwMode="auto">
          <a:xfrm>
            <a:off x="0" y="0"/>
            <a:ext cx="5551488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685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37B7EE94-5DED-780E-EC80-E0100114E7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434282"/>
            <a:ext cx="5040306" cy="3874444"/>
          </a:xfrm>
        </p:spPr>
        <p:txBody>
          <a:bodyPr/>
          <a:lstStyle/>
          <a:p>
            <a:r>
              <a:rPr lang="nb-NO" dirty="0">
                <a:sym typeface="Wingdings" panose="05000000000000000000" pitchFamily="2" charset="2"/>
              </a:rPr>
              <a:t> </a:t>
            </a:r>
            <a:r>
              <a:rPr lang="nb-NO" dirty="0"/>
              <a:t>Flere behandler §6-saker som er direktehjemlet kjøring.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r>
              <a:rPr lang="nb-NO" dirty="0"/>
              <a:t>Eksempel fra kommuner</a:t>
            </a:r>
          </a:p>
          <a:p>
            <a:pPr lvl="1"/>
            <a:r>
              <a:rPr lang="nb-NO" dirty="0"/>
              <a:t>Politiets øvelser</a:t>
            </a:r>
          </a:p>
          <a:p>
            <a:pPr lvl="1"/>
            <a:r>
              <a:rPr lang="nb-NO" dirty="0"/>
              <a:t>Redningstjenestens øvelser</a:t>
            </a:r>
          </a:p>
          <a:p>
            <a:pPr lvl="1"/>
            <a:r>
              <a:rPr lang="nb-NO" dirty="0"/>
              <a:t>Kjøring til vannverk</a:t>
            </a:r>
          </a:p>
          <a:p>
            <a:pPr lvl="1"/>
            <a:r>
              <a:rPr lang="nb-NO" dirty="0"/>
              <a:t>Sjekk av anlegg (strøm, radar </a:t>
            </a:r>
            <a:r>
              <a:rPr lang="nb-NO" dirty="0" err="1"/>
              <a:t>osv</a:t>
            </a:r>
            <a:r>
              <a:rPr lang="nb-NO" dirty="0"/>
              <a:t>)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CC9DE9B-68D4-69AA-3FCB-24720B7C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06137"/>
            <a:ext cx="5040305" cy="1126422"/>
          </a:xfrm>
        </p:spPr>
        <p:txBody>
          <a:bodyPr/>
          <a:lstStyle/>
          <a:p>
            <a:r>
              <a:rPr lang="nb-NO" dirty="0"/>
              <a:t>Erfaringer fra kommuner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2B19C73-2641-7250-3D29-ED1156CADDD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 err="1"/>
              <a:t>Istoc</a:t>
            </a:r>
            <a:endParaRPr lang="nb-NO" dirty="0"/>
          </a:p>
        </p:txBody>
      </p:sp>
      <p:pic>
        <p:nvPicPr>
          <p:cNvPr id="2056" name="Picture 8" descr="UK office workers reveal their 50 biggest gripes: From messy desks, slow  computers and smelly food | The Independent | The Independent">
            <a:extLst>
              <a:ext uri="{FF2B5EF4-FFF2-40B4-BE49-F238E27FC236}">
                <a16:creationId xmlns:a16="http://schemas.microsoft.com/office/drawing/2014/main" id="{F0E051C7-DE0D-18A8-CC9B-9EC037CC764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5" r="1982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654AF42-3150-1C5E-DF0B-17B3A794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40" y="3918382"/>
            <a:ext cx="1072665" cy="107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Nødsentral Brann - Hovedportal">
            <a:extLst>
              <a:ext uri="{FF2B5EF4-FFF2-40B4-BE49-F238E27FC236}">
                <a16:creationId xmlns:a16="http://schemas.microsoft.com/office/drawing/2014/main" id="{8174AFE6-8D98-F67F-CC65-E06B07EA2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340" y="3779420"/>
            <a:ext cx="1274885" cy="87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4A980B1D-FAB9-E75F-B22F-D6FC68953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235" y="3120327"/>
            <a:ext cx="1706388" cy="1190473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F7D15101-2FB1-570F-FDED-FDE614660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7" y="4737108"/>
            <a:ext cx="711870" cy="711870"/>
          </a:xfrm>
          <a:prstGeom prst="rect">
            <a:avLst/>
          </a:prstGeom>
        </p:spPr>
      </p:pic>
      <p:pic>
        <p:nvPicPr>
          <p:cNvPr id="15" name="Bilde 14" descr="Et bilde som inneholder bygning&#10;&#10;Automatisk generert beskrivelse">
            <a:extLst>
              <a:ext uri="{FF2B5EF4-FFF2-40B4-BE49-F238E27FC236}">
                <a16:creationId xmlns:a16="http://schemas.microsoft.com/office/drawing/2014/main" id="{463F822D-68E6-7C7B-AC14-329C1988A8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621" y="5377947"/>
            <a:ext cx="1734674" cy="89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23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65DB9F3F-A77C-B1AD-74ED-1E79D830D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873125"/>
            <a:ext cx="11315700" cy="1077209"/>
          </a:xfrm>
        </p:spPr>
        <p:txBody>
          <a:bodyPr/>
          <a:lstStyle/>
          <a:p>
            <a:r>
              <a:rPr lang="nb-NO" dirty="0"/>
              <a:t>direktehjemlet kjøring barmark + vinterføre: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1A1F335-1D5A-DF60-8B85-45F89143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04" y="3448090"/>
            <a:ext cx="1072665" cy="107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Nødsentral Brann - Hovedportal">
            <a:extLst>
              <a:ext uri="{FF2B5EF4-FFF2-40B4-BE49-F238E27FC236}">
                <a16:creationId xmlns:a16="http://schemas.microsoft.com/office/drawing/2014/main" id="{AF581AD5-8073-1CCC-4881-E1D072384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653" y="2556450"/>
            <a:ext cx="1274885" cy="87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8.4 Lov om statlig naturoppsyn – og om Statens Naturoppsyn (SNO) — Håndbok  for fjellstyrer">
            <a:extLst>
              <a:ext uri="{FF2B5EF4-FFF2-40B4-BE49-F238E27FC236}">
                <a16:creationId xmlns:a16="http://schemas.microsoft.com/office/drawing/2014/main" id="{9C6C3A10-ADA0-C01D-EA85-5FEE6E03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342" y="3529456"/>
            <a:ext cx="536344" cy="90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Forsvaret">
            <a:extLst>
              <a:ext uri="{FF2B5EF4-FFF2-40B4-BE49-F238E27FC236}">
                <a16:creationId xmlns:a16="http://schemas.microsoft.com/office/drawing/2014/main" id="{C9101F18-AB65-134B-B452-E89523106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04" y="5258997"/>
            <a:ext cx="776241" cy="75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osten Norge AS (@postennorge) / Twitter">
            <a:extLst>
              <a:ext uri="{FF2B5EF4-FFF2-40B4-BE49-F238E27FC236}">
                <a16:creationId xmlns:a16="http://schemas.microsoft.com/office/drawing/2014/main" id="{FD68B32F-7255-0116-17F5-65BB59069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747" y="5162418"/>
            <a:ext cx="909935" cy="90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ornyet avtale - Teletjenester - NESO">
            <a:extLst>
              <a:ext uri="{FF2B5EF4-FFF2-40B4-BE49-F238E27FC236}">
                <a16:creationId xmlns:a16="http://schemas.microsoft.com/office/drawing/2014/main" id="{A19F5A1B-8A3D-6236-6F5F-ABBED51B4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973" y="4716412"/>
            <a:ext cx="1411969" cy="79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elenor Next Rask 100 mbit/s | Mobilabonnementpris">
            <a:extLst>
              <a:ext uri="{FF2B5EF4-FFF2-40B4-BE49-F238E27FC236}">
                <a16:creationId xmlns:a16="http://schemas.microsoft.com/office/drawing/2014/main" id="{9D24C435-C6B9-080E-4159-31CB786C6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214" y="5430838"/>
            <a:ext cx="975029" cy="60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ilde 19" descr="Et bilde som inneholder plante, tre, vektorgrafikk, flagg&#10;&#10;Automatisk generert beskrivelse">
            <a:extLst>
              <a:ext uri="{FF2B5EF4-FFF2-40B4-BE49-F238E27FC236}">
                <a16:creationId xmlns:a16="http://schemas.microsoft.com/office/drawing/2014/main" id="{8C41874D-DE31-2F52-083B-7824F83296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997" y="2538021"/>
            <a:ext cx="1072665" cy="987933"/>
          </a:xfrm>
          <a:prstGeom prst="rect">
            <a:avLst/>
          </a:prstGeom>
        </p:spPr>
      </p:pic>
      <p:pic>
        <p:nvPicPr>
          <p:cNvPr id="21" name="Bilde 20" descr="Et bilde som inneholder pattedyr, rådyr, ku&#10;&#10;Automatisk generert beskrivelse">
            <a:extLst>
              <a:ext uri="{FF2B5EF4-FFF2-40B4-BE49-F238E27FC236}">
                <a16:creationId xmlns:a16="http://schemas.microsoft.com/office/drawing/2014/main" id="{8D1C5D77-3B36-0982-B424-5085CCDEB2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99" y="3065372"/>
            <a:ext cx="1445741" cy="1295143"/>
          </a:xfrm>
          <a:prstGeom prst="rect">
            <a:avLst/>
          </a:prstGeom>
        </p:spPr>
      </p:pic>
      <p:pic>
        <p:nvPicPr>
          <p:cNvPr id="22" name="Bilde 21" descr="Et bilde som inneholder stående, sauer, pattedyr&#10;&#10;Automatisk generert beskrivelse">
            <a:extLst>
              <a:ext uri="{FF2B5EF4-FFF2-40B4-BE49-F238E27FC236}">
                <a16:creationId xmlns:a16="http://schemas.microsoft.com/office/drawing/2014/main" id="{98B7EA25-E89E-73A2-7DAF-E5C5EC6E4E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32" y="3148827"/>
            <a:ext cx="1274885" cy="1274885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3B935A71-B727-D229-FBCC-0771569F0229}"/>
              </a:ext>
            </a:extLst>
          </p:cNvPr>
          <p:cNvSpPr txBox="1"/>
          <p:nvPr/>
        </p:nvSpPr>
        <p:spPr>
          <a:xfrm>
            <a:off x="4123810" y="4327859"/>
            <a:ext cx="3909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Reindrift-, jordbruk- og skogbruks-næring</a:t>
            </a:r>
          </a:p>
        </p:txBody>
      </p:sp>
      <p:pic>
        <p:nvPicPr>
          <p:cNvPr id="3082" name="Picture 10" descr="Statens vegvesen | Statens vegvesen">
            <a:extLst>
              <a:ext uri="{FF2B5EF4-FFF2-40B4-BE49-F238E27FC236}">
                <a16:creationId xmlns:a16="http://schemas.microsoft.com/office/drawing/2014/main" id="{564DBA90-6DC8-DC92-58F1-32821A490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747" y="2536322"/>
            <a:ext cx="1072665" cy="56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tatkraft - NPCC">
            <a:extLst>
              <a:ext uri="{FF2B5EF4-FFF2-40B4-BE49-F238E27FC236}">
                <a16:creationId xmlns:a16="http://schemas.microsoft.com/office/drawing/2014/main" id="{89E04174-6D85-4B21-3A30-8B5377881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903" y="3168338"/>
            <a:ext cx="1180840" cy="78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47798ACB-6375-DF33-5D19-6166942B5002}"/>
              </a:ext>
            </a:extLst>
          </p:cNvPr>
          <p:cNvSpPr txBox="1"/>
          <p:nvPr/>
        </p:nvSpPr>
        <p:spPr>
          <a:xfrm>
            <a:off x="1060856" y="4523909"/>
            <a:ext cx="3102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Oppsyn og tilsynstjeneste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FF8D861A-A367-2000-6DFA-0075118EF2BA}"/>
              </a:ext>
            </a:extLst>
          </p:cNvPr>
          <p:cNvSpPr txBox="1"/>
          <p:nvPr/>
        </p:nvSpPr>
        <p:spPr>
          <a:xfrm>
            <a:off x="689979" y="6062048"/>
            <a:ext cx="237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Forsvarets øvelser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576C2B5A-8398-9953-2D4D-C3F8B25F1E72}"/>
              </a:ext>
            </a:extLst>
          </p:cNvPr>
          <p:cNvSpPr txBox="1"/>
          <p:nvPr/>
        </p:nvSpPr>
        <p:spPr>
          <a:xfrm>
            <a:off x="8805973" y="3911818"/>
            <a:ext cx="1927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Veger og anlegg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17629E66-D8DF-2E2F-E24E-871648F7FD92}"/>
              </a:ext>
            </a:extLst>
          </p:cNvPr>
          <p:cNvSpPr txBox="1"/>
          <p:nvPr/>
        </p:nvSpPr>
        <p:spPr>
          <a:xfrm>
            <a:off x="8154919" y="6003932"/>
            <a:ext cx="2625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Post og teletjenester</a:t>
            </a:r>
          </a:p>
        </p:txBody>
      </p:sp>
      <p:pic>
        <p:nvPicPr>
          <p:cNvPr id="3088" name="Picture 16" descr="Pressemeldinger | Mesta">
            <a:extLst>
              <a:ext uri="{FF2B5EF4-FFF2-40B4-BE49-F238E27FC236}">
                <a16:creationId xmlns:a16="http://schemas.microsoft.com/office/drawing/2014/main" id="{E4A1E95D-43B4-53F9-293E-B5582B043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739" y="2663502"/>
            <a:ext cx="1340053" cy="70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Bilde 31" descr="Et bilde som inneholder pattedyr, stående, ku, mørk&#10;&#10;Automatisk generert beskrivelse">
            <a:extLst>
              <a:ext uri="{FF2B5EF4-FFF2-40B4-BE49-F238E27FC236}">
                <a16:creationId xmlns:a16="http://schemas.microsoft.com/office/drawing/2014/main" id="{A16E6FC1-79C1-814F-1839-545FE88F1E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10281">
            <a:off x="4072606" y="5237597"/>
            <a:ext cx="1119988" cy="854032"/>
          </a:xfrm>
          <a:prstGeom prst="rect">
            <a:avLst/>
          </a:prstGeom>
        </p:spPr>
      </p:pic>
      <p:sp>
        <p:nvSpPr>
          <p:cNvPr id="24" name="TekstSylinder 23">
            <a:extLst>
              <a:ext uri="{FF2B5EF4-FFF2-40B4-BE49-F238E27FC236}">
                <a16:creationId xmlns:a16="http://schemas.microsoft.com/office/drawing/2014/main" id="{2DD93C22-7CB0-9516-BF12-77346FF34F86}"/>
              </a:ext>
            </a:extLst>
          </p:cNvPr>
          <p:cNvSpPr txBox="1"/>
          <p:nvPr/>
        </p:nvSpPr>
        <p:spPr>
          <a:xfrm>
            <a:off x="3637939" y="6076953"/>
            <a:ext cx="2590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Transport av felt elg</a:t>
            </a:r>
          </a:p>
        </p:txBody>
      </p:sp>
      <p:pic>
        <p:nvPicPr>
          <p:cNvPr id="3090" name="Picture 18" descr="Norsk Hydro – Store norske leksikon">
            <a:extLst>
              <a:ext uri="{FF2B5EF4-FFF2-40B4-BE49-F238E27FC236}">
                <a16:creationId xmlns:a16="http://schemas.microsoft.com/office/drawing/2014/main" id="{057C6ED3-61DB-AE7F-9C07-176B46700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19" y="3295641"/>
            <a:ext cx="1280295" cy="41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e 2" descr="Et bilde som inneholder snøscooter, transport&#10;&#10;Automatisk generert beskrivelse">
            <a:extLst>
              <a:ext uri="{FF2B5EF4-FFF2-40B4-BE49-F238E27FC236}">
                <a16:creationId xmlns:a16="http://schemas.microsoft.com/office/drawing/2014/main" id="{6ECAB7E4-4993-3496-0962-645ACCF8BA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74" y="1272947"/>
            <a:ext cx="1468860" cy="975323"/>
          </a:xfrm>
          <a:prstGeom prst="rect">
            <a:avLst/>
          </a:prstGeom>
        </p:spPr>
      </p:pic>
      <p:pic>
        <p:nvPicPr>
          <p:cNvPr id="5" name="Bilde 4" descr="Et bilde som inneholder militære kjøretøy&#10;&#10;Automatisk generert beskrivelse">
            <a:extLst>
              <a:ext uri="{FF2B5EF4-FFF2-40B4-BE49-F238E27FC236}">
                <a16:creationId xmlns:a16="http://schemas.microsoft.com/office/drawing/2014/main" id="{3C43A840-7DC0-235A-FA2C-C9E4633E95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997" y="1272947"/>
            <a:ext cx="1334649" cy="1077209"/>
          </a:xfrm>
          <a:prstGeom prst="rect">
            <a:avLst/>
          </a:prstGeom>
        </p:spPr>
      </p:pic>
      <p:pic>
        <p:nvPicPr>
          <p:cNvPr id="8" name="Bilde 7" descr="Et bilde som inneholder helikopter, insekt, luftfartøy&#10;&#10;Automatisk generert beskrivelse">
            <a:extLst>
              <a:ext uri="{FF2B5EF4-FFF2-40B4-BE49-F238E27FC236}">
                <a16:creationId xmlns:a16="http://schemas.microsoft.com/office/drawing/2014/main" id="{A0ADBFA2-F632-6E30-8248-CE41FA560BF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435" y="1272947"/>
            <a:ext cx="1137364" cy="1188429"/>
          </a:xfrm>
          <a:prstGeom prst="rect">
            <a:avLst/>
          </a:prstGeom>
        </p:spPr>
      </p:pic>
      <p:pic>
        <p:nvPicPr>
          <p:cNvPr id="2050" name="Picture 2" descr="Nasjonalt ambulansemerke AMK Nasjonalt ambulansemerke Borrelås -  Speider-Sport AS">
            <a:extLst>
              <a:ext uri="{FF2B5EF4-FFF2-40B4-BE49-F238E27FC236}">
                <a16:creationId xmlns:a16="http://schemas.microsoft.com/office/drawing/2014/main" id="{6197ACCE-4F08-EFDD-AC19-0006494FC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98" y="2708935"/>
            <a:ext cx="725691" cy="72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362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156411F3-4331-6B5E-1572-4421EB09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26" y="873125"/>
            <a:ext cx="10824887" cy="1077209"/>
          </a:xfrm>
        </p:spPr>
        <p:txBody>
          <a:bodyPr/>
          <a:lstStyle/>
          <a:p>
            <a:r>
              <a:rPr lang="nb-NO" dirty="0"/>
              <a:t>Eksempel på hva som er direktehjemlet kjøring vinterføre: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DF20D7A-DB77-2115-40BA-564691C04111}"/>
              </a:ext>
            </a:extLst>
          </p:cNvPr>
          <p:cNvSpPr txBox="1"/>
          <p:nvPr/>
        </p:nvSpPr>
        <p:spPr>
          <a:xfrm>
            <a:off x="1464876" y="3710941"/>
            <a:ext cx="174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Turistanlegg</a:t>
            </a:r>
          </a:p>
        </p:txBody>
      </p:sp>
      <p:pic>
        <p:nvPicPr>
          <p:cNvPr id="4098" name="Picture 2" descr="Den Norske Turistforening – Wikipedia">
            <a:extLst>
              <a:ext uri="{FF2B5EF4-FFF2-40B4-BE49-F238E27FC236}">
                <a16:creationId xmlns:a16="http://schemas.microsoft.com/office/drawing/2014/main" id="{00616E1A-D920-B43E-A082-EBAC93A8B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18" y="2794553"/>
            <a:ext cx="910236" cy="91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candic Hotels - Apps on Google Play">
            <a:extLst>
              <a:ext uri="{FF2B5EF4-FFF2-40B4-BE49-F238E27FC236}">
                <a16:creationId xmlns:a16="http://schemas.microsoft.com/office/drawing/2014/main" id="{DFCADB74-6032-896C-2946-2A7468E9E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2949272"/>
            <a:ext cx="845820" cy="84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kte skiglede og gode opplevelser | Tromsø Alpinpark">
            <a:extLst>
              <a:ext uri="{FF2B5EF4-FFF2-40B4-BE49-F238E27FC236}">
                <a16:creationId xmlns:a16="http://schemas.microsoft.com/office/drawing/2014/main" id="{88ED3C8D-3346-F474-F72C-EF550E42C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773" y="2185523"/>
            <a:ext cx="845820" cy="84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jem">
            <a:extLst>
              <a:ext uri="{FF2B5EF4-FFF2-40B4-BE49-F238E27FC236}">
                <a16:creationId xmlns:a16="http://schemas.microsoft.com/office/drawing/2014/main" id="{42A6FB71-A705-82D5-11D4-D8AF35FA4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612" y="2264893"/>
            <a:ext cx="1187147" cy="118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ABDAFC9-4023-D3A7-B9E8-13435C874341}"/>
              </a:ext>
            </a:extLst>
          </p:cNvPr>
          <p:cNvSpPr txBox="1"/>
          <p:nvPr/>
        </p:nvSpPr>
        <p:spPr>
          <a:xfrm>
            <a:off x="9284807" y="2941647"/>
            <a:ext cx="185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Byggetillatelse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B1368DE-4084-51DB-3AF6-B428A9A378F2}"/>
              </a:ext>
            </a:extLst>
          </p:cNvPr>
          <p:cNvSpPr txBox="1"/>
          <p:nvPr/>
        </p:nvSpPr>
        <p:spPr>
          <a:xfrm>
            <a:off x="4254487" y="5945247"/>
            <a:ext cx="191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Skiløyper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703CF56-9B01-F25C-4D84-2BCA67D3E0EC}"/>
              </a:ext>
            </a:extLst>
          </p:cNvPr>
          <p:cNvSpPr txBox="1"/>
          <p:nvPr/>
        </p:nvSpPr>
        <p:spPr>
          <a:xfrm>
            <a:off x="7761999" y="5760581"/>
            <a:ext cx="35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Vitenskapelige undersøkelser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7770000-A404-CED8-8A87-20DFD4BD8C8F}"/>
              </a:ext>
            </a:extLst>
          </p:cNvPr>
          <p:cNvSpPr txBox="1"/>
          <p:nvPr/>
        </p:nvSpPr>
        <p:spPr>
          <a:xfrm>
            <a:off x="311426" y="6071636"/>
            <a:ext cx="4137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Ved til fast bopel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8CAF58D-75AA-BAD8-3F70-D3845F912C66}"/>
              </a:ext>
            </a:extLst>
          </p:cNvPr>
          <p:cNvSpPr txBox="1"/>
          <p:nvPr/>
        </p:nvSpPr>
        <p:spPr>
          <a:xfrm>
            <a:off x="10440738" y="7999463"/>
            <a:ext cx="1079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kommunalt </a:t>
            </a:r>
            <a:r>
              <a:rPr lang="nb-NO" dirty="0" err="1"/>
              <a:t>ettersøklag</a:t>
            </a:r>
            <a:endParaRPr lang="nb-NO" dirty="0"/>
          </a:p>
        </p:txBody>
      </p:sp>
      <p:pic>
        <p:nvPicPr>
          <p:cNvPr id="1026" name="Picture 2" descr="Bygger'n">
            <a:extLst>
              <a:ext uri="{FF2B5EF4-FFF2-40B4-BE49-F238E27FC236}">
                <a16:creationId xmlns:a16="http://schemas.microsoft.com/office/drawing/2014/main" id="{6E8D424E-FDD3-EE81-22A1-0BB45271B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99" y="2299133"/>
            <a:ext cx="1234646" cy="65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tér eButikker.no">
            <a:extLst>
              <a:ext uri="{FF2B5EF4-FFF2-40B4-BE49-F238E27FC236}">
                <a16:creationId xmlns:a16="http://schemas.microsoft.com/office/drawing/2014/main" id="{864B8F15-DBBA-628C-41F1-E5DA0BAD0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997" y="1406757"/>
            <a:ext cx="950151" cy="95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amarbeidsavtale med Saltdalshytta">
            <a:extLst>
              <a:ext uri="{FF2B5EF4-FFF2-40B4-BE49-F238E27FC236}">
                <a16:creationId xmlns:a16="http://schemas.microsoft.com/office/drawing/2014/main" id="{57B02660-76F8-B9E0-6E37-9BCD76356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260" y="1950273"/>
            <a:ext cx="1599943" cy="7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svikhytta - Home | Facebook">
            <a:extLst>
              <a:ext uri="{FF2B5EF4-FFF2-40B4-BE49-F238E27FC236}">
                <a16:creationId xmlns:a16="http://schemas.microsoft.com/office/drawing/2014/main" id="{DA81F734-2664-09C7-1CCD-D11631E94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753" y="1372586"/>
            <a:ext cx="789013" cy="7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IBIO - POnTE Project">
            <a:extLst>
              <a:ext uri="{FF2B5EF4-FFF2-40B4-BE49-F238E27FC236}">
                <a16:creationId xmlns:a16="http://schemas.microsoft.com/office/drawing/2014/main" id="{6FE2768B-B2B2-08D1-40C1-5264C6407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459" y="4788368"/>
            <a:ext cx="1696995" cy="84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ressemeldinger | Norsk institutt for naturforskning - NINA">
            <a:extLst>
              <a:ext uri="{FF2B5EF4-FFF2-40B4-BE49-F238E27FC236}">
                <a16:creationId xmlns:a16="http://schemas.microsoft.com/office/drawing/2014/main" id="{9584233B-B0FC-7C3C-F1E9-DE2E1E679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123" y="4749580"/>
            <a:ext cx="1696995" cy="88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Norsk Polarinstitutt // Norwegian Polar Institute (@NorskPolar) / Twitter">
            <a:extLst>
              <a:ext uri="{FF2B5EF4-FFF2-40B4-BE49-F238E27FC236}">
                <a16:creationId xmlns:a16="http://schemas.microsoft.com/office/drawing/2014/main" id="{272B82D9-EE5F-8413-D905-FE6BF080C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145" y="4051448"/>
            <a:ext cx="1132703" cy="11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Akvaplan Niva AS">
            <a:extLst>
              <a:ext uri="{FF2B5EF4-FFF2-40B4-BE49-F238E27FC236}">
                <a16:creationId xmlns:a16="http://schemas.microsoft.com/office/drawing/2014/main" id="{307D0EE3-82F0-2456-4CDD-65BF90868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081" y="4051448"/>
            <a:ext cx="1050324" cy="75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Tre rekrutteringer til Idrettsforbundets nye ledergruppe">
            <a:extLst>
              <a:ext uri="{FF2B5EF4-FFF2-40B4-BE49-F238E27FC236}">
                <a16:creationId xmlns:a16="http://schemas.microsoft.com/office/drawing/2014/main" id="{C9C33BA8-74D0-B89A-D864-0E8EA28DE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571" y="4745620"/>
            <a:ext cx="1270240" cy="71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Årsmøte Todalen grendalag på torsdag | Todalen.no">
            <a:extLst>
              <a:ext uri="{FF2B5EF4-FFF2-40B4-BE49-F238E27FC236}">
                <a16:creationId xmlns:a16="http://schemas.microsoft.com/office/drawing/2014/main" id="{FFAE1A3D-DDAD-6DBC-1DA8-1357F184E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055" y="3872988"/>
            <a:ext cx="2612030" cy="113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Den Norske Turistforening – Wikipedia">
            <a:extLst>
              <a:ext uri="{FF2B5EF4-FFF2-40B4-BE49-F238E27FC236}">
                <a16:creationId xmlns:a16="http://schemas.microsoft.com/office/drawing/2014/main" id="{EE97BABE-D057-B28C-63CF-71A618112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732" y="4802265"/>
            <a:ext cx="697490" cy="70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Bilde 26" descr="Et bilde som inneholder plante, tre, vektorgrafikk, flagg&#10;&#10;Automatisk generert beskrivelse">
            <a:extLst>
              <a:ext uri="{FF2B5EF4-FFF2-40B4-BE49-F238E27FC236}">
                <a16:creationId xmlns:a16="http://schemas.microsoft.com/office/drawing/2014/main" id="{969C7C54-20BD-091C-1088-6CDC6758D7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92" y="5044862"/>
            <a:ext cx="1072665" cy="987933"/>
          </a:xfrm>
          <a:prstGeom prst="rect">
            <a:avLst/>
          </a:prstGeom>
        </p:spPr>
      </p:pic>
      <p:pic>
        <p:nvPicPr>
          <p:cNvPr id="3" name="Bilde 2" descr="Et bilde som inneholder snøscooter, transport&#10;&#10;Automatisk generert beskrivelse">
            <a:extLst>
              <a:ext uri="{FF2B5EF4-FFF2-40B4-BE49-F238E27FC236}">
                <a16:creationId xmlns:a16="http://schemas.microsoft.com/office/drawing/2014/main" id="{074B3855-E99D-D452-7BD7-19FC47C4AA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18" y="1231544"/>
            <a:ext cx="1928413" cy="1280466"/>
          </a:xfrm>
          <a:prstGeom prst="rect">
            <a:avLst/>
          </a:prstGeom>
        </p:spPr>
      </p:pic>
      <p:pic>
        <p:nvPicPr>
          <p:cNvPr id="1054" name="Picture 30" descr="Tromsø kommune | Facebook">
            <a:extLst>
              <a:ext uri="{FF2B5EF4-FFF2-40B4-BE49-F238E27FC236}">
                <a16:creationId xmlns:a16="http://schemas.microsoft.com/office/drawing/2014/main" id="{D4E513BC-7BA5-107C-12C1-7A4691751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631" y="3779333"/>
            <a:ext cx="886476" cy="88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Krødsherad Røde Kors - Fritid123">
            <a:extLst>
              <a:ext uri="{FF2B5EF4-FFF2-40B4-BE49-F238E27FC236}">
                <a16:creationId xmlns:a16="http://schemas.microsoft.com/office/drawing/2014/main" id="{D2344E1A-C3BA-A9D6-49A9-E9FF3007E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50" y="5426969"/>
            <a:ext cx="1343052" cy="44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9AA8114-BF69-989B-1ACF-2EEB0B988B86}"/>
              </a:ext>
            </a:extLst>
          </p:cNvPr>
          <p:cNvSpPr txBox="1"/>
          <p:nvPr/>
        </p:nvSpPr>
        <p:spPr>
          <a:xfrm>
            <a:off x="6262032" y="3526275"/>
            <a:ext cx="281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Kommunalt </a:t>
            </a:r>
            <a:r>
              <a:rPr lang="nb-NO" dirty="0" err="1"/>
              <a:t>ettersøkslag</a:t>
            </a:r>
            <a:endParaRPr lang="nb-NO" dirty="0"/>
          </a:p>
        </p:txBody>
      </p:sp>
      <p:pic>
        <p:nvPicPr>
          <p:cNvPr id="33" name="Bilde 32" descr="Et bilde som inneholder pattedyr, stående, ku, mørk&#10;&#10;Automatisk generert beskrivelse">
            <a:extLst>
              <a:ext uri="{FF2B5EF4-FFF2-40B4-BE49-F238E27FC236}">
                <a16:creationId xmlns:a16="http://schemas.microsoft.com/office/drawing/2014/main" id="{3D2901CA-0E2F-3187-D285-620F1B7AD72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10281">
            <a:off x="7018039" y="2723645"/>
            <a:ext cx="1119988" cy="85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53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2AFA7D-D5BC-7037-112E-F58DB6A4DB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069758"/>
            <a:ext cx="5040306" cy="4238968"/>
          </a:xfrm>
        </p:spPr>
        <p:txBody>
          <a:bodyPr/>
          <a:lstStyle/>
          <a:p>
            <a:r>
              <a:rPr lang="nb-NO" dirty="0">
                <a:sym typeface="Wingdings" panose="05000000000000000000" pitchFamily="2" charset="2"/>
              </a:rPr>
              <a:t> </a:t>
            </a:r>
            <a:r>
              <a:rPr lang="nb-NO" dirty="0"/>
              <a:t>Er det </a:t>
            </a:r>
            <a:r>
              <a:rPr lang="nb-NO" b="1" u="sng" dirty="0">
                <a:solidFill>
                  <a:srgbClr val="FF0000"/>
                </a:solidFill>
              </a:rPr>
              <a:t>unntakstilfelle</a:t>
            </a:r>
            <a:r>
              <a:rPr lang="nb-NO" dirty="0"/>
              <a:t>?</a:t>
            </a:r>
          </a:p>
          <a:p>
            <a:pPr marL="1028700" lvl="1" indent="-342900"/>
            <a:r>
              <a:rPr lang="nb-NO" b="1" u="sng" dirty="0"/>
              <a:t>Nei? </a:t>
            </a:r>
            <a:r>
              <a:rPr lang="nb-NO" dirty="0"/>
              <a:t>Da skal det mest sannsynlig ikke behandles etter denne bestemmelsen. </a:t>
            </a:r>
          </a:p>
          <a:p>
            <a:pPr marL="1028700" lvl="1" indent="-342900"/>
            <a:endParaRPr lang="nb-NO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Gjør dere en feil kan denne følge dere i 30år, vi følger vaner.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Ring/send mail om du er usikker. 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CC19357-6D52-EDE2-BBFE-6F74C6A7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47584"/>
            <a:ext cx="5040306" cy="1019433"/>
          </a:xfrm>
        </p:spPr>
        <p:txBody>
          <a:bodyPr/>
          <a:lstStyle/>
          <a:p>
            <a:r>
              <a:rPr lang="nb-NO" dirty="0"/>
              <a:t>NF § 6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9AB048D3-793F-23D6-9928-539A887E1A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 err="1"/>
              <a:t>Istoc</a:t>
            </a:r>
            <a:endParaRPr lang="nb-NO" dirty="0"/>
          </a:p>
        </p:txBody>
      </p:sp>
      <p:pic>
        <p:nvPicPr>
          <p:cNvPr id="1032" name="Picture 8" descr="An Overview of Loan Policy Exceptions and Overrides - Premier Insights">
            <a:extLst>
              <a:ext uri="{FF2B5EF4-FFF2-40B4-BE49-F238E27FC236}">
                <a16:creationId xmlns:a16="http://schemas.microsoft.com/office/drawing/2014/main" id="{24CEA392-44E3-336D-9B86-F8DD8559BFC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3" r="2959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564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BE40F99F-0F72-E6BB-FD4C-D5C823DA7E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b="7383"/>
          <a:stretch/>
        </p:blipFill>
        <p:spPr>
          <a:xfrm>
            <a:off x="20" y="-14492"/>
            <a:ext cx="12191980" cy="6624000"/>
          </a:xfrm>
          <a:prstGeom prst="rect">
            <a:avLst/>
          </a:prstGeom>
          <a:noFill/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288EE63-32DC-0A3C-7446-62B6EEB3DE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7986" y="6701986"/>
            <a:ext cx="5448014" cy="153888"/>
          </a:xfrm>
        </p:spPr>
        <p:txBody>
          <a:bodyPr/>
          <a:lstStyle/>
          <a:p>
            <a:r>
              <a:rPr lang="en-US" dirty="0"/>
              <a:t>Ravensburg</a:t>
            </a:r>
          </a:p>
        </p:txBody>
      </p:sp>
    </p:spTree>
    <p:extLst>
      <p:ext uri="{BB962C8B-B14F-4D97-AF65-F5344CB8AC3E}">
        <p14:creationId xmlns:p14="http://schemas.microsoft.com/office/powerpoint/2010/main" val="643366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Røykfarget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BE673823-E127-4153-87A1-E3CEEE33D058}" vid="{405C15F6-DA48-4C02-9817-064CEFD6CF4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A6DFF9D2E0D248A99F585027E8EE1A" ma:contentTypeVersion="10" ma:contentTypeDescription="Opprett et nytt dokument." ma:contentTypeScope="" ma:versionID="84de2b73d45d4d2d026d77fdcebe8963">
  <xsd:schema xmlns:xsd="http://www.w3.org/2001/XMLSchema" xmlns:xs="http://www.w3.org/2001/XMLSchema" xmlns:p="http://schemas.microsoft.com/office/2006/metadata/properties" xmlns:ns3="f5e460a5-28c9-4c2a-8eae-42712c6d4c04" xmlns:ns4="a0799e09-e326-4f4a-90aa-3c862e2addb5" targetNamespace="http://schemas.microsoft.com/office/2006/metadata/properties" ma:root="true" ma:fieldsID="1d2c1c08760e3b1327be109a5e407eef" ns3:_="" ns4:_="">
    <xsd:import namespace="f5e460a5-28c9-4c2a-8eae-42712c6d4c04"/>
    <xsd:import namespace="a0799e09-e326-4f4a-90aa-3c862e2add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e460a5-28c9-4c2a-8eae-42712c6d4c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99e09-e326-4f4a-90aa-3c862e2addb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27051D-3D03-4811-9E08-C78513313A6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3AEF4F0-969E-4622-A720-734168D323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45CB74-4132-45F7-8527-01F7F7052F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e460a5-28c9-4c2a-8eae-42712c6d4c04"/>
    <ds:schemaRef ds:uri="a0799e09-e326-4f4a-90aa-3c862e2add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</TotalTime>
  <Words>294</Words>
  <Application>Microsoft Office PowerPoint</Application>
  <PresentationFormat>Widescreen</PresentationFormat>
  <Paragraphs>71</Paragraphs>
  <Slides>12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8" baseType="lpstr">
      <vt:lpstr>Arial</vt:lpstr>
      <vt:lpstr>Calibri</vt:lpstr>
      <vt:lpstr>Open Sans</vt:lpstr>
      <vt:lpstr>Open Sans Light</vt:lpstr>
      <vt:lpstr>Open Sans SemiBold</vt:lpstr>
      <vt:lpstr>Office-tema</vt:lpstr>
      <vt:lpstr>Direktehjemler</vt:lpstr>
      <vt:lpstr>Agenda</vt:lpstr>
      <vt:lpstr>Direktehjemler</vt:lpstr>
      <vt:lpstr>Hvor i loven finner vi direktehjemler?</vt:lpstr>
      <vt:lpstr>Erfaringer fra kommuner</vt:lpstr>
      <vt:lpstr>direktehjemlet kjøring barmark + vinterføre: </vt:lpstr>
      <vt:lpstr>Eksempel på hva som er direktehjemlet kjøring vinterføre: </vt:lpstr>
      <vt:lpstr>NF § 6</vt:lpstr>
      <vt:lpstr>PowerPoint-presentasjon</vt:lpstr>
      <vt:lpstr>Fagsamling i Tromsø</vt:lpstr>
      <vt:lpstr>Evaluering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Tomassen, Jan Harald</dc:creator>
  <cp:lastModifiedBy>Lise Sundelin Morottaja</cp:lastModifiedBy>
  <cp:revision>11</cp:revision>
  <dcterms:created xsi:type="dcterms:W3CDTF">2021-01-05T07:16:30Z</dcterms:created>
  <dcterms:modified xsi:type="dcterms:W3CDTF">2022-06-16T06:18:29Z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0x010100CBA6DFF9D2E0D248A99F585027E8EE1A</vt:lpwstr>
  </property>
</Properties>
</file>