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9" r:id="rId9"/>
    <p:sldId id="270" r:id="rId10"/>
    <p:sldId id="278" r:id="rId11"/>
    <p:sldId id="271" r:id="rId12"/>
    <p:sldId id="272" r:id="rId13"/>
    <p:sldId id="273" r:id="rId14"/>
    <p:sldId id="276" r:id="rId15"/>
    <p:sldId id="274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513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449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700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261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1628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91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1231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987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047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8462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914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2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4454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079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88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8802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649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CE9E1C6-3B74-4B5B-AC29-EC31FFFEDA8C}" type="datetimeFigureOut">
              <a:rPr lang="nb-NO" smtClean="0"/>
              <a:t>07.06.2021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D458C-B6C4-400E-906D-4B2E42CACC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2240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1A0AD7-A2DA-42A7-82D4-49F73D001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4480" y="1098383"/>
            <a:ext cx="8825658" cy="2091331"/>
          </a:xfrm>
        </p:spPr>
        <p:txBody>
          <a:bodyPr>
            <a:normAutofit/>
          </a:bodyPr>
          <a:lstStyle/>
          <a:p>
            <a:r>
              <a:rPr lang="nb-NO" sz="4800" dirty="0"/>
              <a:t>Barmarkskjøring i Finnmark og Nord-Troms</a:t>
            </a:r>
            <a:r>
              <a:rPr lang="nb-NO" dirty="0"/>
              <a:t>	</a:t>
            </a: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6C07FADC-F3AD-4A96-BE7D-D16798647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734" y="5104533"/>
            <a:ext cx="2824269" cy="1553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64DE555-6403-4BB9-BE21-4B4445403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227" y="5104533"/>
            <a:ext cx="1587667" cy="1587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F6E1DC2-9709-400D-96AD-4530DD0A34AB}"/>
              </a:ext>
            </a:extLst>
          </p:cNvPr>
          <p:cNvSpPr txBox="1"/>
          <p:nvPr/>
        </p:nvSpPr>
        <p:spPr>
          <a:xfrm>
            <a:off x="1164480" y="3668287"/>
            <a:ext cx="4891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Politiførstebetjent Jim-Hugo Hansen v/Reinpolitiet</a:t>
            </a:r>
          </a:p>
          <a:p>
            <a:r>
              <a:rPr lang="nb-NO" dirty="0"/>
              <a:t>Seniorrådgiver Rune Somby v/SNO</a:t>
            </a:r>
          </a:p>
        </p:txBody>
      </p:sp>
    </p:spTree>
    <p:extLst>
      <p:ext uri="{BB962C8B-B14F-4D97-AF65-F5344CB8AC3E}">
        <p14:creationId xmlns:p14="http://schemas.microsoft.com/office/powerpoint/2010/main" val="420030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48BDB1-2A2F-4ACB-9EB5-409342E7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Hvem kjører på barmark?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16333B-11EB-4BE6-A644-B185DD0C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Hjemmel direkte i lovverket</a:t>
            </a:r>
          </a:p>
          <a:p>
            <a:pPr lvl="1"/>
            <a:r>
              <a:rPr lang="nb-NO" dirty="0"/>
              <a:t>Politi, oppsyns og tilsynstjeneste, reindrift, jordbruk, skogbruk, forsvaret</a:t>
            </a:r>
          </a:p>
          <a:p>
            <a:r>
              <a:rPr lang="nb-NO" dirty="0"/>
              <a:t>Kjøring etter tillatelse gitt med hjemmel i lovverket</a:t>
            </a:r>
          </a:p>
          <a:p>
            <a:pPr lvl="1"/>
            <a:r>
              <a:rPr lang="nb-NO" dirty="0"/>
              <a:t>Dispensasjoner hovedsakelig etter forskriftens §6</a:t>
            </a:r>
          </a:p>
          <a:p>
            <a:r>
              <a:rPr lang="nb-NO" dirty="0"/>
              <a:t>Ulovlig kjøring</a:t>
            </a:r>
          </a:p>
        </p:txBody>
      </p:sp>
    </p:spTree>
    <p:extLst>
      <p:ext uri="{BB962C8B-B14F-4D97-AF65-F5344CB8AC3E}">
        <p14:creationId xmlns:p14="http://schemas.microsoft.com/office/powerpoint/2010/main" val="469639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AECE38-6EB0-42CA-B66E-477D1D84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ser vi i felt?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44A1045-B606-4C89-BDCB-819DBDE4B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7585" y="1852559"/>
            <a:ext cx="5594914" cy="4195762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5F59EBA-A168-43E4-B794-7C4F86B6989F}"/>
              </a:ext>
            </a:extLst>
          </p:cNvPr>
          <p:cNvSpPr txBox="1"/>
          <p:nvPr/>
        </p:nvSpPr>
        <p:spPr>
          <a:xfrm>
            <a:off x="838200" y="1851027"/>
            <a:ext cx="2264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Viftekjøring på myr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3391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CE0E8C-B3DA-4C92-842A-CE2491EE2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ser vi i felt?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2D72F4D-3ADF-48D1-BA36-C45EFED79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6424" y="1852559"/>
            <a:ext cx="5594914" cy="4195762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D83C5C2-9933-4485-B69D-2CA5CB93289B}"/>
              </a:ext>
            </a:extLst>
          </p:cNvPr>
          <p:cNvSpPr txBox="1"/>
          <p:nvPr/>
        </p:nvSpPr>
        <p:spPr>
          <a:xfrm>
            <a:off x="898358" y="1970882"/>
            <a:ext cx="27142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Viftekjøring på myr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Viftekjøring på tørt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26207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23D830-9DC0-4079-8F2C-01F3D8CC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ser vi i felt?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06AB539-31C9-4F5A-A563-63BE368A1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6424" y="1852559"/>
            <a:ext cx="5594914" cy="4195762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0C0F1E0-E8AF-4CE1-B7F3-01917A47253F}"/>
              </a:ext>
            </a:extLst>
          </p:cNvPr>
          <p:cNvSpPr txBox="1"/>
          <p:nvPr/>
        </p:nvSpPr>
        <p:spPr>
          <a:xfrm>
            <a:off x="838200" y="2077452"/>
            <a:ext cx="27142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Viftekjøring på myr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Viftekjøring på tørt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Parallelle spor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E7FA506-D838-4DE9-B353-B10EE4B98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47" y="3227796"/>
            <a:ext cx="3711276" cy="35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38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E82BBA-3BC3-4AA2-81B4-8F7B358D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ser vi i felt?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284834B-48D3-4506-BAFD-613EEE64D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5496" y="1852175"/>
            <a:ext cx="5594914" cy="4195762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30DC428-86F8-4753-9820-A6CEFCC9F0C0}"/>
              </a:ext>
            </a:extLst>
          </p:cNvPr>
          <p:cNvSpPr txBox="1"/>
          <p:nvPr/>
        </p:nvSpPr>
        <p:spPr>
          <a:xfrm>
            <a:off x="838200" y="2205789"/>
            <a:ext cx="30941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Viftekjøring på myr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Viftekjøring på tørt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Parallelle spor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Erosjonsskader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653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4B5BD0-02C8-42C1-9210-BDCE2A69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ser vi i felt?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9E5A246-F624-4520-BA1C-2F0A99415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64" y="1315442"/>
            <a:ext cx="7073868" cy="5305937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033C6A0-D06F-42F0-99A1-4FEDBD6FF24B}"/>
              </a:ext>
            </a:extLst>
          </p:cNvPr>
          <p:cNvSpPr txBox="1"/>
          <p:nvPr/>
        </p:nvSpPr>
        <p:spPr>
          <a:xfrm>
            <a:off x="838200" y="2045368"/>
            <a:ext cx="27142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Viftekjøring på myr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Viftekjøring på tørt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Parallelle spor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Erosjonsskader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Kjøring på myr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8339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539907-6AC3-4A75-8EE9-C464B52FC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det totale bildet?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0C41E3-59BC-4E7B-B21F-E257FD433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Utviklingen er alarmerende</a:t>
            </a:r>
          </a:p>
          <a:p>
            <a:r>
              <a:rPr lang="nb-NO" dirty="0"/>
              <a:t>Der hvor det er mulig å kjøre er det etter stor sannsynlighet også spor</a:t>
            </a:r>
          </a:p>
          <a:p>
            <a:r>
              <a:rPr lang="nb-NO" dirty="0"/>
              <a:t>Det er vanskelig å vurdere hva som er ulovlig kjøring og hva som er kjøring med hjemmel i lovverket</a:t>
            </a:r>
          </a:p>
          <a:p>
            <a:r>
              <a:rPr lang="nb-NO" dirty="0"/>
              <a:t>Enkelte kommuner har for liberal dispensasjonspraksis, spesielt opp mot elgjakt</a:t>
            </a:r>
          </a:p>
          <a:p>
            <a:r>
              <a:rPr lang="nb-NO" dirty="0"/>
              <a:t>Dispensasjonene må ha kartfestede traseer som går etter allerede etablerte spor</a:t>
            </a:r>
          </a:p>
          <a:p>
            <a:r>
              <a:rPr lang="nb-NO" dirty="0"/>
              <a:t>Dispensasjonene må være lovlige og kontrollerbare</a:t>
            </a:r>
          </a:p>
        </p:txBody>
      </p:sp>
    </p:spTree>
    <p:extLst>
      <p:ext uri="{BB962C8B-B14F-4D97-AF65-F5344CB8AC3E}">
        <p14:creationId xmlns:p14="http://schemas.microsoft.com/office/powerpoint/2010/main" val="3684324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FAA2DD-857D-4E99-B8A8-7C41018CD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Bestilling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2FA1DB-35B4-489C-9AE2-4F5CAD5FF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b="1" i="1" dirty="0"/>
              <a:t>Statsforvalteren ønsker et foredrag om hva vi som kontrollmannskaper ser ute i felt. </a:t>
            </a:r>
            <a:endParaRPr lang="nb-NO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A69F5C42-A5D1-49D8-B09D-A609CD26D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7" r="20062"/>
          <a:stretch/>
        </p:blipFill>
        <p:spPr>
          <a:xfrm rot="5400000">
            <a:off x="1184980" y="3561655"/>
            <a:ext cx="3262017" cy="223305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C10E8A49-64AF-4AEC-906B-E069AC197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7055" y="3470149"/>
            <a:ext cx="3262017" cy="2446513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DAB18F4D-3181-48EB-A91A-770DF13F9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3415" y="2208700"/>
            <a:ext cx="4796093" cy="359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7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0178A4-D75B-43E5-95AA-C9059FB6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63" y="365125"/>
            <a:ext cx="10900611" cy="1325563"/>
          </a:xfrm>
        </p:spPr>
        <p:txBody>
          <a:bodyPr>
            <a:normAutofit fontScale="90000"/>
          </a:bodyPr>
          <a:lstStyle/>
          <a:p>
            <a:r>
              <a:rPr lang="nb-NO" dirty="0"/>
              <a:t>Kontrollmannskap – Finnmark og </a:t>
            </a:r>
            <a:br>
              <a:rPr lang="nb-NO" dirty="0"/>
            </a:br>
            <a:r>
              <a:rPr lang="nb-NO" dirty="0"/>
              <a:t>Nord Troms	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2400F6A-E113-4319-926B-496777BC3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71" y="1665121"/>
            <a:ext cx="7889540" cy="512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CCB32F5-C115-432E-ACA3-1668A90B22C5}"/>
              </a:ext>
            </a:extLst>
          </p:cNvPr>
          <p:cNvSpPr/>
          <p:nvPr/>
        </p:nvSpPr>
        <p:spPr>
          <a:xfrm>
            <a:off x="1950620" y="5192879"/>
            <a:ext cx="120316" cy="13635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EFB623-953E-4BE0-B9AA-A125B50E1B23}"/>
              </a:ext>
            </a:extLst>
          </p:cNvPr>
          <p:cNvSpPr/>
          <p:nvPr/>
        </p:nvSpPr>
        <p:spPr>
          <a:xfrm>
            <a:off x="2506608" y="4782553"/>
            <a:ext cx="120316" cy="1363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7280142-6AF9-43FC-A7E5-FEAE123DAC66}"/>
              </a:ext>
            </a:extLst>
          </p:cNvPr>
          <p:cNvSpPr/>
          <p:nvPr/>
        </p:nvSpPr>
        <p:spPr>
          <a:xfrm>
            <a:off x="3874670" y="4309436"/>
            <a:ext cx="120316" cy="1363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73D0C06-D435-4790-8EBA-C4A15291C53C}"/>
              </a:ext>
            </a:extLst>
          </p:cNvPr>
          <p:cNvSpPr/>
          <p:nvPr/>
        </p:nvSpPr>
        <p:spPr>
          <a:xfrm>
            <a:off x="3754354" y="5965311"/>
            <a:ext cx="120316" cy="1363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06D17B2-2680-4AF0-96EC-13990306C701}"/>
              </a:ext>
            </a:extLst>
          </p:cNvPr>
          <p:cNvSpPr/>
          <p:nvPr/>
        </p:nvSpPr>
        <p:spPr>
          <a:xfrm>
            <a:off x="5300913" y="4918911"/>
            <a:ext cx="120316" cy="1363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E794DA3-58F1-4220-85F1-2D73E307D2E1}"/>
              </a:ext>
            </a:extLst>
          </p:cNvPr>
          <p:cNvSpPr/>
          <p:nvPr/>
        </p:nvSpPr>
        <p:spPr>
          <a:xfrm>
            <a:off x="6622673" y="3373604"/>
            <a:ext cx="120316" cy="1363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D7F3D2DC-2D2E-4AB5-A1E6-A37454C47D6D}"/>
              </a:ext>
            </a:extLst>
          </p:cNvPr>
          <p:cNvSpPr txBox="1"/>
          <p:nvPr/>
        </p:nvSpPr>
        <p:spPr>
          <a:xfrm>
            <a:off x="10066422" y="5192879"/>
            <a:ext cx="207427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96000" rtlCol="0">
            <a:spAutoFit/>
          </a:bodyPr>
          <a:lstStyle/>
          <a:p>
            <a:r>
              <a:rPr lang="nb-NO" sz="1400" dirty="0"/>
              <a:t>SNO</a:t>
            </a:r>
          </a:p>
          <a:p>
            <a:r>
              <a:rPr lang="nb-NO" sz="1400" dirty="0"/>
              <a:t>Reinpolitiet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9D70227-B297-43EB-B506-32154636924E}"/>
              </a:ext>
            </a:extLst>
          </p:cNvPr>
          <p:cNvSpPr/>
          <p:nvPr/>
        </p:nvSpPr>
        <p:spPr>
          <a:xfrm>
            <a:off x="10250875" y="5261058"/>
            <a:ext cx="120316" cy="13635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A3DF961-B6DA-4BB3-A344-70841A85B172}"/>
              </a:ext>
            </a:extLst>
          </p:cNvPr>
          <p:cNvSpPr/>
          <p:nvPr/>
        </p:nvSpPr>
        <p:spPr>
          <a:xfrm flipV="1">
            <a:off x="10260886" y="5481560"/>
            <a:ext cx="110305" cy="14020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E70C3F2-0BFD-4392-947E-B83A474FA3D5}"/>
              </a:ext>
            </a:extLst>
          </p:cNvPr>
          <p:cNvSpPr/>
          <p:nvPr/>
        </p:nvSpPr>
        <p:spPr>
          <a:xfrm>
            <a:off x="4822241" y="3917534"/>
            <a:ext cx="120316" cy="1363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375F9EA-BF0A-43FE-8D02-5DCF529AAA55}"/>
              </a:ext>
            </a:extLst>
          </p:cNvPr>
          <p:cNvSpPr/>
          <p:nvPr/>
        </p:nvSpPr>
        <p:spPr>
          <a:xfrm>
            <a:off x="7933727" y="3981889"/>
            <a:ext cx="120316" cy="1363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BDD4691-457D-4012-9310-A7303EC6BFEC}"/>
              </a:ext>
            </a:extLst>
          </p:cNvPr>
          <p:cNvSpPr txBox="1"/>
          <p:nvPr/>
        </p:nvSpPr>
        <p:spPr>
          <a:xfrm>
            <a:off x="9311409" y="2876357"/>
            <a:ext cx="27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SNO – 8 kontorsteder</a:t>
            </a:r>
          </a:p>
          <a:p>
            <a:r>
              <a:rPr lang="nb-NO" dirty="0"/>
              <a:t>RP- 7 kontorsteder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528804C-2034-479D-8F95-9EA381815028}"/>
              </a:ext>
            </a:extLst>
          </p:cNvPr>
          <p:cNvSpPr/>
          <p:nvPr/>
        </p:nvSpPr>
        <p:spPr>
          <a:xfrm>
            <a:off x="3874670" y="5965311"/>
            <a:ext cx="120316" cy="13635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6F7878C-1112-4CF2-B355-85FF35D3B29E}"/>
              </a:ext>
            </a:extLst>
          </p:cNvPr>
          <p:cNvSpPr/>
          <p:nvPr/>
        </p:nvSpPr>
        <p:spPr>
          <a:xfrm>
            <a:off x="4945153" y="3917534"/>
            <a:ext cx="120316" cy="13635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79BACCA-BBBA-4EB8-B0BC-CEA5AA6BA8FD}"/>
              </a:ext>
            </a:extLst>
          </p:cNvPr>
          <p:cNvSpPr/>
          <p:nvPr/>
        </p:nvSpPr>
        <p:spPr>
          <a:xfrm>
            <a:off x="5421229" y="4916906"/>
            <a:ext cx="120316" cy="13635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98DECF6-77B9-4ABA-A624-7DAB93BD3447}"/>
              </a:ext>
            </a:extLst>
          </p:cNvPr>
          <p:cNvSpPr/>
          <p:nvPr/>
        </p:nvSpPr>
        <p:spPr>
          <a:xfrm>
            <a:off x="6751470" y="3373604"/>
            <a:ext cx="120316" cy="13635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C3FDD22-5BBA-4EB7-A555-71C2D5BCBDBB}"/>
              </a:ext>
            </a:extLst>
          </p:cNvPr>
          <p:cNvSpPr/>
          <p:nvPr/>
        </p:nvSpPr>
        <p:spPr>
          <a:xfrm>
            <a:off x="8089177" y="3981889"/>
            <a:ext cx="120316" cy="13635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FCF7277-A260-47D4-898C-9E3931A782B2}"/>
              </a:ext>
            </a:extLst>
          </p:cNvPr>
          <p:cNvSpPr/>
          <p:nvPr/>
        </p:nvSpPr>
        <p:spPr>
          <a:xfrm>
            <a:off x="3994986" y="4309436"/>
            <a:ext cx="120316" cy="13635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7CB5583-3F99-4E30-AEF2-E464D852847D}"/>
              </a:ext>
            </a:extLst>
          </p:cNvPr>
          <p:cNvSpPr/>
          <p:nvPr/>
        </p:nvSpPr>
        <p:spPr>
          <a:xfrm>
            <a:off x="7694842" y="3279858"/>
            <a:ext cx="120316" cy="13635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3175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FB0F92-50F8-41E8-98D8-9D767E37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ser vi i felt?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F448D5-F382-4AD7-864D-37AF3E854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nb-NO" dirty="0"/>
              <a:t>Det er vanskelig å gi en samlet beskrivelse for hele Finnmark og Nord-Troms</a:t>
            </a:r>
          </a:p>
          <a:p>
            <a:pPr lvl="2"/>
            <a:r>
              <a:rPr lang="nb-NO" dirty="0"/>
              <a:t>Arealmessig meget stort og med varierende topografi og bruk</a:t>
            </a:r>
          </a:p>
          <a:p>
            <a:pPr lvl="2"/>
            <a:r>
              <a:rPr lang="nb-NO" dirty="0"/>
              <a:t>Noen typer skader/forandringer er svært synlige</a:t>
            </a:r>
          </a:p>
          <a:p>
            <a:pPr lvl="3"/>
            <a:r>
              <a:rPr lang="nb-NO" dirty="0"/>
              <a:t>Fra helikopter, flyfoto og/eller er svært iøynefallende</a:t>
            </a:r>
          </a:p>
          <a:p>
            <a:pPr lvl="2"/>
            <a:r>
              <a:rPr lang="nb-NO" dirty="0"/>
              <a:t>Andre typer skader/forandringer er vanskeligere å legge merke til</a:t>
            </a:r>
          </a:p>
          <a:p>
            <a:pPr lvl="3"/>
            <a:r>
              <a:rPr lang="nb-NO" dirty="0"/>
              <a:t>Gradvis forandring fra år til år</a:t>
            </a:r>
          </a:p>
          <a:p>
            <a:pPr lvl="3"/>
            <a:r>
              <a:rPr lang="nb-NO" dirty="0"/>
              <a:t>Vi venner oss til skadene, "</a:t>
            </a:r>
            <a:r>
              <a:rPr lang="nb-NO" i="1" dirty="0"/>
              <a:t>det er slik det er</a:t>
            </a:r>
            <a:r>
              <a:rPr lang="nb-NO" dirty="0"/>
              <a:t>"</a:t>
            </a:r>
          </a:p>
          <a:p>
            <a:pPr lvl="1"/>
            <a:r>
              <a:rPr lang="nb-NO" dirty="0"/>
              <a:t>Etter hva vi kjenner til eksisterer det ingen kartlegging av omfanget eller utviklingen av kjøreskader for regionen. </a:t>
            </a:r>
          </a:p>
          <a:p>
            <a:pPr lvl="1"/>
            <a:endParaRPr lang="nb-NO" dirty="0"/>
          </a:p>
          <a:p>
            <a:pPr marL="914400" lvl="2" indent="0">
              <a:buNone/>
            </a:pPr>
            <a:endParaRPr lang="nb-NO" dirty="0"/>
          </a:p>
          <a:p>
            <a:pPr marL="914400" lvl="2" indent="0">
              <a:buNone/>
            </a:pPr>
            <a:endParaRPr lang="nb-NO" dirty="0"/>
          </a:p>
          <a:p>
            <a:pPr lvl="3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97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7CF929-482E-495E-8C5D-17BF1C26D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Spørreundersøkelse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9A553A-7652-48DF-9725-2C3D70972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dirty="0"/>
              <a:t>Flere hoder svarer bedre enn to.</a:t>
            </a:r>
          </a:p>
          <a:p>
            <a:pPr lvl="1"/>
            <a:r>
              <a:rPr lang="nb-NO" dirty="0"/>
              <a:t>Spørreundersøkelse sendt ut til alle ansatte i Reinpolitiet og SNO</a:t>
            </a:r>
          </a:p>
          <a:p>
            <a:pPr lvl="1"/>
            <a:r>
              <a:rPr lang="nb-NO" dirty="0"/>
              <a:t>Mottatt 24 svar</a:t>
            </a:r>
          </a:p>
          <a:p>
            <a:pPr lvl="1"/>
            <a:r>
              <a:rPr lang="nb-NO" dirty="0"/>
              <a:t>Totalt ca. 340 år med felterfaring i fra regionen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3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B23463-CDDF-417E-A811-91278929D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Forekomst av ulovlig barmarkskjøring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74944D-5522-4422-AD3D-6C0224A18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i="1" dirty="0"/>
              <a:t>Opplever du at det forekommer ulovlig motorferdsel med barmarkskjøretøy innenfor ditt hovedarbeidsområde?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1B48A18-D324-4D10-913D-7A95B1AA3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92" y="2859087"/>
            <a:ext cx="6022108" cy="364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6FE06FE-3CD9-43B0-AD1F-9E389CB198BF}"/>
              </a:ext>
            </a:extLst>
          </p:cNvPr>
          <p:cNvSpPr txBox="1"/>
          <p:nvPr/>
        </p:nvSpPr>
        <p:spPr>
          <a:xfrm>
            <a:off x="6336632" y="4098758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369076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E24BE8-0AA8-4F0D-9360-EA412BBE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Utvikling- barmarkskjøring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AEB83D-51D8-4BB7-9A49-4C53CCFCD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4452937" cy="4195481"/>
          </a:xfrm>
        </p:spPr>
        <p:txBody>
          <a:bodyPr/>
          <a:lstStyle/>
          <a:p>
            <a:r>
              <a:rPr lang="nb-NO" dirty="0"/>
              <a:t>Hvordan mener du omfanget av barmarkskjøring har utviklet seg de siste 10-år innenfor ditt hovedarbeidsområde?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9CD4D8-722D-4C82-9E8E-D5A15DB5C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834" y="2990849"/>
            <a:ext cx="4581525" cy="325755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C4471EE-652A-4D1A-AB18-099B74FE9815}"/>
              </a:ext>
            </a:extLst>
          </p:cNvPr>
          <p:cNvSpPr txBox="1"/>
          <p:nvPr/>
        </p:nvSpPr>
        <p:spPr>
          <a:xfrm>
            <a:off x="6809873" y="3641558"/>
            <a:ext cx="450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71%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A4AE9E5-EF6D-4742-96C6-5014E408A412}"/>
              </a:ext>
            </a:extLst>
          </p:cNvPr>
          <p:cNvSpPr txBox="1"/>
          <p:nvPr/>
        </p:nvSpPr>
        <p:spPr>
          <a:xfrm>
            <a:off x="7825990" y="5631849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8,3%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CC9944E-5FB0-4EDF-819A-E9642E7169E7}"/>
              </a:ext>
            </a:extLst>
          </p:cNvPr>
          <p:cNvSpPr txBox="1"/>
          <p:nvPr/>
        </p:nvSpPr>
        <p:spPr>
          <a:xfrm>
            <a:off x="10342259" y="5838658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8,3%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6DBF367-BF59-42F7-BA7E-DE95620DBA6C}"/>
              </a:ext>
            </a:extLst>
          </p:cNvPr>
          <p:cNvSpPr txBox="1"/>
          <p:nvPr/>
        </p:nvSpPr>
        <p:spPr>
          <a:xfrm>
            <a:off x="8849613" y="5514467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12,4%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81977BC-1074-407B-B48B-B6B2F66C295B}"/>
              </a:ext>
            </a:extLst>
          </p:cNvPr>
          <p:cNvSpPr txBox="1"/>
          <p:nvPr/>
        </p:nvSpPr>
        <p:spPr>
          <a:xfrm>
            <a:off x="9866259" y="5605379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8,3</a:t>
            </a:r>
            <a:r>
              <a:rPr lang="nb-NO" sz="12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22971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6CF5B8-C151-49C2-BAF5-3064B915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Utvikling - bekymring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CD724F-91B0-4FE9-8855-606447C74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3300246" cy="4195481"/>
          </a:xfrm>
        </p:spPr>
        <p:txBody>
          <a:bodyPr/>
          <a:lstStyle/>
          <a:p>
            <a:r>
              <a:rPr lang="nb-NO" dirty="0"/>
              <a:t>Er du bekymret for hvordan utviklingen er på kjøreskader i Nord-Troms og Finnmark?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81E890D-F55C-457C-8DAB-C2073C21A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75" y="2551112"/>
            <a:ext cx="6147225" cy="394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87B9F75-84DC-4D7F-8C2B-A2277270FD9D}"/>
              </a:ext>
            </a:extLst>
          </p:cNvPr>
          <p:cNvSpPr txBox="1"/>
          <p:nvPr/>
        </p:nvSpPr>
        <p:spPr>
          <a:xfrm>
            <a:off x="9601200" y="5438274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91,7%</a:t>
            </a:r>
          </a:p>
        </p:txBody>
      </p:sp>
    </p:spTree>
    <p:extLst>
      <p:ext uri="{BB962C8B-B14F-4D97-AF65-F5344CB8AC3E}">
        <p14:creationId xmlns:p14="http://schemas.microsoft.com/office/powerpoint/2010/main" val="151664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432A1D-3ED9-4318-960A-1FF959BA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Dispensasjonspraksis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1C83CB-0C21-46CC-A29E-44408313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3901825" cy="4195481"/>
          </a:xfrm>
        </p:spPr>
        <p:txBody>
          <a:bodyPr/>
          <a:lstStyle/>
          <a:p>
            <a:r>
              <a:rPr lang="nb-NO" dirty="0"/>
              <a:t>Hvordan mener du at lokal motorferdselsmyndighet (kommunene) i ditt hovedarbeidsområde utfører sin dispensasjonspraksis?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2F7D3E2-B002-4FC5-A1DA-E715C1480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47" y="2746375"/>
            <a:ext cx="6240353" cy="376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851D7C4-7418-4307-8EF9-FC9BF9047F7E}"/>
              </a:ext>
            </a:extLst>
          </p:cNvPr>
          <p:cNvSpPr txBox="1"/>
          <p:nvPr/>
        </p:nvSpPr>
        <p:spPr>
          <a:xfrm>
            <a:off x="5727032" y="5081064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8 %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CA84113-02A0-49B5-990B-246277246283}"/>
              </a:ext>
            </a:extLst>
          </p:cNvPr>
          <p:cNvSpPr txBox="1"/>
          <p:nvPr/>
        </p:nvSpPr>
        <p:spPr>
          <a:xfrm>
            <a:off x="6665495" y="5081064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8 %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04E1A7E-3A51-46CD-B970-C1CEE2903528}"/>
              </a:ext>
            </a:extLst>
          </p:cNvPr>
          <p:cNvSpPr txBox="1"/>
          <p:nvPr/>
        </p:nvSpPr>
        <p:spPr>
          <a:xfrm>
            <a:off x="7603957" y="4256451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21%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444FAF3-AB63-4AC2-AB96-9EF68D75DCBC}"/>
              </a:ext>
            </a:extLst>
          </p:cNvPr>
          <p:cNvSpPr txBox="1"/>
          <p:nvPr/>
        </p:nvSpPr>
        <p:spPr>
          <a:xfrm>
            <a:off x="8566484" y="4256451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21%</a:t>
            </a:r>
            <a:r>
              <a:rPr lang="nb-NO" sz="1200" dirty="0"/>
              <a:t>%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4812C15-AA93-4EB8-A0BC-571059B0FFC1}"/>
              </a:ext>
            </a:extLst>
          </p:cNvPr>
          <p:cNvSpPr txBox="1"/>
          <p:nvPr/>
        </p:nvSpPr>
        <p:spPr>
          <a:xfrm>
            <a:off x="9545051" y="3429000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34%</a:t>
            </a:r>
            <a:r>
              <a:rPr lang="nb-NO" sz="1200" dirty="0"/>
              <a:t>%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48456DC-9F87-4D79-BC4F-4B334DD0C5B9}"/>
              </a:ext>
            </a:extLst>
          </p:cNvPr>
          <p:cNvSpPr txBox="1"/>
          <p:nvPr/>
        </p:nvSpPr>
        <p:spPr>
          <a:xfrm>
            <a:off x="10494675" y="5081063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8 %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8950988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405</TotalTime>
  <Words>450</Words>
  <Application>Microsoft Office PowerPoint</Application>
  <PresentationFormat>Widescreen</PresentationFormat>
  <Paragraphs>84</Paragraphs>
  <Slides>16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Ion</vt:lpstr>
      <vt:lpstr>Barmarkskjøring i Finnmark og Nord-Troms </vt:lpstr>
      <vt:lpstr>Bestilling</vt:lpstr>
      <vt:lpstr>Kontrollmannskap – Finnmark og  Nord Troms </vt:lpstr>
      <vt:lpstr>Hva ser vi i felt?</vt:lpstr>
      <vt:lpstr>Spørreundersøkelse</vt:lpstr>
      <vt:lpstr>Forekomst av ulovlig barmarkskjøring</vt:lpstr>
      <vt:lpstr>Utvikling- barmarkskjøring</vt:lpstr>
      <vt:lpstr>Utvikling - bekymring</vt:lpstr>
      <vt:lpstr>Dispensasjonspraksis</vt:lpstr>
      <vt:lpstr>Hvem kjører på barmark?</vt:lpstr>
      <vt:lpstr>Hva ser vi i felt?</vt:lpstr>
      <vt:lpstr>Hva ser vi i felt?</vt:lpstr>
      <vt:lpstr>Hva ser vi i felt?</vt:lpstr>
      <vt:lpstr>Hva ser vi i felt?</vt:lpstr>
      <vt:lpstr>Hva ser vi i felt?</vt:lpstr>
      <vt:lpstr>Hva er det totale bildet?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Barmarkskjøring i Finnmark</dc:title>
  <dc:creator>Jim-Hugo Hansen</dc:creator>
  <cp:lastModifiedBy>Jim-Hugo Hansen</cp:lastModifiedBy>
  <cp:revision>39</cp:revision>
  <dcterms:created xsi:type="dcterms:W3CDTF">2021-04-27T07:31:14Z</dcterms:created>
  <dcterms:modified xsi:type="dcterms:W3CDTF">2021-06-07T12:34:50Z</dcterms:modified>
</cp:coreProperties>
</file>