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ddels stil 2 – uthev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iddels stil 3 – uthevin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ddels stil 2 –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ys stil 3 – uthev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ys stil 3 – uthev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ys stil 3 – uthevin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ys stil 3 – utheving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ys stil 3 – utheving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27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ål Foss Digre" userId="cb503f0a-db83-47bc-ad95-895a737ddeff" providerId="ADAL" clId="{7071D6A9-C4C6-424A-A804-77CF4E9EFA0E}"/>
    <pc:docChg chg="undo custSel addSld delSld modSld">
      <pc:chgData name="Pål Foss Digre" userId="cb503f0a-db83-47bc-ad95-895a737ddeff" providerId="ADAL" clId="{7071D6A9-C4C6-424A-A804-77CF4E9EFA0E}" dt="2022-03-08T07:56:36.947" v="1423" actId="20577"/>
      <pc:docMkLst>
        <pc:docMk/>
      </pc:docMkLst>
      <pc:sldChg chg="modSp mod">
        <pc:chgData name="Pål Foss Digre" userId="cb503f0a-db83-47bc-ad95-895a737ddeff" providerId="ADAL" clId="{7071D6A9-C4C6-424A-A804-77CF4E9EFA0E}" dt="2022-03-07T08:03:28.652" v="1157" actId="20577"/>
        <pc:sldMkLst>
          <pc:docMk/>
          <pc:sldMk cId="3428079138" sldId="256"/>
        </pc:sldMkLst>
        <pc:spChg chg="mod">
          <ac:chgData name="Pål Foss Digre" userId="cb503f0a-db83-47bc-ad95-895a737ddeff" providerId="ADAL" clId="{7071D6A9-C4C6-424A-A804-77CF4E9EFA0E}" dt="2022-03-07T08:03:19.052" v="1123" actId="6549"/>
          <ac:spMkLst>
            <pc:docMk/>
            <pc:sldMk cId="3428079138" sldId="256"/>
            <ac:spMk id="8" creationId="{76DD648C-2CA8-40A6-A55A-086ED24E3E32}"/>
          </ac:spMkLst>
        </pc:spChg>
        <pc:spChg chg="mod">
          <ac:chgData name="Pål Foss Digre" userId="cb503f0a-db83-47bc-ad95-895a737ddeff" providerId="ADAL" clId="{7071D6A9-C4C6-424A-A804-77CF4E9EFA0E}" dt="2022-03-07T08:03:28.652" v="1157" actId="20577"/>
          <ac:spMkLst>
            <pc:docMk/>
            <pc:sldMk cId="3428079138" sldId="256"/>
            <ac:spMk id="9" creationId="{0C69DED7-15D1-4613-91F1-9B564143F2B5}"/>
          </ac:spMkLst>
        </pc:spChg>
      </pc:sldChg>
      <pc:sldChg chg="modSp mod">
        <pc:chgData name="Pål Foss Digre" userId="cb503f0a-db83-47bc-ad95-895a737ddeff" providerId="ADAL" clId="{7071D6A9-C4C6-424A-A804-77CF4E9EFA0E}" dt="2022-03-07T07:30:33.284" v="537" actId="20577"/>
        <pc:sldMkLst>
          <pc:docMk/>
          <pc:sldMk cId="628012242" sldId="257"/>
        </pc:sldMkLst>
        <pc:spChg chg="mod">
          <ac:chgData name="Pål Foss Digre" userId="cb503f0a-db83-47bc-ad95-895a737ddeff" providerId="ADAL" clId="{7071D6A9-C4C6-424A-A804-77CF4E9EFA0E}" dt="2022-03-07T07:30:33.284" v="537" actId="20577"/>
          <ac:spMkLst>
            <pc:docMk/>
            <pc:sldMk cId="628012242" sldId="257"/>
            <ac:spMk id="4" creationId="{A4F65BF8-8574-B444-BEF1-E118EEB9C4BF}"/>
          </ac:spMkLst>
        </pc:spChg>
      </pc:sldChg>
      <pc:sldChg chg="del">
        <pc:chgData name="Pål Foss Digre" userId="cb503f0a-db83-47bc-ad95-895a737ddeff" providerId="ADAL" clId="{7071D6A9-C4C6-424A-A804-77CF4E9EFA0E}" dt="2022-03-07T08:03:01.904" v="1121" actId="2696"/>
        <pc:sldMkLst>
          <pc:docMk/>
          <pc:sldMk cId="453693013" sldId="258"/>
        </pc:sldMkLst>
      </pc:sldChg>
      <pc:sldChg chg="addSp delSp modSp new del mod">
        <pc:chgData name="Pål Foss Digre" userId="cb503f0a-db83-47bc-ad95-895a737ddeff" providerId="ADAL" clId="{7071D6A9-C4C6-424A-A804-77CF4E9EFA0E}" dt="2022-03-07T07:18:19.436" v="114" actId="2696"/>
        <pc:sldMkLst>
          <pc:docMk/>
          <pc:sldMk cId="1330183210" sldId="259"/>
        </pc:sldMkLst>
        <pc:spChg chg="add del">
          <ac:chgData name="Pål Foss Digre" userId="cb503f0a-db83-47bc-ad95-895a737ddeff" providerId="ADAL" clId="{7071D6A9-C4C6-424A-A804-77CF4E9EFA0E}" dt="2022-03-07T07:17:37.352" v="92" actId="22"/>
          <ac:spMkLst>
            <pc:docMk/>
            <pc:sldMk cId="1330183210" sldId="259"/>
            <ac:spMk id="3" creationId="{D5F4C740-5554-4A3D-B454-33DF43E5200C}"/>
          </ac:spMkLst>
        </pc:spChg>
        <pc:picChg chg="add del mod ord">
          <ac:chgData name="Pål Foss Digre" userId="cb503f0a-db83-47bc-ad95-895a737ddeff" providerId="ADAL" clId="{7071D6A9-C4C6-424A-A804-77CF4E9EFA0E}" dt="2022-03-07T07:17:37.352" v="92" actId="22"/>
          <ac:picMkLst>
            <pc:docMk/>
            <pc:sldMk cId="1330183210" sldId="259"/>
            <ac:picMk id="7" creationId="{A5E42CA3-8293-498F-9395-D80723523F7F}"/>
          </ac:picMkLst>
        </pc:picChg>
      </pc:sldChg>
      <pc:sldChg chg="addSp delSp modSp new mod">
        <pc:chgData name="Pål Foss Digre" userId="cb503f0a-db83-47bc-ad95-895a737ddeff" providerId="ADAL" clId="{7071D6A9-C4C6-424A-A804-77CF4E9EFA0E}" dt="2022-03-07T07:19:30.115" v="215" actId="20577"/>
        <pc:sldMkLst>
          <pc:docMk/>
          <pc:sldMk cId="868873526" sldId="260"/>
        </pc:sldMkLst>
        <pc:spChg chg="mod">
          <ac:chgData name="Pål Foss Digre" userId="cb503f0a-db83-47bc-ad95-895a737ddeff" providerId="ADAL" clId="{7071D6A9-C4C6-424A-A804-77CF4E9EFA0E}" dt="2022-03-07T07:19:30.115" v="215" actId="20577"/>
          <ac:spMkLst>
            <pc:docMk/>
            <pc:sldMk cId="868873526" sldId="260"/>
            <ac:spMk id="2" creationId="{2B4DC8ED-F6B8-4E25-8EE3-31E4039BE77C}"/>
          </ac:spMkLst>
        </pc:spChg>
        <pc:spChg chg="del">
          <ac:chgData name="Pål Foss Digre" userId="cb503f0a-db83-47bc-ad95-895a737ddeff" providerId="ADAL" clId="{7071D6A9-C4C6-424A-A804-77CF4E9EFA0E}" dt="2022-03-07T07:18:29.368" v="115" actId="26606"/>
          <ac:spMkLst>
            <pc:docMk/>
            <pc:sldMk cId="868873526" sldId="260"/>
            <ac:spMk id="3" creationId="{85418CEC-D56B-4D12-A57C-BEC215AECF1B}"/>
          </ac:spMkLst>
        </pc:spChg>
        <pc:picChg chg="add mod">
          <ac:chgData name="Pål Foss Digre" userId="cb503f0a-db83-47bc-ad95-895a737ddeff" providerId="ADAL" clId="{7071D6A9-C4C6-424A-A804-77CF4E9EFA0E}" dt="2022-03-07T07:18:29.368" v="115" actId="26606"/>
          <ac:picMkLst>
            <pc:docMk/>
            <pc:sldMk cId="868873526" sldId="260"/>
            <ac:picMk id="5" creationId="{460C64D3-8AF9-4AA1-9053-1A7E97D81ED1}"/>
          </ac:picMkLst>
        </pc:picChg>
      </pc:sldChg>
      <pc:sldChg chg="modSp new mod">
        <pc:chgData name="Pål Foss Digre" userId="cb503f0a-db83-47bc-ad95-895a737ddeff" providerId="ADAL" clId="{7071D6A9-C4C6-424A-A804-77CF4E9EFA0E}" dt="2022-03-08T07:56:20.224" v="1409" actId="20577"/>
        <pc:sldMkLst>
          <pc:docMk/>
          <pc:sldMk cId="1510245209" sldId="261"/>
        </pc:sldMkLst>
        <pc:spChg chg="mod">
          <ac:chgData name="Pål Foss Digre" userId="cb503f0a-db83-47bc-ad95-895a737ddeff" providerId="ADAL" clId="{7071D6A9-C4C6-424A-A804-77CF4E9EFA0E}" dt="2022-03-07T08:10:13.878" v="1185" actId="20577"/>
          <ac:spMkLst>
            <pc:docMk/>
            <pc:sldMk cId="1510245209" sldId="261"/>
            <ac:spMk id="2" creationId="{E161C323-8CED-44D3-91AA-AF75D194DFE7}"/>
          </ac:spMkLst>
        </pc:spChg>
        <pc:spChg chg="mod">
          <ac:chgData name="Pål Foss Digre" userId="cb503f0a-db83-47bc-ad95-895a737ddeff" providerId="ADAL" clId="{7071D6A9-C4C6-424A-A804-77CF4E9EFA0E}" dt="2022-03-08T07:56:20.224" v="1409" actId="20577"/>
          <ac:spMkLst>
            <pc:docMk/>
            <pc:sldMk cId="1510245209" sldId="261"/>
            <ac:spMk id="3" creationId="{BBD58E3E-A029-4D53-86F3-28A2F452C8F9}"/>
          </ac:spMkLst>
        </pc:spChg>
      </pc:sldChg>
      <pc:sldChg chg="modSp new mod">
        <pc:chgData name="Pål Foss Digre" userId="cb503f0a-db83-47bc-ad95-895a737ddeff" providerId="ADAL" clId="{7071D6A9-C4C6-424A-A804-77CF4E9EFA0E}" dt="2022-03-07T08:10:49.049" v="1224" actId="20577"/>
        <pc:sldMkLst>
          <pc:docMk/>
          <pc:sldMk cId="2470664848" sldId="262"/>
        </pc:sldMkLst>
        <pc:spChg chg="mod">
          <ac:chgData name="Pål Foss Digre" userId="cb503f0a-db83-47bc-ad95-895a737ddeff" providerId="ADAL" clId="{7071D6A9-C4C6-424A-A804-77CF4E9EFA0E}" dt="2022-03-07T07:32:11.947" v="566" actId="20577"/>
          <ac:spMkLst>
            <pc:docMk/>
            <pc:sldMk cId="2470664848" sldId="262"/>
            <ac:spMk id="2" creationId="{2C6D7901-0192-4DE0-99DD-771F75FBD8B2}"/>
          </ac:spMkLst>
        </pc:spChg>
        <pc:spChg chg="mod">
          <ac:chgData name="Pål Foss Digre" userId="cb503f0a-db83-47bc-ad95-895a737ddeff" providerId="ADAL" clId="{7071D6A9-C4C6-424A-A804-77CF4E9EFA0E}" dt="2022-03-07T08:10:49.049" v="1224" actId="20577"/>
          <ac:spMkLst>
            <pc:docMk/>
            <pc:sldMk cId="2470664848" sldId="262"/>
            <ac:spMk id="3" creationId="{8DBDC7E7-B565-4A06-9D8C-1AE46D47163E}"/>
          </ac:spMkLst>
        </pc:spChg>
      </pc:sldChg>
      <pc:sldChg chg="modSp new mod">
        <pc:chgData name="Pål Foss Digre" userId="cb503f0a-db83-47bc-ad95-895a737ddeff" providerId="ADAL" clId="{7071D6A9-C4C6-424A-A804-77CF4E9EFA0E}" dt="2022-03-08T07:56:36.947" v="1423" actId="20577"/>
        <pc:sldMkLst>
          <pc:docMk/>
          <pc:sldMk cId="1179693220" sldId="263"/>
        </pc:sldMkLst>
        <pc:spChg chg="mod">
          <ac:chgData name="Pål Foss Digre" userId="cb503f0a-db83-47bc-ad95-895a737ddeff" providerId="ADAL" clId="{7071D6A9-C4C6-424A-A804-77CF4E9EFA0E}" dt="2022-03-07T07:59:23.899" v="942" actId="20577"/>
          <ac:spMkLst>
            <pc:docMk/>
            <pc:sldMk cId="1179693220" sldId="263"/>
            <ac:spMk id="2" creationId="{6E057EFA-9617-4268-9DE5-FCAB0FA560ED}"/>
          </ac:spMkLst>
        </pc:spChg>
        <pc:spChg chg="mod">
          <ac:chgData name="Pål Foss Digre" userId="cb503f0a-db83-47bc-ad95-895a737ddeff" providerId="ADAL" clId="{7071D6A9-C4C6-424A-A804-77CF4E9EFA0E}" dt="2022-03-08T07:56:36.947" v="1423" actId="20577"/>
          <ac:spMkLst>
            <pc:docMk/>
            <pc:sldMk cId="1179693220" sldId="263"/>
            <ac:spMk id="3" creationId="{B030F45D-F22A-44CD-B1DE-6904F8CB13E5}"/>
          </ac:spMkLst>
        </pc:spChg>
      </pc:sldChg>
      <pc:sldChg chg="new">
        <pc:chgData name="Pål Foss Digre" userId="cb503f0a-db83-47bc-ad95-895a737ddeff" providerId="ADAL" clId="{7071D6A9-C4C6-424A-A804-77CF4E9EFA0E}" dt="2022-03-07T08:03:07.706" v="1122" actId="680"/>
        <pc:sldMkLst>
          <pc:docMk/>
          <pc:sldMk cId="1378566036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17CF8-F7AD-438D-9D24-AEAB36254636}" type="datetimeFigureOut">
              <a:rPr lang="nb-NO" smtClean="0"/>
              <a:t>08.03.2022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2BB01-7D36-46BC-A791-ABB2D90BF43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5159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17A7F9-736F-44AD-AA09-72DBB9772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038" y="3713801"/>
            <a:ext cx="8476639" cy="1514231"/>
          </a:xfrm>
        </p:spPr>
        <p:txBody>
          <a:bodyPr/>
          <a:lstStyle>
            <a:lvl1pPr marL="0" indent="0" algn="l">
              <a:lnSpc>
                <a:spcPts val="2640"/>
              </a:lnSpc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949B7D4D-CB46-45BE-84DB-B10A90227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16039" y="6156354"/>
            <a:ext cx="4563268" cy="243656"/>
          </a:xfrm>
        </p:spPr>
        <p:txBody>
          <a:bodyPr anchor="b" anchorCtr="0">
            <a:noAutofit/>
          </a:bodyPr>
          <a:lstStyle>
            <a:lvl1pPr marL="0" indent="0">
              <a:lnSpc>
                <a:spcPts val="1920"/>
              </a:lnSpc>
              <a:buNone/>
              <a:defRPr sz="160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Foredragsholder, arrangement, dato</a:t>
            </a:r>
          </a:p>
        </p:txBody>
      </p:sp>
      <p:pic>
        <p:nvPicPr>
          <p:cNvPr id="12" name="Logo">
            <a:extLst>
              <a:ext uri="{FF2B5EF4-FFF2-40B4-BE49-F238E27FC236}">
                <a16:creationId xmlns:a16="http://schemas.microsoft.com/office/drawing/2014/main" id="{3138D440-93AA-4A6F-86F8-692FFA8BFA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164" y="309114"/>
            <a:ext cx="2433949" cy="99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6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EE24A3-D241-4333-A11D-DDCEE0385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2"/>
            <a:ext cx="9558337" cy="109065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3EA4E40-F9AE-4698-855B-97E54C40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39DC781-D1DD-4DD0-B236-31B92345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57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F78AA53-93BA-490A-B5C3-5D3AAD59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7006ABE-4B6A-44EB-9F75-CC33C02D2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008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43D691-4678-4567-B4E5-62C407BBB7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6035" y="2220354"/>
            <a:ext cx="9512303" cy="923330"/>
          </a:xfrm>
        </p:spPr>
        <p:txBody>
          <a:bodyPr/>
          <a:lstStyle>
            <a:lvl1pPr>
              <a:lnSpc>
                <a:spcPts val="5760"/>
              </a:lnSpc>
              <a:defRPr sz="4800"/>
            </a:lvl1pPr>
          </a:lstStyle>
          <a:p>
            <a:r>
              <a:rPr lang="nb-NO" dirty="0"/>
              <a:t>«Klikk for å legge til sitat»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8750AFF-9931-4E82-9DBF-8E124508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08817CA-9285-43F1-B5E9-07001DDF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978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tat mør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43D691-4678-4567-B4E5-62C407BBB7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6035" y="2220354"/>
            <a:ext cx="9512303" cy="923330"/>
          </a:xfrm>
        </p:spPr>
        <p:txBody>
          <a:bodyPr/>
          <a:lstStyle>
            <a:lvl1pPr>
              <a:lnSpc>
                <a:spcPts val="576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«Klikk for å legge til sitat»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8750AFF-9931-4E82-9DBF-8E124508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08817CA-9285-43F1-B5E9-07001DDF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6" name="Symbol">
            <a:extLst>
              <a:ext uri="{FF2B5EF4-FFF2-40B4-BE49-F238E27FC236}">
                <a16:creationId xmlns:a16="http://schemas.microsoft.com/office/drawing/2014/main" id="{D06D71DA-4A6E-4052-BC7C-7EE2C208AB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7678" y="6181081"/>
            <a:ext cx="328704" cy="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38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maforside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5D6BE45A-AA11-40B2-83D6-12C4CCA64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Miljødirektoratet | Bunntekst (og sidetall aktiveres ved behov)</a:t>
            </a:r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:a16="http://schemas.microsoft.com/office/drawing/2014/main" id="{FFFFB599-DBF8-40A8-BBC4-A782D3BE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grpSp>
        <p:nvGrpSpPr>
          <p:cNvPr id="13" name="Mønster">
            <a:extLst>
              <a:ext uri="{FF2B5EF4-FFF2-40B4-BE49-F238E27FC236}">
                <a16:creationId xmlns:a16="http://schemas.microsoft.com/office/drawing/2014/main" id="{55449718-1E86-4C57-A76B-D209F1B42E5D}"/>
              </a:ext>
            </a:extLst>
          </p:cNvPr>
          <p:cNvGrpSpPr/>
          <p:nvPr/>
        </p:nvGrpSpPr>
        <p:grpSpPr>
          <a:xfrm>
            <a:off x="7646892" y="3484562"/>
            <a:ext cx="4033679" cy="3013398"/>
            <a:chOff x="7646892" y="3484562"/>
            <a:chExt cx="4033679" cy="3013398"/>
          </a:xfrm>
        </p:grpSpPr>
        <p:sp>
          <p:nvSpPr>
            <p:cNvPr id="14" name="Frihåndsform: figur 13">
              <a:extLst>
                <a:ext uri="{FF2B5EF4-FFF2-40B4-BE49-F238E27FC236}">
                  <a16:creationId xmlns:a16="http://schemas.microsoft.com/office/drawing/2014/main" id="{9F620076-6983-4B31-97DA-AC206B785781}"/>
                </a:ext>
              </a:extLst>
            </p:cNvPr>
            <p:cNvSpPr/>
            <p:nvPr/>
          </p:nvSpPr>
          <p:spPr>
            <a:xfrm>
              <a:off x="10736022" y="5552777"/>
              <a:ext cx="944549" cy="944676"/>
            </a:xfrm>
            <a:custGeom>
              <a:avLst/>
              <a:gdLst>
                <a:gd name="connsiteX0" fmla="*/ 629700 w 944549"/>
                <a:gd name="connsiteY0" fmla="*/ 0 h 944676"/>
                <a:gd name="connsiteX1" fmla="*/ 629700 w 944549"/>
                <a:gd name="connsiteY1" fmla="*/ 105035 h 944676"/>
                <a:gd name="connsiteX2" fmla="*/ 314850 w 944549"/>
                <a:gd name="connsiteY2" fmla="*/ 105035 h 944676"/>
                <a:gd name="connsiteX3" fmla="*/ 314850 w 944549"/>
                <a:gd name="connsiteY3" fmla="*/ 0 h 944676"/>
                <a:gd name="connsiteX4" fmla="*/ 0 w 944549"/>
                <a:gd name="connsiteY4" fmla="*/ 0 h 944676"/>
                <a:gd name="connsiteX5" fmla="*/ 0 w 944549"/>
                <a:gd name="connsiteY5" fmla="*/ 944676 h 944676"/>
                <a:gd name="connsiteX6" fmla="*/ 314850 w 944549"/>
                <a:gd name="connsiteY6" fmla="*/ 944676 h 944676"/>
                <a:gd name="connsiteX7" fmla="*/ 472275 w 944549"/>
                <a:gd name="connsiteY7" fmla="*/ 787251 h 944676"/>
                <a:gd name="connsiteX8" fmla="*/ 629573 w 944549"/>
                <a:gd name="connsiteY8" fmla="*/ 944676 h 944676"/>
                <a:gd name="connsiteX9" fmla="*/ 944549 w 944549"/>
                <a:gd name="connsiteY9" fmla="*/ 944676 h 944676"/>
                <a:gd name="connsiteX10" fmla="*/ 944549 w 944549"/>
                <a:gd name="connsiteY10" fmla="*/ 0 h 944676"/>
                <a:gd name="connsiteX11" fmla="*/ 629700 w 944549"/>
                <a:gd name="connsiteY11" fmla="*/ 0 h 944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549" h="944676">
                  <a:moveTo>
                    <a:pt x="629700" y="0"/>
                  </a:moveTo>
                  <a:lnTo>
                    <a:pt x="629700" y="105035"/>
                  </a:lnTo>
                  <a:lnTo>
                    <a:pt x="314850" y="105035"/>
                  </a:lnTo>
                  <a:lnTo>
                    <a:pt x="314850" y="0"/>
                  </a:lnTo>
                  <a:lnTo>
                    <a:pt x="0" y="0"/>
                  </a:lnTo>
                  <a:lnTo>
                    <a:pt x="0" y="944676"/>
                  </a:lnTo>
                  <a:lnTo>
                    <a:pt x="314850" y="944676"/>
                  </a:lnTo>
                  <a:lnTo>
                    <a:pt x="472275" y="787251"/>
                  </a:lnTo>
                  <a:lnTo>
                    <a:pt x="629573" y="944676"/>
                  </a:lnTo>
                  <a:lnTo>
                    <a:pt x="944549" y="944676"/>
                  </a:lnTo>
                  <a:lnTo>
                    <a:pt x="944549" y="0"/>
                  </a:lnTo>
                  <a:lnTo>
                    <a:pt x="629700" y="0"/>
                  </a:lnTo>
                  <a:close/>
                </a:path>
              </a:pathLst>
            </a:custGeom>
            <a:solidFill>
              <a:srgbClr val="337E7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5" name="Frihåndsform: figur 14">
              <a:extLst>
                <a:ext uri="{FF2B5EF4-FFF2-40B4-BE49-F238E27FC236}">
                  <a16:creationId xmlns:a16="http://schemas.microsoft.com/office/drawing/2014/main" id="{69331304-17D1-4AD9-AB13-4137BEF3CF57}"/>
                </a:ext>
              </a:extLst>
            </p:cNvPr>
            <p:cNvSpPr/>
            <p:nvPr/>
          </p:nvSpPr>
          <p:spPr>
            <a:xfrm>
              <a:off x="7646892" y="5553665"/>
              <a:ext cx="944295" cy="944295"/>
            </a:xfrm>
            <a:custGeom>
              <a:avLst/>
              <a:gdLst>
                <a:gd name="connsiteX0" fmla="*/ 0 w 944295"/>
                <a:gd name="connsiteY0" fmla="*/ 0 h 944295"/>
                <a:gd name="connsiteX1" fmla="*/ 0 w 944295"/>
                <a:gd name="connsiteY1" fmla="*/ 314723 h 944295"/>
                <a:gd name="connsiteX2" fmla="*/ 157298 w 944295"/>
                <a:gd name="connsiteY2" fmla="*/ 472021 h 944295"/>
                <a:gd name="connsiteX3" fmla="*/ 0 w 944295"/>
                <a:gd name="connsiteY3" fmla="*/ 629446 h 944295"/>
                <a:gd name="connsiteX4" fmla="*/ 0 w 944295"/>
                <a:gd name="connsiteY4" fmla="*/ 944296 h 944295"/>
                <a:gd name="connsiteX5" fmla="*/ 944296 w 944295"/>
                <a:gd name="connsiteY5" fmla="*/ 944296 h 944295"/>
                <a:gd name="connsiteX6" fmla="*/ 944296 w 944295"/>
                <a:gd name="connsiteY6" fmla="*/ 629446 h 944295"/>
                <a:gd name="connsiteX7" fmla="*/ 839388 w 944295"/>
                <a:gd name="connsiteY7" fmla="*/ 629446 h 944295"/>
                <a:gd name="connsiteX8" fmla="*/ 839388 w 944295"/>
                <a:gd name="connsiteY8" fmla="*/ 314723 h 944295"/>
                <a:gd name="connsiteX9" fmla="*/ 944296 w 944295"/>
                <a:gd name="connsiteY9" fmla="*/ 314723 h 944295"/>
                <a:gd name="connsiteX10" fmla="*/ 944296 w 944295"/>
                <a:gd name="connsiteY10" fmla="*/ 0 h 944295"/>
                <a:gd name="connsiteX11" fmla="*/ 0 w 944295"/>
                <a:gd name="connsiteY11" fmla="*/ 0 h 94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295" h="944295">
                  <a:moveTo>
                    <a:pt x="0" y="0"/>
                  </a:moveTo>
                  <a:lnTo>
                    <a:pt x="0" y="314723"/>
                  </a:lnTo>
                  <a:lnTo>
                    <a:pt x="157298" y="472021"/>
                  </a:lnTo>
                  <a:lnTo>
                    <a:pt x="0" y="629446"/>
                  </a:lnTo>
                  <a:lnTo>
                    <a:pt x="0" y="944296"/>
                  </a:lnTo>
                  <a:lnTo>
                    <a:pt x="944296" y="944296"/>
                  </a:lnTo>
                  <a:lnTo>
                    <a:pt x="944296" y="629446"/>
                  </a:lnTo>
                  <a:lnTo>
                    <a:pt x="839388" y="629446"/>
                  </a:lnTo>
                  <a:lnTo>
                    <a:pt x="839388" y="314723"/>
                  </a:lnTo>
                  <a:lnTo>
                    <a:pt x="944296" y="314723"/>
                  </a:lnTo>
                  <a:lnTo>
                    <a:pt x="94429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7E7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6" name="Frihåndsform: figur 15">
              <a:extLst>
                <a:ext uri="{FF2B5EF4-FFF2-40B4-BE49-F238E27FC236}">
                  <a16:creationId xmlns:a16="http://schemas.microsoft.com/office/drawing/2014/main" id="{1DB6797A-941D-450D-8438-AF248BDDF096}"/>
                </a:ext>
              </a:extLst>
            </p:cNvPr>
            <p:cNvSpPr/>
            <p:nvPr/>
          </p:nvSpPr>
          <p:spPr>
            <a:xfrm>
              <a:off x="8676432" y="5553665"/>
              <a:ext cx="944295" cy="944295"/>
            </a:xfrm>
            <a:custGeom>
              <a:avLst/>
              <a:gdLst>
                <a:gd name="connsiteX0" fmla="*/ 629446 w 944295"/>
                <a:gd name="connsiteY0" fmla="*/ 0 h 944295"/>
                <a:gd name="connsiteX1" fmla="*/ 472148 w 944295"/>
                <a:gd name="connsiteY1" fmla="*/ 157298 h 944295"/>
                <a:gd name="connsiteX2" fmla="*/ 314850 w 944295"/>
                <a:gd name="connsiteY2" fmla="*/ 0 h 944295"/>
                <a:gd name="connsiteX3" fmla="*/ 0 w 944295"/>
                <a:gd name="connsiteY3" fmla="*/ 0 h 944295"/>
                <a:gd name="connsiteX4" fmla="*/ 0 w 944295"/>
                <a:gd name="connsiteY4" fmla="*/ 944296 h 944295"/>
                <a:gd name="connsiteX5" fmla="*/ 314723 w 944295"/>
                <a:gd name="connsiteY5" fmla="*/ 944296 h 944295"/>
                <a:gd name="connsiteX6" fmla="*/ 314723 w 944295"/>
                <a:gd name="connsiteY6" fmla="*/ 839388 h 944295"/>
                <a:gd name="connsiteX7" fmla="*/ 629446 w 944295"/>
                <a:gd name="connsiteY7" fmla="*/ 839388 h 944295"/>
                <a:gd name="connsiteX8" fmla="*/ 629446 w 944295"/>
                <a:gd name="connsiteY8" fmla="*/ 944296 h 944295"/>
                <a:gd name="connsiteX9" fmla="*/ 944296 w 944295"/>
                <a:gd name="connsiteY9" fmla="*/ 944296 h 944295"/>
                <a:gd name="connsiteX10" fmla="*/ 944296 w 944295"/>
                <a:gd name="connsiteY10" fmla="*/ 0 h 944295"/>
                <a:gd name="connsiteX11" fmla="*/ 629446 w 944295"/>
                <a:gd name="connsiteY11" fmla="*/ 0 h 94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295" h="944295">
                  <a:moveTo>
                    <a:pt x="629446" y="0"/>
                  </a:moveTo>
                  <a:lnTo>
                    <a:pt x="472148" y="157298"/>
                  </a:lnTo>
                  <a:lnTo>
                    <a:pt x="314850" y="0"/>
                  </a:lnTo>
                  <a:lnTo>
                    <a:pt x="0" y="0"/>
                  </a:lnTo>
                  <a:lnTo>
                    <a:pt x="0" y="944296"/>
                  </a:lnTo>
                  <a:lnTo>
                    <a:pt x="314723" y="944296"/>
                  </a:lnTo>
                  <a:lnTo>
                    <a:pt x="314723" y="839388"/>
                  </a:lnTo>
                  <a:lnTo>
                    <a:pt x="629446" y="839388"/>
                  </a:lnTo>
                  <a:lnTo>
                    <a:pt x="629446" y="944296"/>
                  </a:lnTo>
                  <a:lnTo>
                    <a:pt x="944296" y="944296"/>
                  </a:lnTo>
                  <a:lnTo>
                    <a:pt x="944296" y="0"/>
                  </a:lnTo>
                  <a:lnTo>
                    <a:pt x="629446" y="0"/>
                  </a:lnTo>
                  <a:close/>
                </a:path>
              </a:pathLst>
            </a:custGeom>
            <a:solidFill>
              <a:srgbClr val="337E7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7" name="Frihåndsform: figur 16">
              <a:extLst>
                <a:ext uri="{FF2B5EF4-FFF2-40B4-BE49-F238E27FC236}">
                  <a16:creationId xmlns:a16="http://schemas.microsoft.com/office/drawing/2014/main" id="{7557888A-D91C-4004-95CF-54488E6E7137}"/>
                </a:ext>
              </a:extLst>
            </p:cNvPr>
            <p:cNvSpPr/>
            <p:nvPr/>
          </p:nvSpPr>
          <p:spPr>
            <a:xfrm>
              <a:off x="10736022" y="4514229"/>
              <a:ext cx="944549" cy="944549"/>
            </a:xfrm>
            <a:custGeom>
              <a:avLst/>
              <a:gdLst>
                <a:gd name="connsiteX0" fmla="*/ 0 w 944549"/>
                <a:gd name="connsiteY0" fmla="*/ 0 h 944549"/>
                <a:gd name="connsiteX1" fmla="*/ 0 w 944549"/>
                <a:gd name="connsiteY1" fmla="*/ 314850 h 944549"/>
                <a:gd name="connsiteX2" fmla="*/ 104907 w 944549"/>
                <a:gd name="connsiteY2" fmla="*/ 314850 h 944549"/>
                <a:gd name="connsiteX3" fmla="*/ 104907 w 944549"/>
                <a:gd name="connsiteY3" fmla="*/ 629699 h 944549"/>
                <a:gd name="connsiteX4" fmla="*/ 0 w 944549"/>
                <a:gd name="connsiteY4" fmla="*/ 629699 h 944549"/>
                <a:gd name="connsiteX5" fmla="*/ 0 w 944549"/>
                <a:gd name="connsiteY5" fmla="*/ 944549 h 944549"/>
                <a:gd name="connsiteX6" fmla="*/ 944549 w 944549"/>
                <a:gd name="connsiteY6" fmla="*/ 944549 h 944549"/>
                <a:gd name="connsiteX7" fmla="*/ 944549 w 944549"/>
                <a:gd name="connsiteY7" fmla="*/ 629699 h 944549"/>
                <a:gd name="connsiteX8" fmla="*/ 787251 w 944549"/>
                <a:gd name="connsiteY8" fmla="*/ 472275 h 944549"/>
                <a:gd name="connsiteX9" fmla="*/ 944549 w 944549"/>
                <a:gd name="connsiteY9" fmla="*/ 314850 h 944549"/>
                <a:gd name="connsiteX10" fmla="*/ 944549 w 944549"/>
                <a:gd name="connsiteY10" fmla="*/ 0 h 944549"/>
                <a:gd name="connsiteX11" fmla="*/ 0 w 944549"/>
                <a:gd name="connsiteY11" fmla="*/ 0 h 944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549" h="944549">
                  <a:moveTo>
                    <a:pt x="0" y="0"/>
                  </a:moveTo>
                  <a:lnTo>
                    <a:pt x="0" y="314850"/>
                  </a:lnTo>
                  <a:lnTo>
                    <a:pt x="104907" y="314850"/>
                  </a:lnTo>
                  <a:lnTo>
                    <a:pt x="104907" y="629699"/>
                  </a:lnTo>
                  <a:lnTo>
                    <a:pt x="0" y="629699"/>
                  </a:lnTo>
                  <a:lnTo>
                    <a:pt x="0" y="944549"/>
                  </a:lnTo>
                  <a:lnTo>
                    <a:pt x="944549" y="944549"/>
                  </a:lnTo>
                  <a:lnTo>
                    <a:pt x="944549" y="629699"/>
                  </a:lnTo>
                  <a:lnTo>
                    <a:pt x="787251" y="472275"/>
                  </a:lnTo>
                  <a:lnTo>
                    <a:pt x="944549" y="314850"/>
                  </a:lnTo>
                  <a:lnTo>
                    <a:pt x="9445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7E7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8" name="Frihåndsform: figur 17">
              <a:extLst>
                <a:ext uri="{FF2B5EF4-FFF2-40B4-BE49-F238E27FC236}">
                  <a16:creationId xmlns:a16="http://schemas.microsoft.com/office/drawing/2014/main" id="{5C279E82-AC3C-4E6B-A9B9-CB19696D2BBC}"/>
                </a:ext>
              </a:extLst>
            </p:cNvPr>
            <p:cNvSpPr/>
            <p:nvPr/>
          </p:nvSpPr>
          <p:spPr>
            <a:xfrm>
              <a:off x="10736275" y="3484562"/>
              <a:ext cx="944295" cy="944295"/>
            </a:xfrm>
            <a:custGeom>
              <a:avLst/>
              <a:gdLst>
                <a:gd name="connsiteX0" fmla="*/ 629446 w 944295"/>
                <a:gd name="connsiteY0" fmla="*/ 0 h 944295"/>
                <a:gd name="connsiteX1" fmla="*/ 472148 w 944295"/>
                <a:gd name="connsiteY1" fmla="*/ 157298 h 944295"/>
                <a:gd name="connsiteX2" fmla="*/ 314850 w 944295"/>
                <a:gd name="connsiteY2" fmla="*/ 0 h 944295"/>
                <a:gd name="connsiteX3" fmla="*/ 0 w 944295"/>
                <a:gd name="connsiteY3" fmla="*/ 0 h 944295"/>
                <a:gd name="connsiteX4" fmla="*/ 0 w 944295"/>
                <a:gd name="connsiteY4" fmla="*/ 944296 h 944295"/>
                <a:gd name="connsiteX5" fmla="*/ 314850 w 944295"/>
                <a:gd name="connsiteY5" fmla="*/ 944296 h 944295"/>
                <a:gd name="connsiteX6" fmla="*/ 314850 w 944295"/>
                <a:gd name="connsiteY6" fmla="*/ 839388 h 944295"/>
                <a:gd name="connsiteX7" fmla="*/ 629573 w 944295"/>
                <a:gd name="connsiteY7" fmla="*/ 839388 h 944295"/>
                <a:gd name="connsiteX8" fmla="*/ 629573 w 944295"/>
                <a:gd name="connsiteY8" fmla="*/ 944296 h 944295"/>
                <a:gd name="connsiteX9" fmla="*/ 944296 w 944295"/>
                <a:gd name="connsiteY9" fmla="*/ 944296 h 944295"/>
                <a:gd name="connsiteX10" fmla="*/ 944296 w 944295"/>
                <a:gd name="connsiteY10" fmla="*/ 0 h 944295"/>
                <a:gd name="connsiteX11" fmla="*/ 629446 w 944295"/>
                <a:gd name="connsiteY11" fmla="*/ 0 h 94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295" h="944295">
                  <a:moveTo>
                    <a:pt x="629446" y="0"/>
                  </a:moveTo>
                  <a:lnTo>
                    <a:pt x="472148" y="157298"/>
                  </a:lnTo>
                  <a:lnTo>
                    <a:pt x="314850" y="0"/>
                  </a:lnTo>
                  <a:lnTo>
                    <a:pt x="0" y="0"/>
                  </a:lnTo>
                  <a:lnTo>
                    <a:pt x="0" y="944296"/>
                  </a:lnTo>
                  <a:lnTo>
                    <a:pt x="314850" y="944296"/>
                  </a:lnTo>
                  <a:lnTo>
                    <a:pt x="314850" y="839388"/>
                  </a:lnTo>
                  <a:lnTo>
                    <a:pt x="629573" y="839388"/>
                  </a:lnTo>
                  <a:lnTo>
                    <a:pt x="629573" y="944296"/>
                  </a:lnTo>
                  <a:lnTo>
                    <a:pt x="944296" y="944296"/>
                  </a:lnTo>
                  <a:lnTo>
                    <a:pt x="944296" y="0"/>
                  </a:lnTo>
                  <a:lnTo>
                    <a:pt x="629446" y="0"/>
                  </a:lnTo>
                  <a:close/>
                </a:path>
              </a:pathLst>
            </a:custGeom>
            <a:solidFill>
              <a:srgbClr val="337E7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9" name="Frihåndsform: figur 18">
              <a:extLst>
                <a:ext uri="{FF2B5EF4-FFF2-40B4-BE49-F238E27FC236}">
                  <a16:creationId xmlns:a16="http://schemas.microsoft.com/office/drawing/2014/main" id="{91C2B00C-3A33-4EB5-B4FD-48964BD5B593}"/>
                </a:ext>
              </a:extLst>
            </p:cNvPr>
            <p:cNvSpPr/>
            <p:nvPr/>
          </p:nvSpPr>
          <p:spPr>
            <a:xfrm>
              <a:off x="9705846" y="4519303"/>
              <a:ext cx="944676" cy="944675"/>
            </a:xfrm>
            <a:custGeom>
              <a:avLst/>
              <a:gdLst>
                <a:gd name="connsiteX0" fmla="*/ 629826 w 944676"/>
                <a:gd name="connsiteY0" fmla="*/ 944676 h 944675"/>
                <a:gd name="connsiteX1" fmla="*/ 629826 w 944676"/>
                <a:gd name="connsiteY1" fmla="*/ 839642 h 944675"/>
                <a:gd name="connsiteX2" fmla="*/ 314850 w 944676"/>
                <a:gd name="connsiteY2" fmla="*/ 839642 h 944675"/>
                <a:gd name="connsiteX3" fmla="*/ 314850 w 944676"/>
                <a:gd name="connsiteY3" fmla="*/ 944676 h 944675"/>
                <a:gd name="connsiteX4" fmla="*/ 0 w 944676"/>
                <a:gd name="connsiteY4" fmla="*/ 944676 h 944675"/>
                <a:gd name="connsiteX5" fmla="*/ 0 w 944676"/>
                <a:gd name="connsiteY5" fmla="*/ 0 h 944675"/>
                <a:gd name="connsiteX6" fmla="*/ 314977 w 944676"/>
                <a:gd name="connsiteY6" fmla="*/ 0 h 944675"/>
                <a:gd name="connsiteX7" fmla="*/ 472402 w 944676"/>
                <a:gd name="connsiteY7" fmla="*/ 157425 h 944675"/>
                <a:gd name="connsiteX8" fmla="*/ 629700 w 944676"/>
                <a:gd name="connsiteY8" fmla="*/ 0 h 944675"/>
                <a:gd name="connsiteX9" fmla="*/ 944676 w 944676"/>
                <a:gd name="connsiteY9" fmla="*/ 0 h 944675"/>
                <a:gd name="connsiteX10" fmla="*/ 944676 w 944676"/>
                <a:gd name="connsiteY10" fmla="*/ 944676 h 944675"/>
                <a:gd name="connsiteX11" fmla="*/ 629826 w 944676"/>
                <a:gd name="connsiteY11" fmla="*/ 944676 h 944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676" h="944675">
                  <a:moveTo>
                    <a:pt x="629826" y="944676"/>
                  </a:moveTo>
                  <a:lnTo>
                    <a:pt x="629826" y="839642"/>
                  </a:lnTo>
                  <a:lnTo>
                    <a:pt x="314850" y="839642"/>
                  </a:lnTo>
                  <a:lnTo>
                    <a:pt x="314850" y="944676"/>
                  </a:lnTo>
                  <a:lnTo>
                    <a:pt x="0" y="944676"/>
                  </a:lnTo>
                  <a:lnTo>
                    <a:pt x="0" y="0"/>
                  </a:lnTo>
                  <a:lnTo>
                    <a:pt x="314977" y="0"/>
                  </a:lnTo>
                  <a:lnTo>
                    <a:pt x="472402" y="157425"/>
                  </a:lnTo>
                  <a:lnTo>
                    <a:pt x="629700" y="0"/>
                  </a:lnTo>
                  <a:lnTo>
                    <a:pt x="944676" y="0"/>
                  </a:lnTo>
                  <a:lnTo>
                    <a:pt x="944676" y="944676"/>
                  </a:lnTo>
                  <a:lnTo>
                    <a:pt x="629826" y="944676"/>
                  </a:lnTo>
                  <a:close/>
                </a:path>
              </a:pathLst>
            </a:custGeom>
            <a:solidFill>
              <a:srgbClr val="40C1AC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90791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maforside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9" name="Plassholder for bunntekst 8">
            <a:extLst>
              <a:ext uri="{FF2B5EF4-FFF2-40B4-BE49-F238E27FC236}">
                <a16:creationId xmlns:a16="http://schemas.microsoft.com/office/drawing/2014/main" id="{5D6BE45A-AA11-40B2-83D6-12C4CCA64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11" name="Plassholder for lysbildenummer 10">
            <a:extLst>
              <a:ext uri="{FF2B5EF4-FFF2-40B4-BE49-F238E27FC236}">
                <a16:creationId xmlns:a16="http://schemas.microsoft.com/office/drawing/2014/main" id="{FFFFB599-DBF8-40A8-BBC4-A782D3BE8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grpSp>
        <p:nvGrpSpPr>
          <p:cNvPr id="3" name="Mønster">
            <a:extLst>
              <a:ext uri="{FF2B5EF4-FFF2-40B4-BE49-F238E27FC236}">
                <a16:creationId xmlns:a16="http://schemas.microsoft.com/office/drawing/2014/main" id="{2EF3EDCC-5CC0-4E83-8664-6C97E4A055D8}"/>
              </a:ext>
            </a:extLst>
          </p:cNvPr>
          <p:cNvGrpSpPr/>
          <p:nvPr/>
        </p:nvGrpSpPr>
        <p:grpSpPr>
          <a:xfrm>
            <a:off x="7646892" y="3484562"/>
            <a:ext cx="4033678" cy="3013398"/>
            <a:chOff x="7646892" y="3484562"/>
            <a:chExt cx="4033678" cy="3013398"/>
          </a:xfrm>
        </p:grpSpPr>
        <p:sp>
          <p:nvSpPr>
            <p:cNvPr id="4" name="Frihåndsform: figur 3">
              <a:extLst>
                <a:ext uri="{FF2B5EF4-FFF2-40B4-BE49-F238E27FC236}">
                  <a16:creationId xmlns:a16="http://schemas.microsoft.com/office/drawing/2014/main" id="{8239AF6B-7C91-4D9D-B545-511ABEB7EBBE}"/>
                </a:ext>
              </a:extLst>
            </p:cNvPr>
            <p:cNvSpPr/>
            <p:nvPr/>
          </p:nvSpPr>
          <p:spPr>
            <a:xfrm>
              <a:off x="10736021" y="5543897"/>
              <a:ext cx="944549" cy="944549"/>
            </a:xfrm>
            <a:custGeom>
              <a:avLst/>
              <a:gdLst>
                <a:gd name="connsiteX0" fmla="*/ 629699 w 944549"/>
                <a:gd name="connsiteY0" fmla="*/ 0 h 944549"/>
                <a:gd name="connsiteX1" fmla="*/ 629699 w 944549"/>
                <a:gd name="connsiteY1" fmla="*/ 104908 h 944549"/>
                <a:gd name="connsiteX2" fmla="*/ 314850 w 944549"/>
                <a:gd name="connsiteY2" fmla="*/ 104908 h 944549"/>
                <a:gd name="connsiteX3" fmla="*/ 314850 w 944549"/>
                <a:gd name="connsiteY3" fmla="*/ 0 h 944549"/>
                <a:gd name="connsiteX4" fmla="*/ 0 w 944549"/>
                <a:gd name="connsiteY4" fmla="*/ 0 h 944549"/>
                <a:gd name="connsiteX5" fmla="*/ 0 w 944549"/>
                <a:gd name="connsiteY5" fmla="*/ 944549 h 944549"/>
                <a:gd name="connsiteX6" fmla="*/ 314850 w 944549"/>
                <a:gd name="connsiteY6" fmla="*/ 944549 h 944549"/>
                <a:gd name="connsiteX7" fmla="*/ 472274 w 944549"/>
                <a:gd name="connsiteY7" fmla="*/ 787124 h 944549"/>
                <a:gd name="connsiteX8" fmla="*/ 629572 w 944549"/>
                <a:gd name="connsiteY8" fmla="*/ 944549 h 944549"/>
                <a:gd name="connsiteX9" fmla="*/ 944549 w 944549"/>
                <a:gd name="connsiteY9" fmla="*/ 944549 h 944549"/>
                <a:gd name="connsiteX10" fmla="*/ 944549 w 944549"/>
                <a:gd name="connsiteY10" fmla="*/ 0 h 944549"/>
                <a:gd name="connsiteX11" fmla="*/ 629699 w 944549"/>
                <a:gd name="connsiteY11" fmla="*/ 0 h 944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549" h="944549">
                  <a:moveTo>
                    <a:pt x="629699" y="0"/>
                  </a:moveTo>
                  <a:lnTo>
                    <a:pt x="629699" y="104908"/>
                  </a:lnTo>
                  <a:lnTo>
                    <a:pt x="314850" y="104908"/>
                  </a:lnTo>
                  <a:lnTo>
                    <a:pt x="314850" y="0"/>
                  </a:lnTo>
                  <a:lnTo>
                    <a:pt x="0" y="0"/>
                  </a:lnTo>
                  <a:lnTo>
                    <a:pt x="0" y="944549"/>
                  </a:lnTo>
                  <a:lnTo>
                    <a:pt x="314850" y="944549"/>
                  </a:lnTo>
                  <a:lnTo>
                    <a:pt x="472274" y="787124"/>
                  </a:lnTo>
                  <a:lnTo>
                    <a:pt x="629572" y="944549"/>
                  </a:lnTo>
                  <a:lnTo>
                    <a:pt x="944549" y="944549"/>
                  </a:lnTo>
                  <a:lnTo>
                    <a:pt x="944549" y="0"/>
                  </a:lnTo>
                  <a:lnTo>
                    <a:pt x="629699" y="0"/>
                  </a:lnTo>
                  <a:close/>
                </a:path>
              </a:pathLst>
            </a:custGeom>
            <a:solidFill>
              <a:srgbClr val="005E5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5" name="Frihåndsform: figur 4">
              <a:extLst>
                <a:ext uri="{FF2B5EF4-FFF2-40B4-BE49-F238E27FC236}">
                  <a16:creationId xmlns:a16="http://schemas.microsoft.com/office/drawing/2014/main" id="{70427C4D-3A77-4C75-9496-3585EBC72D41}"/>
                </a:ext>
              </a:extLst>
            </p:cNvPr>
            <p:cNvSpPr/>
            <p:nvPr/>
          </p:nvSpPr>
          <p:spPr>
            <a:xfrm>
              <a:off x="7646892" y="5553665"/>
              <a:ext cx="944295" cy="944295"/>
            </a:xfrm>
            <a:custGeom>
              <a:avLst/>
              <a:gdLst>
                <a:gd name="connsiteX0" fmla="*/ 0 w 944295"/>
                <a:gd name="connsiteY0" fmla="*/ 0 h 944295"/>
                <a:gd name="connsiteX1" fmla="*/ 0 w 944295"/>
                <a:gd name="connsiteY1" fmla="*/ 314723 h 944295"/>
                <a:gd name="connsiteX2" fmla="*/ 157298 w 944295"/>
                <a:gd name="connsiteY2" fmla="*/ 472021 h 944295"/>
                <a:gd name="connsiteX3" fmla="*/ 0 w 944295"/>
                <a:gd name="connsiteY3" fmla="*/ 629446 h 944295"/>
                <a:gd name="connsiteX4" fmla="*/ 0 w 944295"/>
                <a:gd name="connsiteY4" fmla="*/ 944296 h 944295"/>
                <a:gd name="connsiteX5" fmla="*/ 944295 w 944295"/>
                <a:gd name="connsiteY5" fmla="*/ 944296 h 944295"/>
                <a:gd name="connsiteX6" fmla="*/ 944295 w 944295"/>
                <a:gd name="connsiteY6" fmla="*/ 629446 h 944295"/>
                <a:gd name="connsiteX7" fmla="*/ 839388 w 944295"/>
                <a:gd name="connsiteY7" fmla="*/ 629446 h 944295"/>
                <a:gd name="connsiteX8" fmla="*/ 839388 w 944295"/>
                <a:gd name="connsiteY8" fmla="*/ 314723 h 944295"/>
                <a:gd name="connsiteX9" fmla="*/ 944295 w 944295"/>
                <a:gd name="connsiteY9" fmla="*/ 314723 h 944295"/>
                <a:gd name="connsiteX10" fmla="*/ 944295 w 944295"/>
                <a:gd name="connsiteY10" fmla="*/ 0 h 944295"/>
                <a:gd name="connsiteX11" fmla="*/ 0 w 944295"/>
                <a:gd name="connsiteY11" fmla="*/ 0 h 94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295" h="944295">
                  <a:moveTo>
                    <a:pt x="0" y="0"/>
                  </a:moveTo>
                  <a:lnTo>
                    <a:pt x="0" y="314723"/>
                  </a:lnTo>
                  <a:lnTo>
                    <a:pt x="157298" y="472021"/>
                  </a:lnTo>
                  <a:lnTo>
                    <a:pt x="0" y="629446"/>
                  </a:lnTo>
                  <a:lnTo>
                    <a:pt x="0" y="944296"/>
                  </a:lnTo>
                  <a:lnTo>
                    <a:pt x="944295" y="944296"/>
                  </a:lnTo>
                  <a:lnTo>
                    <a:pt x="944295" y="629446"/>
                  </a:lnTo>
                  <a:lnTo>
                    <a:pt x="839388" y="629446"/>
                  </a:lnTo>
                  <a:lnTo>
                    <a:pt x="839388" y="314723"/>
                  </a:lnTo>
                  <a:lnTo>
                    <a:pt x="944295" y="314723"/>
                  </a:lnTo>
                  <a:lnTo>
                    <a:pt x="94429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6" name="Frihåndsform: figur 5">
              <a:extLst>
                <a:ext uri="{FF2B5EF4-FFF2-40B4-BE49-F238E27FC236}">
                  <a16:creationId xmlns:a16="http://schemas.microsoft.com/office/drawing/2014/main" id="{FBC58195-EE4D-436D-BDDE-46C2AD5CF054}"/>
                </a:ext>
              </a:extLst>
            </p:cNvPr>
            <p:cNvSpPr/>
            <p:nvPr/>
          </p:nvSpPr>
          <p:spPr>
            <a:xfrm>
              <a:off x="8676432" y="5553665"/>
              <a:ext cx="944295" cy="944295"/>
            </a:xfrm>
            <a:custGeom>
              <a:avLst/>
              <a:gdLst>
                <a:gd name="connsiteX0" fmla="*/ 629446 w 944295"/>
                <a:gd name="connsiteY0" fmla="*/ 0 h 944295"/>
                <a:gd name="connsiteX1" fmla="*/ 472148 w 944295"/>
                <a:gd name="connsiteY1" fmla="*/ 157298 h 944295"/>
                <a:gd name="connsiteX2" fmla="*/ 314850 w 944295"/>
                <a:gd name="connsiteY2" fmla="*/ 0 h 944295"/>
                <a:gd name="connsiteX3" fmla="*/ 0 w 944295"/>
                <a:gd name="connsiteY3" fmla="*/ 0 h 944295"/>
                <a:gd name="connsiteX4" fmla="*/ 0 w 944295"/>
                <a:gd name="connsiteY4" fmla="*/ 944296 h 944295"/>
                <a:gd name="connsiteX5" fmla="*/ 314723 w 944295"/>
                <a:gd name="connsiteY5" fmla="*/ 944296 h 944295"/>
                <a:gd name="connsiteX6" fmla="*/ 314723 w 944295"/>
                <a:gd name="connsiteY6" fmla="*/ 839388 h 944295"/>
                <a:gd name="connsiteX7" fmla="*/ 629446 w 944295"/>
                <a:gd name="connsiteY7" fmla="*/ 839388 h 944295"/>
                <a:gd name="connsiteX8" fmla="*/ 629446 w 944295"/>
                <a:gd name="connsiteY8" fmla="*/ 944296 h 944295"/>
                <a:gd name="connsiteX9" fmla="*/ 944295 w 944295"/>
                <a:gd name="connsiteY9" fmla="*/ 944296 h 944295"/>
                <a:gd name="connsiteX10" fmla="*/ 944295 w 944295"/>
                <a:gd name="connsiteY10" fmla="*/ 0 h 944295"/>
                <a:gd name="connsiteX11" fmla="*/ 629446 w 944295"/>
                <a:gd name="connsiteY11" fmla="*/ 0 h 94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295" h="944295">
                  <a:moveTo>
                    <a:pt x="629446" y="0"/>
                  </a:moveTo>
                  <a:lnTo>
                    <a:pt x="472148" y="157298"/>
                  </a:lnTo>
                  <a:lnTo>
                    <a:pt x="314850" y="0"/>
                  </a:lnTo>
                  <a:lnTo>
                    <a:pt x="0" y="0"/>
                  </a:lnTo>
                  <a:lnTo>
                    <a:pt x="0" y="944296"/>
                  </a:lnTo>
                  <a:lnTo>
                    <a:pt x="314723" y="944296"/>
                  </a:lnTo>
                  <a:lnTo>
                    <a:pt x="314723" y="839388"/>
                  </a:lnTo>
                  <a:lnTo>
                    <a:pt x="629446" y="839388"/>
                  </a:lnTo>
                  <a:lnTo>
                    <a:pt x="629446" y="944296"/>
                  </a:lnTo>
                  <a:lnTo>
                    <a:pt x="944295" y="944296"/>
                  </a:lnTo>
                  <a:lnTo>
                    <a:pt x="944295" y="0"/>
                  </a:lnTo>
                  <a:lnTo>
                    <a:pt x="629446" y="0"/>
                  </a:lnTo>
                  <a:close/>
                </a:path>
              </a:pathLst>
            </a:custGeom>
            <a:solidFill>
              <a:srgbClr val="005E5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8" name="Frihåndsform: figur 7">
              <a:extLst>
                <a:ext uri="{FF2B5EF4-FFF2-40B4-BE49-F238E27FC236}">
                  <a16:creationId xmlns:a16="http://schemas.microsoft.com/office/drawing/2014/main" id="{26C1976D-A5B7-4A67-A8DC-7240413EA1F9}"/>
                </a:ext>
              </a:extLst>
            </p:cNvPr>
            <p:cNvSpPr/>
            <p:nvPr/>
          </p:nvSpPr>
          <p:spPr>
            <a:xfrm>
              <a:off x="10736021" y="4514229"/>
              <a:ext cx="944549" cy="944549"/>
            </a:xfrm>
            <a:custGeom>
              <a:avLst/>
              <a:gdLst>
                <a:gd name="connsiteX0" fmla="*/ 0 w 944549"/>
                <a:gd name="connsiteY0" fmla="*/ 0 h 944549"/>
                <a:gd name="connsiteX1" fmla="*/ 0 w 944549"/>
                <a:gd name="connsiteY1" fmla="*/ 314850 h 944549"/>
                <a:gd name="connsiteX2" fmla="*/ 104907 w 944549"/>
                <a:gd name="connsiteY2" fmla="*/ 314850 h 944549"/>
                <a:gd name="connsiteX3" fmla="*/ 104907 w 944549"/>
                <a:gd name="connsiteY3" fmla="*/ 629699 h 944549"/>
                <a:gd name="connsiteX4" fmla="*/ 0 w 944549"/>
                <a:gd name="connsiteY4" fmla="*/ 629699 h 944549"/>
                <a:gd name="connsiteX5" fmla="*/ 0 w 944549"/>
                <a:gd name="connsiteY5" fmla="*/ 944549 h 944549"/>
                <a:gd name="connsiteX6" fmla="*/ 944549 w 944549"/>
                <a:gd name="connsiteY6" fmla="*/ 944549 h 944549"/>
                <a:gd name="connsiteX7" fmla="*/ 944549 w 944549"/>
                <a:gd name="connsiteY7" fmla="*/ 629699 h 944549"/>
                <a:gd name="connsiteX8" fmla="*/ 787251 w 944549"/>
                <a:gd name="connsiteY8" fmla="*/ 472275 h 944549"/>
                <a:gd name="connsiteX9" fmla="*/ 944549 w 944549"/>
                <a:gd name="connsiteY9" fmla="*/ 314850 h 944549"/>
                <a:gd name="connsiteX10" fmla="*/ 944549 w 944549"/>
                <a:gd name="connsiteY10" fmla="*/ 0 h 944549"/>
                <a:gd name="connsiteX11" fmla="*/ 0 w 944549"/>
                <a:gd name="connsiteY11" fmla="*/ 0 h 944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549" h="944549">
                  <a:moveTo>
                    <a:pt x="0" y="0"/>
                  </a:moveTo>
                  <a:lnTo>
                    <a:pt x="0" y="314850"/>
                  </a:lnTo>
                  <a:lnTo>
                    <a:pt x="104907" y="314850"/>
                  </a:lnTo>
                  <a:lnTo>
                    <a:pt x="104907" y="629699"/>
                  </a:lnTo>
                  <a:lnTo>
                    <a:pt x="0" y="629699"/>
                  </a:lnTo>
                  <a:lnTo>
                    <a:pt x="0" y="944549"/>
                  </a:lnTo>
                  <a:lnTo>
                    <a:pt x="944549" y="944549"/>
                  </a:lnTo>
                  <a:lnTo>
                    <a:pt x="944549" y="629699"/>
                  </a:lnTo>
                  <a:lnTo>
                    <a:pt x="787251" y="472275"/>
                  </a:lnTo>
                  <a:lnTo>
                    <a:pt x="944549" y="314850"/>
                  </a:lnTo>
                  <a:lnTo>
                    <a:pt x="94454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0" name="Frihåndsform: figur 9">
              <a:extLst>
                <a:ext uri="{FF2B5EF4-FFF2-40B4-BE49-F238E27FC236}">
                  <a16:creationId xmlns:a16="http://schemas.microsoft.com/office/drawing/2014/main" id="{C2148998-1633-487A-8F61-672B94370C8A}"/>
                </a:ext>
              </a:extLst>
            </p:cNvPr>
            <p:cNvSpPr/>
            <p:nvPr/>
          </p:nvSpPr>
          <p:spPr>
            <a:xfrm>
              <a:off x="10736274" y="3484562"/>
              <a:ext cx="944295" cy="944295"/>
            </a:xfrm>
            <a:custGeom>
              <a:avLst/>
              <a:gdLst>
                <a:gd name="connsiteX0" fmla="*/ 629446 w 944295"/>
                <a:gd name="connsiteY0" fmla="*/ 0 h 944295"/>
                <a:gd name="connsiteX1" fmla="*/ 472148 w 944295"/>
                <a:gd name="connsiteY1" fmla="*/ 157298 h 944295"/>
                <a:gd name="connsiteX2" fmla="*/ 314850 w 944295"/>
                <a:gd name="connsiteY2" fmla="*/ 0 h 944295"/>
                <a:gd name="connsiteX3" fmla="*/ 0 w 944295"/>
                <a:gd name="connsiteY3" fmla="*/ 0 h 944295"/>
                <a:gd name="connsiteX4" fmla="*/ 0 w 944295"/>
                <a:gd name="connsiteY4" fmla="*/ 944296 h 944295"/>
                <a:gd name="connsiteX5" fmla="*/ 314850 w 944295"/>
                <a:gd name="connsiteY5" fmla="*/ 944296 h 944295"/>
                <a:gd name="connsiteX6" fmla="*/ 314850 w 944295"/>
                <a:gd name="connsiteY6" fmla="*/ 839388 h 944295"/>
                <a:gd name="connsiteX7" fmla="*/ 629573 w 944295"/>
                <a:gd name="connsiteY7" fmla="*/ 839388 h 944295"/>
                <a:gd name="connsiteX8" fmla="*/ 629573 w 944295"/>
                <a:gd name="connsiteY8" fmla="*/ 944296 h 944295"/>
                <a:gd name="connsiteX9" fmla="*/ 944296 w 944295"/>
                <a:gd name="connsiteY9" fmla="*/ 944296 h 944295"/>
                <a:gd name="connsiteX10" fmla="*/ 944296 w 944295"/>
                <a:gd name="connsiteY10" fmla="*/ 0 h 944295"/>
                <a:gd name="connsiteX11" fmla="*/ 629446 w 944295"/>
                <a:gd name="connsiteY11" fmla="*/ 0 h 94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295" h="944295">
                  <a:moveTo>
                    <a:pt x="629446" y="0"/>
                  </a:moveTo>
                  <a:lnTo>
                    <a:pt x="472148" y="157298"/>
                  </a:lnTo>
                  <a:lnTo>
                    <a:pt x="314850" y="0"/>
                  </a:lnTo>
                  <a:lnTo>
                    <a:pt x="0" y="0"/>
                  </a:lnTo>
                  <a:lnTo>
                    <a:pt x="0" y="944296"/>
                  </a:lnTo>
                  <a:lnTo>
                    <a:pt x="314850" y="944296"/>
                  </a:lnTo>
                  <a:lnTo>
                    <a:pt x="314850" y="839388"/>
                  </a:lnTo>
                  <a:lnTo>
                    <a:pt x="629573" y="839388"/>
                  </a:lnTo>
                  <a:lnTo>
                    <a:pt x="629573" y="944296"/>
                  </a:lnTo>
                  <a:lnTo>
                    <a:pt x="944296" y="944296"/>
                  </a:lnTo>
                  <a:lnTo>
                    <a:pt x="944296" y="0"/>
                  </a:lnTo>
                  <a:lnTo>
                    <a:pt x="629446" y="0"/>
                  </a:lnTo>
                  <a:close/>
                </a:path>
              </a:pathLst>
            </a:custGeom>
            <a:solidFill>
              <a:srgbClr val="005E5D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2" name="Frihåndsform: figur 11">
              <a:extLst>
                <a:ext uri="{FF2B5EF4-FFF2-40B4-BE49-F238E27FC236}">
                  <a16:creationId xmlns:a16="http://schemas.microsoft.com/office/drawing/2014/main" id="{57A4D55F-84BD-4444-B378-E44E0D9AAC20}"/>
                </a:ext>
              </a:extLst>
            </p:cNvPr>
            <p:cNvSpPr/>
            <p:nvPr/>
          </p:nvSpPr>
          <p:spPr>
            <a:xfrm>
              <a:off x="9705846" y="4519303"/>
              <a:ext cx="944675" cy="944675"/>
            </a:xfrm>
            <a:custGeom>
              <a:avLst/>
              <a:gdLst>
                <a:gd name="connsiteX0" fmla="*/ 629826 w 944675"/>
                <a:gd name="connsiteY0" fmla="*/ 944676 h 944675"/>
                <a:gd name="connsiteX1" fmla="*/ 629826 w 944675"/>
                <a:gd name="connsiteY1" fmla="*/ 839642 h 944675"/>
                <a:gd name="connsiteX2" fmla="*/ 314850 w 944675"/>
                <a:gd name="connsiteY2" fmla="*/ 839642 h 944675"/>
                <a:gd name="connsiteX3" fmla="*/ 314850 w 944675"/>
                <a:gd name="connsiteY3" fmla="*/ 944676 h 944675"/>
                <a:gd name="connsiteX4" fmla="*/ 0 w 944675"/>
                <a:gd name="connsiteY4" fmla="*/ 944676 h 944675"/>
                <a:gd name="connsiteX5" fmla="*/ 0 w 944675"/>
                <a:gd name="connsiteY5" fmla="*/ 0 h 944675"/>
                <a:gd name="connsiteX6" fmla="*/ 314977 w 944675"/>
                <a:gd name="connsiteY6" fmla="*/ 0 h 944675"/>
                <a:gd name="connsiteX7" fmla="*/ 472401 w 944675"/>
                <a:gd name="connsiteY7" fmla="*/ 157425 h 944675"/>
                <a:gd name="connsiteX8" fmla="*/ 629699 w 944675"/>
                <a:gd name="connsiteY8" fmla="*/ 0 h 944675"/>
                <a:gd name="connsiteX9" fmla="*/ 944676 w 944675"/>
                <a:gd name="connsiteY9" fmla="*/ 0 h 944675"/>
                <a:gd name="connsiteX10" fmla="*/ 944676 w 944675"/>
                <a:gd name="connsiteY10" fmla="*/ 944676 h 944675"/>
                <a:gd name="connsiteX11" fmla="*/ 629826 w 944675"/>
                <a:gd name="connsiteY11" fmla="*/ 944676 h 944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4675" h="944675">
                  <a:moveTo>
                    <a:pt x="629826" y="944676"/>
                  </a:moveTo>
                  <a:lnTo>
                    <a:pt x="629826" y="839642"/>
                  </a:lnTo>
                  <a:lnTo>
                    <a:pt x="314850" y="839642"/>
                  </a:lnTo>
                  <a:lnTo>
                    <a:pt x="314850" y="944676"/>
                  </a:lnTo>
                  <a:lnTo>
                    <a:pt x="0" y="944676"/>
                  </a:lnTo>
                  <a:lnTo>
                    <a:pt x="0" y="0"/>
                  </a:lnTo>
                  <a:lnTo>
                    <a:pt x="314977" y="0"/>
                  </a:lnTo>
                  <a:lnTo>
                    <a:pt x="472401" y="157425"/>
                  </a:lnTo>
                  <a:lnTo>
                    <a:pt x="629699" y="0"/>
                  </a:lnTo>
                  <a:lnTo>
                    <a:pt x="944676" y="0"/>
                  </a:lnTo>
                  <a:lnTo>
                    <a:pt x="944676" y="944676"/>
                  </a:lnTo>
                  <a:lnTo>
                    <a:pt x="629826" y="944676"/>
                  </a:lnTo>
                  <a:close/>
                </a:path>
              </a:pathLst>
            </a:custGeom>
            <a:solidFill>
              <a:srgbClr val="40C1AC"/>
            </a:solidFill>
            <a:ln w="126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413218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925569-0CFC-4203-9E6A-E0689A3763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6038" y="1619470"/>
            <a:ext cx="9558337" cy="551433"/>
          </a:xfrm>
        </p:spPr>
        <p:txBody>
          <a:bodyPr anchor="b" anchorCtr="0">
            <a:spAutoFit/>
          </a:bodyPr>
          <a:lstStyle>
            <a:lvl1pPr>
              <a:lnSpc>
                <a:spcPts val="432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CA33ADE-8CF9-48B2-85C6-3B6A2FCE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68FAE8C0-6B48-404B-A812-2FCAD9AEB1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16038" y="2436020"/>
            <a:ext cx="9558337" cy="3710780"/>
          </a:xfrm>
        </p:spPr>
        <p:txBody>
          <a:bodyPr/>
          <a:lstStyle>
            <a:lvl1pPr marL="457200" indent="-457200">
              <a:spcBef>
                <a:spcPts val="500"/>
              </a:spcBef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>
              <a:defRPr>
                <a:solidFill>
                  <a:schemeClr val="bg1"/>
                </a:solidFill>
              </a:defRPr>
            </a:lvl2pPr>
            <a:lvl3pPr marL="684000">
              <a:defRPr>
                <a:solidFill>
                  <a:schemeClr val="bg1"/>
                </a:solidFill>
              </a:defRPr>
            </a:lvl3pPr>
            <a:lvl4pPr marL="684000">
              <a:defRPr>
                <a:solidFill>
                  <a:schemeClr val="bg1"/>
                </a:solidFill>
              </a:defRPr>
            </a:lvl4pPr>
            <a:lvl5pPr marL="684000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1" name="Plassholder for bunntekst 10">
            <a:extLst>
              <a:ext uri="{FF2B5EF4-FFF2-40B4-BE49-F238E27FC236}">
                <a16:creationId xmlns:a16="http://schemas.microsoft.com/office/drawing/2014/main" id="{AFE06230-C768-4024-99DD-15EFBC2DCA3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pic>
        <p:nvPicPr>
          <p:cNvPr id="6" name="Symbol">
            <a:extLst>
              <a:ext uri="{FF2B5EF4-FFF2-40B4-BE49-F238E27FC236}">
                <a16:creationId xmlns:a16="http://schemas.microsoft.com/office/drawing/2014/main" id="{CEC1DC35-372E-4252-AF96-601AFBF061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7678" y="6181081"/>
            <a:ext cx="328704" cy="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574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925569-0CFC-4203-9E6A-E0689A3763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6038" y="1619470"/>
            <a:ext cx="9558337" cy="551433"/>
          </a:xfrm>
        </p:spPr>
        <p:txBody>
          <a:bodyPr anchor="b" anchorCtr="0">
            <a:spAutoFit/>
          </a:bodyPr>
          <a:lstStyle>
            <a:lvl1pPr>
              <a:lnSpc>
                <a:spcPts val="4320"/>
              </a:lnSpc>
              <a:defRPr sz="3600"/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CA33ADE-8CF9-48B2-85C6-3B6A2FCE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68FAE8C0-6B48-404B-A812-2FCAD9AEB1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16038" y="2436020"/>
            <a:ext cx="9558337" cy="3710780"/>
          </a:xfrm>
        </p:spPr>
        <p:txBody>
          <a:bodyPr/>
          <a:lstStyle>
            <a:lvl1pPr marL="457200" indent="-457200">
              <a:spcBef>
                <a:spcPts val="500"/>
              </a:spcBef>
              <a:buFont typeface="+mj-lt"/>
              <a:buAutoNum type="arabicPeriod"/>
              <a:defRPr/>
            </a:lvl1pPr>
            <a:lvl2pPr marL="684000">
              <a:defRPr/>
            </a:lvl2pPr>
            <a:lvl3pPr marL="684000">
              <a:defRPr/>
            </a:lvl3pPr>
            <a:lvl4pPr marL="684000">
              <a:defRPr/>
            </a:lvl4pPr>
            <a:lvl5pPr marL="684000"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1" name="Plassholder for bunntekst 10">
            <a:extLst>
              <a:ext uri="{FF2B5EF4-FFF2-40B4-BE49-F238E27FC236}">
                <a16:creationId xmlns:a16="http://schemas.microsoft.com/office/drawing/2014/main" id="{AFE06230-C768-4024-99DD-15EFBC2DCA3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2504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8F12A97-E74E-47F5-9915-5AE6E28B635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16038" y="2455073"/>
            <a:ext cx="4421187" cy="312738"/>
          </a:xfrm>
        </p:spPr>
        <p:txBody>
          <a:bodyPr anchor="b" anchorCtr="0">
            <a:spAutoFit/>
          </a:bodyPr>
          <a:lstStyle>
            <a:lvl1pPr marL="0" indent="0">
              <a:lnSpc>
                <a:spcPts val="2400"/>
              </a:lnSpc>
              <a:buNone/>
              <a:defRPr b="1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Navn</a:t>
            </a:r>
          </a:p>
        </p:txBody>
      </p:sp>
      <p:sp>
        <p:nvSpPr>
          <p:cNvPr id="10" name="Plassholder for tekst 8">
            <a:extLst>
              <a:ext uri="{FF2B5EF4-FFF2-40B4-BE49-F238E27FC236}">
                <a16:creationId xmlns:a16="http://schemas.microsoft.com/office/drawing/2014/main" id="{AE6262DA-83C4-4CF7-AC2E-6ABD187FDE9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16038" y="2770985"/>
            <a:ext cx="4421187" cy="312738"/>
          </a:xfrm>
        </p:spPr>
        <p:txBody>
          <a:bodyPr anchor="t" anchorCtr="0">
            <a:spAutoFit/>
          </a:bodyPr>
          <a:lstStyle>
            <a:lvl1pPr marL="0" indent="0">
              <a:lnSpc>
                <a:spcPts val="2400"/>
              </a:lnSpc>
              <a:buNone/>
              <a:defRPr b="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stillingstittel, avdeling eller seksjon</a:t>
            </a:r>
          </a:p>
        </p:txBody>
      </p:sp>
      <p:sp>
        <p:nvSpPr>
          <p:cNvPr id="11" name="Plassholder for tekst 8">
            <a:extLst>
              <a:ext uri="{FF2B5EF4-FFF2-40B4-BE49-F238E27FC236}">
                <a16:creationId xmlns:a16="http://schemas.microsoft.com/office/drawing/2014/main" id="{143F7A50-9DFB-4293-ABD4-6B35837703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43075" y="3380589"/>
            <a:ext cx="3994150" cy="312738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ts val="2400"/>
              </a:lnSpc>
              <a:buNone/>
              <a:defRPr b="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00 00 00 00 </a:t>
            </a:r>
          </a:p>
        </p:txBody>
      </p:sp>
      <p:sp>
        <p:nvSpPr>
          <p:cNvPr id="12" name="Plassholder for tekst 8">
            <a:extLst>
              <a:ext uri="{FF2B5EF4-FFF2-40B4-BE49-F238E27FC236}">
                <a16:creationId xmlns:a16="http://schemas.microsoft.com/office/drawing/2014/main" id="{91C1F1A5-1470-4D1B-A74E-8E55CF1695B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16038" y="3686975"/>
            <a:ext cx="4459287" cy="312738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ts val="2400"/>
              </a:lnSpc>
              <a:buNone/>
              <a:defRPr b="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epostadresse</a:t>
            </a:r>
            <a:endParaRPr lang="nb-NO" dirty="0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EDC4D63F-05B7-4CE7-B13B-DF4D2C02874B}"/>
              </a:ext>
            </a:extLst>
          </p:cNvPr>
          <p:cNvSpPr txBox="1"/>
          <p:nvPr userDrawn="1"/>
        </p:nvSpPr>
        <p:spPr>
          <a:xfrm>
            <a:off x="1316039" y="3379198"/>
            <a:ext cx="379412" cy="3141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400"/>
              </a:lnSpc>
            </a:pPr>
            <a:r>
              <a:rPr lang="nb-NO" sz="2000" dirty="0" err="1">
                <a:solidFill>
                  <a:schemeClr val="bg1"/>
                </a:solidFill>
              </a:rPr>
              <a:t>Tlf</a:t>
            </a:r>
            <a:r>
              <a:rPr lang="nb-NO" sz="20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43006CE2-F936-469D-967E-3FCCE6743314}"/>
              </a:ext>
            </a:extLst>
          </p:cNvPr>
          <p:cNvSpPr txBox="1"/>
          <p:nvPr userDrawn="1"/>
        </p:nvSpPr>
        <p:spPr>
          <a:xfrm>
            <a:off x="6172199" y="2445346"/>
            <a:ext cx="2543175" cy="3141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400"/>
              </a:lnSpc>
            </a:pPr>
            <a:r>
              <a:rPr lang="nb-NO" sz="2000" b="1" dirty="0" err="1">
                <a:solidFill>
                  <a:schemeClr val="bg1"/>
                </a:solidFill>
              </a:rPr>
              <a:t>Miljødirektoratet</a:t>
            </a:r>
            <a:endParaRPr lang="nb-NO" sz="2000" b="1" dirty="0">
              <a:solidFill>
                <a:schemeClr val="bg1"/>
              </a:solidFill>
            </a:endParaRP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A76C9838-F58D-4558-B12D-C97B2B42748C}"/>
              </a:ext>
            </a:extLst>
          </p:cNvPr>
          <p:cNvSpPr txBox="1"/>
          <p:nvPr userDrawn="1"/>
        </p:nvSpPr>
        <p:spPr>
          <a:xfrm>
            <a:off x="6172199" y="3055861"/>
            <a:ext cx="4559301" cy="126023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400"/>
              </a:lnSpc>
            </a:pPr>
            <a:r>
              <a:rPr lang="nb-NO" sz="2000" b="0" dirty="0">
                <a:solidFill>
                  <a:schemeClr val="bg1"/>
                </a:solidFill>
              </a:rPr>
              <a:t>Pb. 5672, </a:t>
            </a:r>
            <a:r>
              <a:rPr lang="nb-NO" sz="2000" b="0" dirty="0" err="1">
                <a:solidFill>
                  <a:schemeClr val="bg1"/>
                </a:solidFill>
              </a:rPr>
              <a:t>Torgarden</a:t>
            </a:r>
            <a:r>
              <a:rPr lang="nb-NO" sz="2000" b="0" dirty="0">
                <a:solidFill>
                  <a:schemeClr val="bg1"/>
                </a:solidFill>
              </a:rPr>
              <a:t>, 7485 Trondheim </a:t>
            </a:r>
          </a:p>
          <a:p>
            <a:pPr>
              <a:lnSpc>
                <a:spcPts val="2400"/>
              </a:lnSpc>
            </a:pPr>
            <a:r>
              <a:rPr lang="nb-NO" sz="2000" b="0" dirty="0">
                <a:solidFill>
                  <a:schemeClr val="bg1"/>
                </a:solidFill>
              </a:rPr>
              <a:t>miljodirektoratet.no | miljostatus.no </a:t>
            </a:r>
          </a:p>
          <a:p>
            <a:pPr>
              <a:lnSpc>
                <a:spcPts val="2400"/>
              </a:lnSpc>
            </a:pPr>
            <a:r>
              <a:rPr lang="nb-NO" sz="2000" b="0" dirty="0">
                <a:solidFill>
                  <a:schemeClr val="bg1"/>
                </a:solidFill>
              </a:rPr>
              <a:t>73 58 05 00 | post@miljodir.no</a:t>
            </a:r>
          </a:p>
        </p:txBody>
      </p:sp>
      <p:grpSp>
        <p:nvGrpSpPr>
          <p:cNvPr id="2" name="Mønster">
            <a:extLst>
              <a:ext uri="{FF2B5EF4-FFF2-40B4-BE49-F238E27FC236}">
                <a16:creationId xmlns:a16="http://schemas.microsoft.com/office/drawing/2014/main" id="{D1510BD6-8F5E-4BF1-9A4C-688750B75857}"/>
              </a:ext>
            </a:extLst>
          </p:cNvPr>
          <p:cNvGrpSpPr/>
          <p:nvPr/>
        </p:nvGrpSpPr>
        <p:grpSpPr>
          <a:xfrm>
            <a:off x="7643814" y="4515563"/>
            <a:ext cx="4043107" cy="1988367"/>
            <a:chOff x="7643814" y="4515563"/>
            <a:chExt cx="4043107" cy="1988367"/>
          </a:xfrm>
        </p:grpSpPr>
        <p:sp>
          <p:nvSpPr>
            <p:cNvPr id="3" name="Frihåndsform: figur 2">
              <a:extLst>
                <a:ext uri="{FF2B5EF4-FFF2-40B4-BE49-F238E27FC236}">
                  <a16:creationId xmlns:a16="http://schemas.microsoft.com/office/drawing/2014/main" id="{BBF7BAA2-03FB-4AD9-8F1A-3F5DEEBE651C}"/>
                </a:ext>
              </a:extLst>
            </p:cNvPr>
            <p:cNvSpPr/>
            <p:nvPr/>
          </p:nvSpPr>
          <p:spPr>
            <a:xfrm>
              <a:off x="10740164" y="5556665"/>
              <a:ext cx="946757" cy="946756"/>
            </a:xfrm>
            <a:custGeom>
              <a:avLst/>
              <a:gdLst>
                <a:gd name="connsiteX0" fmla="*/ 631171 w 946757"/>
                <a:gd name="connsiteY0" fmla="*/ 0 h 946756"/>
                <a:gd name="connsiteX1" fmla="*/ 631171 w 946757"/>
                <a:gd name="connsiteY1" fmla="*/ 105153 h 946756"/>
                <a:gd name="connsiteX2" fmla="*/ 315586 w 946757"/>
                <a:gd name="connsiteY2" fmla="*/ 105153 h 946756"/>
                <a:gd name="connsiteX3" fmla="*/ 315586 w 946757"/>
                <a:gd name="connsiteY3" fmla="*/ 0 h 946756"/>
                <a:gd name="connsiteX4" fmla="*/ 0 w 946757"/>
                <a:gd name="connsiteY4" fmla="*/ 0 h 946756"/>
                <a:gd name="connsiteX5" fmla="*/ 0 w 946757"/>
                <a:gd name="connsiteY5" fmla="*/ 946757 h 946756"/>
                <a:gd name="connsiteX6" fmla="*/ 315586 w 946757"/>
                <a:gd name="connsiteY6" fmla="*/ 946757 h 946756"/>
                <a:gd name="connsiteX7" fmla="*/ 473378 w 946757"/>
                <a:gd name="connsiteY7" fmla="*/ 789091 h 946756"/>
                <a:gd name="connsiteX8" fmla="*/ 631044 w 946757"/>
                <a:gd name="connsiteY8" fmla="*/ 946757 h 946756"/>
                <a:gd name="connsiteX9" fmla="*/ 946757 w 946757"/>
                <a:gd name="connsiteY9" fmla="*/ 946757 h 946756"/>
                <a:gd name="connsiteX10" fmla="*/ 946757 w 946757"/>
                <a:gd name="connsiteY10" fmla="*/ 0 h 946756"/>
                <a:gd name="connsiteX11" fmla="*/ 631171 w 946757"/>
                <a:gd name="connsiteY11" fmla="*/ 0 h 946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757" h="946756">
                  <a:moveTo>
                    <a:pt x="631171" y="0"/>
                  </a:moveTo>
                  <a:lnTo>
                    <a:pt x="631171" y="105153"/>
                  </a:lnTo>
                  <a:lnTo>
                    <a:pt x="315586" y="105153"/>
                  </a:lnTo>
                  <a:lnTo>
                    <a:pt x="315586" y="0"/>
                  </a:lnTo>
                  <a:lnTo>
                    <a:pt x="0" y="0"/>
                  </a:lnTo>
                  <a:lnTo>
                    <a:pt x="0" y="946757"/>
                  </a:lnTo>
                  <a:lnTo>
                    <a:pt x="315586" y="946757"/>
                  </a:lnTo>
                  <a:lnTo>
                    <a:pt x="473378" y="789091"/>
                  </a:lnTo>
                  <a:lnTo>
                    <a:pt x="631044" y="946757"/>
                  </a:lnTo>
                  <a:lnTo>
                    <a:pt x="946757" y="946757"/>
                  </a:lnTo>
                  <a:lnTo>
                    <a:pt x="946757" y="0"/>
                  </a:lnTo>
                  <a:lnTo>
                    <a:pt x="631171" y="0"/>
                  </a:lnTo>
                  <a:close/>
                </a:path>
              </a:pathLst>
            </a:custGeom>
            <a:solidFill>
              <a:srgbClr val="337E7D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4" name="Frihåndsform: figur 3">
              <a:extLst>
                <a:ext uri="{FF2B5EF4-FFF2-40B4-BE49-F238E27FC236}">
                  <a16:creationId xmlns:a16="http://schemas.microsoft.com/office/drawing/2014/main" id="{051078EF-A889-426D-B2BB-5DA43F3669AF}"/>
                </a:ext>
              </a:extLst>
            </p:cNvPr>
            <p:cNvSpPr/>
            <p:nvPr/>
          </p:nvSpPr>
          <p:spPr>
            <a:xfrm>
              <a:off x="7643814" y="5557428"/>
              <a:ext cx="946502" cy="946502"/>
            </a:xfrm>
            <a:custGeom>
              <a:avLst/>
              <a:gdLst>
                <a:gd name="connsiteX0" fmla="*/ 0 w 946502"/>
                <a:gd name="connsiteY0" fmla="*/ 0 h 946502"/>
                <a:gd name="connsiteX1" fmla="*/ 0 w 946502"/>
                <a:gd name="connsiteY1" fmla="*/ 315586 h 946502"/>
                <a:gd name="connsiteX2" fmla="*/ 157666 w 946502"/>
                <a:gd name="connsiteY2" fmla="*/ 473251 h 946502"/>
                <a:gd name="connsiteX3" fmla="*/ 0 w 946502"/>
                <a:gd name="connsiteY3" fmla="*/ 630917 h 946502"/>
                <a:gd name="connsiteX4" fmla="*/ 0 w 946502"/>
                <a:gd name="connsiteY4" fmla="*/ 946503 h 946502"/>
                <a:gd name="connsiteX5" fmla="*/ 946503 w 946502"/>
                <a:gd name="connsiteY5" fmla="*/ 946503 h 946502"/>
                <a:gd name="connsiteX6" fmla="*/ 946503 w 946502"/>
                <a:gd name="connsiteY6" fmla="*/ 631044 h 946502"/>
                <a:gd name="connsiteX7" fmla="*/ 841350 w 946502"/>
                <a:gd name="connsiteY7" fmla="*/ 631044 h 946502"/>
                <a:gd name="connsiteX8" fmla="*/ 841350 w 946502"/>
                <a:gd name="connsiteY8" fmla="*/ 315458 h 946502"/>
                <a:gd name="connsiteX9" fmla="*/ 946503 w 946502"/>
                <a:gd name="connsiteY9" fmla="*/ 315458 h 946502"/>
                <a:gd name="connsiteX10" fmla="*/ 946503 w 946502"/>
                <a:gd name="connsiteY10" fmla="*/ 0 h 946502"/>
                <a:gd name="connsiteX11" fmla="*/ 0 w 946502"/>
                <a:gd name="connsiteY11" fmla="*/ 0 h 946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502" h="946502">
                  <a:moveTo>
                    <a:pt x="0" y="0"/>
                  </a:moveTo>
                  <a:lnTo>
                    <a:pt x="0" y="315586"/>
                  </a:lnTo>
                  <a:lnTo>
                    <a:pt x="157666" y="473251"/>
                  </a:lnTo>
                  <a:lnTo>
                    <a:pt x="0" y="630917"/>
                  </a:lnTo>
                  <a:lnTo>
                    <a:pt x="0" y="946503"/>
                  </a:lnTo>
                  <a:lnTo>
                    <a:pt x="946503" y="946503"/>
                  </a:lnTo>
                  <a:lnTo>
                    <a:pt x="946503" y="631044"/>
                  </a:lnTo>
                  <a:lnTo>
                    <a:pt x="841350" y="631044"/>
                  </a:lnTo>
                  <a:lnTo>
                    <a:pt x="841350" y="315458"/>
                  </a:lnTo>
                  <a:lnTo>
                    <a:pt x="946503" y="315458"/>
                  </a:lnTo>
                  <a:lnTo>
                    <a:pt x="94650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7E7D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5" name="Frihåndsform: figur 4">
              <a:extLst>
                <a:ext uri="{FF2B5EF4-FFF2-40B4-BE49-F238E27FC236}">
                  <a16:creationId xmlns:a16="http://schemas.microsoft.com/office/drawing/2014/main" id="{0F6B14C7-A021-4741-A171-CC709862FA1D}"/>
                </a:ext>
              </a:extLst>
            </p:cNvPr>
            <p:cNvSpPr/>
            <p:nvPr/>
          </p:nvSpPr>
          <p:spPr>
            <a:xfrm>
              <a:off x="8675761" y="5557428"/>
              <a:ext cx="946502" cy="946502"/>
            </a:xfrm>
            <a:custGeom>
              <a:avLst/>
              <a:gdLst>
                <a:gd name="connsiteX0" fmla="*/ 630917 w 946502"/>
                <a:gd name="connsiteY0" fmla="*/ 0 h 946502"/>
                <a:gd name="connsiteX1" fmla="*/ 473251 w 946502"/>
                <a:gd name="connsiteY1" fmla="*/ 157666 h 946502"/>
                <a:gd name="connsiteX2" fmla="*/ 315586 w 946502"/>
                <a:gd name="connsiteY2" fmla="*/ 0 h 946502"/>
                <a:gd name="connsiteX3" fmla="*/ 0 w 946502"/>
                <a:gd name="connsiteY3" fmla="*/ 0 h 946502"/>
                <a:gd name="connsiteX4" fmla="*/ 0 w 946502"/>
                <a:gd name="connsiteY4" fmla="*/ 946503 h 946502"/>
                <a:gd name="connsiteX5" fmla="*/ 315459 w 946502"/>
                <a:gd name="connsiteY5" fmla="*/ 946503 h 946502"/>
                <a:gd name="connsiteX6" fmla="*/ 315459 w 946502"/>
                <a:gd name="connsiteY6" fmla="*/ 841350 h 946502"/>
                <a:gd name="connsiteX7" fmla="*/ 630917 w 946502"/>
                <a:gd name="connsiteY7" fmla="*/ 841350 h 946502"/>
                <a:gd name="connsiteX8" fmla="*/ 630917 w 946502"/>
                <a:gd name="connsiteY8" fmla="*/ 946503 h 946502"/>
                <a:gd name="connsiteX9" fmla="*/ 946503 w 946502"/>
                <a:gd name="connsiteY9" fmla="*/ 946503 h 946502"/>
                <a:gd name="connsiteX10" fmla="*/ 946503 w 946502"/>
                <a:gd name="connsiteY10" fmla="*/ 0 h 946502"/>
                <a:gd name="connsiteX11" fmla="*/ 630917 w 946502"/>
                <a:gd name="connsiteY11" fmla="*/ 0 h 946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502" h="946502">
                  <a:moveTo>
                    <a:pt x="630917" y="0"/>
                  </a:moveTo>
                  <a:lnTo>
                    <a:pt x="473251" y="157666"/>
                  </a:lnTo>
                  <a:lnTo>
                    <a:pt x="315586" y="0"/>
                  </a:lnTo>
                  <a:lnTo>
                    <a:pt x="0" y="0"/>
                  </a:lnTo>
                  <a:lnTo>
                    <a:pt x="0" y="946503"/>
                  </a:lnTo>
                  <a:lnTo>
                    <a:pt x="315459" y="946503"/>
                  </a:lnTo>
                  <a:lnTo>
                    <a:pt x="315459" y="841350"/>
                  </a:lnTo>
                  <a:lnTo>
                    <a:pt x="630917" y="841350"/>
                  </a:lnTo>
                  <a:lnTo>
                    <a:pt x="630917" y="946503"/>
                  </a:lnTo>
                  <a:lnTo>
                    <a:pt x="946503" y="946503"/>
                  </a:lnTo>
                  <a:lnTo>
                    <a:pt x="946503" y="0"/>
                  </a:lnTo>
                  <a:lnTo>
                    <a:pt x="630917" y="0"/>
                  </a:lnTo>
                  <a:close/>
                </a:path>
              </a:pathLst>
            </a:custGeom>
            <a:solidFill>
              <a:srgbClr val="40C1A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6" name="Frihåndsform: figur 5">
              <a:extLst>
                <a:ext uri="{FF2B5EF4-FFF2-40B4-BE49-F238E27FC236}">
                  <a16:creationId xmlns:a16="http://schemas.microsoft.com/office/drawing/2014/main" id="{77DCE6E6-D587-451D-93AD-2896693D1DE4}"/>
                </a:ext>
              </a:extLst>
            </p:cNvPr>
            <p:cNvSpPr/>
            <p:nvPr/>
          </p:nvSpPr>
          <p:spPr>
            <a:xfrm>
              <a:off x="10740164" y="4515563"/>
              <a:ext cx="946757" cy="946756"/>
            </a:xfrm>
            <a:custGeom>
              <a:avLst/>
              <a:gdLst>
                <a:gd name="connsiteX0" fmla="*/ 0 w 946757"/>
                <a:gd name="connsiteY0" fmla="*/ 0 h 946756"/>
                <a:gd name="connsiteX1" fmla="*/ 0 w 946757"/>
                <a:gd name="connsiteY1" fmla="*/ 315586 h 946756"/>
                <a:gd name="connsiteX2" fmla="*/ 105153 w 946757"/>
                <a:gd name="connsiteY2" fmla="*/ 315586 h 946756"/>
                <a:gd name="connsiteX3" fmla="*/ 105153 w 946757"/>
                <a:gd name="connsiteY3" fmla="*/ 631171 h 946756"/>
                <a:gd name="connsiteX4" fmla="*/ 0 w 946757"/>
                <a:gd name="connsiteY4" fmla="*/ 631171 h 946756"/>
                <a:gd name="connsiteX5" fmla="*/ 0 w 946757"/>
                <a:gd name="connsiteY5" fmla="*/ 946757 h 946756"/>
                <a:gd name="connsiteX6" fmla="*/ 946757 w 946757"/>
                <a:gd name="connsiteY6" fmla="*/ 946757 h 946756"/>
                <a:gd name="connsiteX7" fmla="*/ 946757 w 946757"/>
                <a:gd name="connsiteY7" fmla="*/ 631171 h 946756"/>
                <a:gd name="connsiteX8" fmla="*/ 789091 w 946757"/>
                <a:gd name="connsiteY8" fmla="*/ 473379 h 946756"/>
                <a:gd name="connsiteX9" fmla="*/ 946757 w 946757"/>
                <a:gd name="connsiteY9" fmla="*/ 315713 h 946756"/>
                <a:gd name="connsiteX10" fmla="*/ 946757 w 946757"/>
                <a:gd name="connsiteY10" fmla="*/ 0 h 946756"/>
                <a:gd name="connsiteX11" fmla="*/ 0 w 946757"/>
                <a:gd name="connsiteY11" fmla="*/ 0 h 946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757" h="946756">
                  <a:moveTo>
                    <a:pt x="0" y="0"/>
                  </a:moveTo>
                  <a:lnTo>
                    <a:pt x="0" y="315586"/>
                  </a:lnTo>
                  <a:lnTo>
                    <a:pt x="105153" y="315586"/>
                  </a:lnTo>
                  <a:lnTo>
                    <a:pt x="105153" y="631171"/>
                  </a:lnTo>
                  <a:lnTo>
                    <a:pt x="0" y="631171"/>
                  </a:lnTo>
                  <a:lnTo>
                    <a:pt x="0" y="946757"/>
                  </a:lnTo>
                  <a:lnTo>
                    <a:pt x="946757" y="946757"/>
                  </a:lnTo>
                  <a:lnTo>
                    <a:pt x="946757" y="631171"/>
                  </a:lnTo>
                  <a:lnTo>
                    <a:pt x="789091" y="473379"/>
                  </a:lnTo>
                  <a:lnTo>
                    <a:pt x="946757" y="315713"/>
                  </a:lnTo>
                  <a:lnTo>
                    <a:pt x="94675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0C1AC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7" name="Frihåndsform: figur 6">
              <a:extLst>
                <a:ext uri="{FF2B5EF4-FFF2-40B4-BE49-F238E27FC236}">
                  <a16:creationId xmlns:a16="http://schemas.microsoft.com/office/drawing/2014/main" id="{E5A09C95-B034-43E5-BB66-FCDD5375CC74}"/>
                </a:ext>
              </a:extLst>
            </p:cNvPr>
            <p:cNvSpPr/>
            <p:nvPr/>
          </p:nvSpPr>
          <p:spPr>
            <a:xfrm>
              <a:off x="9707581" y="4520776"/>
              <a:ext cx="946884" cy="946757"/>
            </a:xfrm>
            <a:custGeom>
              <a:avLst/>
              <a:gdLst>
                <a:gd name="connsiteX0" fmla="*/ 631299 w 946884"/>
                <a:gd name="connsiteY0" fmla="*/ 946757 h 946757"/>
                <a:gd name="connsiteX1" fmla="*/ 631299 w 946884"/>
                <a:gd name="connsiteY1" fmla="*/ 841604 h 946757"/>
                <a:gd name="connsiteX2" fmla="*/ 315586 w 946884"/>
                <a:gd name="connsiteY2" fmla="*/ 841604 h 946757"/>
                <a:gd name="connsiteX3" fmla="*/ 315586 w 946884"/>
                <a:gd name="connsiteY3" fmla="*/ 946757 h 946757"/>
                <a:gd name="connsiteX4" fmla="*/ 0 w 946884"/>
                <a:gd name="connsiteY4" fmla="*/ 946757 h 946757"/>
                <a:gd name="connsiteX5" fmla="*/ 0 w 946884"/>
                <a:gd name="connsiteY5" fmla="*/ 0 h 946757"/>
                <a:gd name="connsiteX6" fmla="*/ 315713 w 946884"/>
                <a:gd name="connsiteY6" fmla="*/ 0 h 946757"/>
                <a:gd name="connsiteX7" fmla="*/ 473506 w 946884"/>
                <a:gd name="connsiteY7" fmla="*/ 157666 h 946757"/>
                <a:gd name="connsiteX8" fmla="*/ 631171 w 946884"/>
                <a:gd name="connsiteY8" fmla="*/ 0 h 946757"/>
                <a:gd name="connsiteX9" fmla="*/ 946884 w 946884"/>
                <a:gd name="connsiteY9" fmla="*/ 0 h 946757"/>
                <a:gd name="connsiteX10" fmla="*/ 946884 w 946884"/>
                <a:gd name="connsiteY10" fmla="*/ 946757 h 946757"/>
                <a:gd name="connsiteX11" fmla="*/ 631299 w 946884"/>
                <a:gd name="connsiteY11" fmla="*/ 946757 h 94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884" h="946757">
                  <a:moveTo>
                    <a:pt x="631299" y="946757"/>
                  </a:moveTo>
                  <a:lnTo>
                    <a:pt x="631299" y="841604"/>
                  </a:lnTo>
                  <a:lnTo>
                    <a:pt x="315586" y="841604"/>
                  </a:lnTo>
                  <a:lnTo>
                    <a:pt x="315586" y="946757"/>
                  </a:lnTo>
                  <a:lnTo>
                    <a:pt x="0" y="946757"/>
                  </a:lnTo>
                  <a:lnTo>
                    <a:pt x="0" y="0"/>
                  </a:lnTo>
                  <a:lnTo>
                    <a:pt x="315713" y="0"/>
                  </a:lnTo>
                  <a:lnTo>
                    <a:pt x="473506" y="157666"/>
                  </a:lnTo>
                  <a:lnTo>
                    <a:pt x="631171" y="0"/>
                  </a:lnTo>
                  <a:lnTo>
                    <a:pt x="946884" y="0"/>
                  </a:lnTo>
                  <a:lnTo>
                    <a:pt x="946884" y="946757"/>
                  </a:lnTo>
                  <a:lnTo>
                    <a:pt x="631299" y="946757"/>
                  </a:lnTo>
                  <a:close/>
                </a:path>
              </a:pathLst>
            </a:custGeom>
            <a:solidFill>
              <a:srgbClr val="337E7D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27220542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Logo">
            <a:extLst>
              <a:ext uri="{FF2B5EF4-FFF2-40B4-BE49-F238E27FC236}">
                <a16:creationId xmlns:a16="http://schemas.microsoft.com/office/drawing/2014/main" id="{2DE494A3-B823-4FC7-B481-FAA5AD4570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4432" y="2442010"/>
            <a:ext cx="4837268" cy="198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938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28D9A-C289-46C3-A26C-B8780353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1"/>
            <a:ext cx="9558337" cy="106024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D336B7-059C-4D0A-975F-EE81CB5744F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16036" y="2269864"/>
            <a:ext cx="9558337" cy="374874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Malen inneholder flere oppsett. Velg ved å trykke på pila under «Nytt lysbilde»-knappen. </a:t>
            </a:r>
            <a:br>
              <a:rPr lang="nb-NO" dirty="0"/>
            </a:br>
            <a:r>
              <a:rPr lang="nb-NO" dirty="0"/>
              <a:t>Lim inn tekst og innhold med valget «Bruk </a:t>
            </a:r>
            <a:r>
              <a:rPr lang="nb-NO" dirty="0" err="1"/>
              <a:t>målfomatering</a:t>
            </a:r>
            <a:r>
              <a:rPr lang="nb-NO" dirty="0"/>
              <a:t>» eller «Bare tekst» for å unngå at stiler følger med fra andre steder. </a:t>
            </a:r>
            <a:br>
              <a:rPr lang="nb-NO" dirty="0"/>
            </a:br>
            <a:r>
              <a:rPr lang="nb-NO" dirty="0"/>
              <a:t>For å vise sidetall og bunntekst, gå til Sett inn-fanen, og trykk på «Topptekst og bunntekst».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F7F437-E0B8-4734-B54C-7036F521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4AB14C-FD8E-42E2-8022-DB53DBFE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2419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mø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Logo">
            <a:extLst>
              <a:ext uri="{FF2B5EF4-FFF2-40B4-BE49-F238E27FC236}">
                <a16:creationId xmlns:a16="http://schemas.microsoft.com/office/drawing/2014/main" id="{2DE494A3-B823-4FC7-B481-FAA5AD4570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4433" y="2442011"/>
            <a:ext cx="4837265" cy="198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609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imasjon / 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dir_2021_Logo1_16x9_01">
            <a:hlinkClick r:id="" action="ppaction://media"/>
            <a:extLst>
              <a:ext uri="{FF2B5EF4-FFF2-40B4-BE49-F238E27FC236}">
                <a16:creationId xmlns:a16="http://schemas.microsoft.com/office/drawing/2014/main" id="{F28001D5-496D-48FC-8964-9454E7A0B599}"/>
              </a:ext>
            </a:extLst>
          </p:cNvPr>
          <p:cNvPicPr>
            <a:picLocks noChangeAspect="1"/>
          </p:cNvPicPr>
          <p:nvPr userDrawn="1"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09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3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17A7F9-736F-44AD-AA09-72DBB9772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038" y="3713801"/>
            <a:ext cx="8476639" cy="1514231"/>
          </a:xfrm>
        </p:spPr>
        <p:txBody>
          <a:bodyPr/>
          <a:lstStyle>
            <a:lvl1pPr marL="0" indent="0" algn="l">
              <a:lnSpc>
                <a:spcPts val="2640"/>
              </a:lnSpc>
              <a:buNone/>
              <a:defRPr sz="2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949B7D4D-CB46-45BE-84DB-B10A90227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16039" y="6156354"/>
            <a:ext cx="4563268" cy="243656"/>
          </a:xfrm>
        </p:spPr>
        <p:txBody>
          <a:bodyPr anchor="b" anchorCtr="0">
            <a:noAutofit/>
          </a:bodyPr>
          <a:lstStyle>
            <a:lvl1pPr marL="0" indent="0">
              <a:lnSpc>
                <a:spcPts val="1920"/>
              </a:lnSpc>
              <a:buNone/>
              <a:defRPr sz="1600">
                <a:solidFill>
                  <a:schemeClr val="bg1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Foredragsholder, arrangement, dato</a:t>
            </a:r>
          </a:p>
        </p:txBody>
      </p:sp>
      <p:pic>
        <p:nvPicPr>
          <p:cNvPr id="8" name="Logo">
            <a:extLst>
              <a:ext uri="{FF2B5EF4-FFF2-40B4-BE49-F238E27FC236}">
                <a16:creationId xmlns:a16="http://schemas.microsoft.com/office/drawing/2014/main" id="{F4FBDA18-72C6-4D6F-9467-9D61328E41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164" y="309114"/>
            <a:ext cx="2433949" cy="997806"/>
          </a:xfrm>
          <a:prstGeom prst="rect">
            <a:avLst/>
          </a:prstGeom>
        </p:spPr>
      </p:pic>
      <p:grpSp>
        <p:nvGrpSpPr>
          <p:cNvPr id="4" name="Mønster">
            <a:extLst>
              <a:ext uri="{FF2B5EF4-FFF2-40B4-BE49-F238E27FC236}">
                <a16:creationId xmlns:a16="http://schemas.microsoft.com/office/drawing/2014/main" id="{695337E2-7E1B-4B08-9C48-2C642DCD95E7}"/>
              </a:ext>
            </a:extLst>
          </p:cNvPr>
          <p:cNvGrpSpPr/>
          <p:nvPr/>
        </p:nvGrpSpPr>
        <p:grpSpPr>
          <a:xfrm>
            <a:off x="6405563" y="3011808"/>
            <a:ext cx="5270570" cy="3495241"/>
            <a:chOff x="6405563" y="3011808"/>
            <a:chExt cx="5270570" cy="3495241"/>
          </a:xfrm>
          <a:solidFill>
            <a:srgbClr val="005E5D"/>
          </a:solidFill>
        </p:grpSpPr>
        <p:sp>
          <p:nvSpPr>
            <p:cNvPr id="5" name="Frihåndsform: figur 4">
              <a:extLst>
                <a:ext uri="{FF2B5EF4-FFF2-40B4-BE49-F238E27FC236}">
                  <a16:creationId xmlns:a16="http://schemas.microsoft.com/office/drawing/2014/main" id="{58897D33-2016-40E5-9C99-DCE0548B6EE4}"/>
                </a:ext>
              </a:extLst>
            </p:cNvPr>
            <p:cNvSpPr/>
            <p:nvPr/>
          </p:nvSpPr>
          <p:spPr>
            <a:xfrm>
              <a:off x="10859482" y="3011808"/>
              <a:ext cx="816651" cy="816524"/>
            </a:xfrm>
            <a:custGeom>
              <a:avLst/>
              <a:gdLst>
                <a:gd name="connsiteX0" fmla="*/ 0 w 816651"/>
                <a:gd name="connsiteY0" fmla="*/ 0 h 816524"/>
                <a:gd name="connsiteX1" fmla="*/ 0 w 816651"/>
                <a:gd name="connsiteY1" fmla="*/ 272259 h 816524"/>
                <a:gd name="connsiteX2" fmla="*/ 136066 w 816651"/>
                <a:gd name="connsiteY2" fmla="*/ 408326 h 816524"/>
                <a:gd name="connsiteX3" fmla="*/ 0 w 816651"/>
                <a:gd name="connsiteY3" fmla="*/ 544265 h 816524"/>
                <a:gd name="connsiteX4" fmla="*/ 0 w 816651"/>
                <a:gd name="connsiteY4" fmla="*/ 816524 h 816524"/>
                <a:gd name="connsiteX5" fmla="*/ 816651 w 816651"/>
                <a:gd name="connsiteY5" fmla="*/ 816524 h 816524"/>
                <a:gd name="connsiteX6" fmla="*/ 816651 w 816651"/>
                <a:gd name="connsiteY6" fmla="*/ 544392 h 816524"/>
                <a:gd name="connsiteX7" fmla="*/ 725856 w 816651"/>
                <a:gd name="connsiteY7" fmla="*/ 544392 h 816524"/>
                <a:gd name="connsiteX8" fmla="*/ 725856 w 816651"/>
                <a:gd name="connsiteY8" fmla="*/ 272132 h 816524"/>
                <a:gd name="connsiteX9" fmla="*/ 816651 w 816651"/>
                <a:gd name="connsiteY9" fmla="*/ 272132 h 816524"/>
                <a:gd name="connsiteX10" fmla="*/ 816651 w 816651"/>
                <a:gd name="connsiteY10" fmla="*/ 0 h 816524"/>
                <a:gd name="connsiteX11" fmla="*/ 0 w 816651"/>
                <a:gd name="connsiteY11" fmla="*/ 0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651" h="816524">
                  <a:moveTo>
                    <a:pt x="0" y="0"/>
                  </a:moveTo>
                  <a:lnTo>
                    <a:pt x="0" y="272259"/>
                  </a:lnTo>
                  <a:lnTo>
                    <a:pt x="136066" y="408326"/>
                  </a:lnTo>
                  <a:lnTo>
                    <a:pt x="0" y="544265"/>
                  </a:lnTo>
                  <a:lnTo>
                    <a:pt x="0" y="816524"/>
                  </a:lnTo>
                  <a:lnTo>
                    <a:pt x="816651" y="816524"/>
                  </a:lnTo>
                  <a:lnTo>
                    <a:pt x="816651" y="544392"/>
                  </a:lnTo>
                  <a:lnTo>
                    <a:pt x="725856" y="544392"/>
                  </a:lnTo>
                  <a:lnTo>
                    <a:pt x="725856" y="272132"/>
                  </a:lnTo>
                  <a:lnTo>
                    <a:pt x="816651" y="272132"/>
                  </a:lnTo>
                  <a:lnTo>
                    <a:pt x="8166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6" name="Frihåndsform: figur 5">
              <a:extLst>
                <a:ext uri="{FF2B5EF4-FFF2-40B4-BE49-F238E27FC236}">
                  <a16:creationId xmlns:a16="http://schemas.microsoft.com/office/drawing/2014/main" id="{25742D6D-7F51-4E40-9F24-540010693EED}"/>
                </a:ext>
              </a:extLst>
            </p:cNvPr>
            <p:cNvSpPr/>
            <p:nvPr/>
          </p:nvSpPr>
          <p:spPr>
            <a:xfrm>
              <a:off x="10859482" y="5682282"/>
              <a:ext cx="816651" cy="816524"/>
            </a:xfrm>
            <a:custGeom>
              <a:avLst/>
              <a:gdLst>
                <a:gd name="connsiteX0" fmla="*/ 544392 w 816651"/>
                <a:gd name="connsiteY0" fmla="*/ 0 h 816524"/>
                <a:gd name="connsiteX1" fmla="*/ 544392 w 816651"/>
                <a:gd name="connsiteY1" fmla="*/ 90669 h 816524"/>
                <a:gd name="connsiteX2" fmla="*/ 272259 w 816651"/>
                <a:gd name="connsiteY2" fmla="*/ 90669 h 816524"/>
                <a:gd name="connsiteX3" fmla="*/ 272259 w 816651"/>
                <a:gd name="connsiteY3" fmla="*/ 0 h 816524"/>
                <a:gd name="connsiteX4" fmla="*/ 0 w 816651"/>
                <a:gd name="connsiteY4" fmla="*/ 0 h 816524"/>
                <a:gd name="connsiteX5" fmla="*/ 0 w 816651"/>
                <a:gd name="connsiteY5" fmla="*/ 816524 h 816524"/>
                <a:gd name="connsiteX6" fmla="*/ 272259 w 816651"/>
                <a:gd name="connsiteY6" fmla="*/ 816524 h 816524"/>
                <a:gd name="connsiteX7" fmla="*/ 408325 w 816651"/>
                <a:gd name="connsiteY7" fmla="*/ 680458 h 816524"/>
                <a:gd name="connsiteX8" fmla="*/ 544392 w 816651"/>
                <a:gd name="connsiteY8" fmla="*/ 816524 h 816524"/>
                <a:gd name="connsiteX9" fmla="*/ 816651 w 816651"/>
                <a:gd name="connsiteY9" fmla="*/ 816524 h 816524"/>
                <a:gd name="connsiteX10" fmla="*/ 816651 w 816651"/>
                <a:gd name="connsiteY10" fmla="*/ 0 h 816524"/>
                <a:gd name="connsiteX11" fmla="*/ 544392 w 816651"/>
                <a:gd name="connsiteY11" fmla="*/ 0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651" h="816524">
                  <a:moveTo>
                    <a:pt x="544392" y="0"/>
                  </a:moveTo>
                  <a:lnTo>
                    <a:pt x="544392" y="90669"/>
                  </a:lnTo>
                  <a:lnTo>
                    <a:pt x="272259" y="90669"/>
                  </a:lnTo>
                  <a:lnTo>
                    <a:pt x="272259" y="0"/>
                  </a:lnTo>
                  <a:lnTo>
                    <a:pt x="0" y="0"/>
                  </a:lnTo>
                  <a:lnTo>
                    <a:pt x="0" y="816524"/>
                  </a:lnTo>
                  <a:lnTo>
                    <a:pt x="272259" y="816524"/>
                  </a:lnTo>
                  <a:lnTo>
                    <a:pt x="408325" y="680458"/>
                  </a:lnTo>
                  <a:lnTo>
                    <a:pt x="544392" y="816524"/>
                  </a:lnTo>
                  <a:lnTo>
                    <a:pt x="816651" y="816524"/>
                  </a:lnTo>
                  <a:lnTo>
                    <a:pt x="816651" y="0"/>
                  </a:lnTo>
                  <a:lnTo>
                    <a:pt x="544392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9" name="Frihåndsform: figur 8">
              <a:extLst>
                <a:ext uri="{FF2B5EF4-FFF2-40B4-BE49-F238E27FC236}">
                  <a16:creationId xmlns:a16="http://schemas.microsoft.com/office/drawing/2014/main" id="{C6069E0D-19DC-4BB2-B12B-B75F711AEF80}"/>
                </a:ext>
              </a:extLst>
            </p:cNvPr>
            <p:cNvSpPr/>
            <p:nvPr/>
          </p:nvSpPr>
          <p:spPr>
            <a:xfrm>
              <a:off x="6405563" y="5685959"/>
              <a:ext cx="816524" cy="816524"/>
            </a:xfrm>
            <a:custGeom>
              <a:avLst/>
              <a:gdLst>
                <a:gd name="connsiteX0" fmla="*/ 0 w 816524"/>
                <a:gd name="connsiteY0" fmla="*/ 0 h 816524"/>
                <a:gd name="connsiteX1" fmla="*/ 0 w 816524"/>
                <a:gd name="connsiteY1" fmla="*/ 272132 h 816524"/>
                <a:gd name="connsiteX2" fmla="*/ 90795 w 816524"/>
                <a:gd name="connsiteY2" fmla="*/ 272132 h 816524"/>
                <a:gd name="connsiteX3" fmla="*/ 90795 w 816524"/>
                <a:gd name="connsiteY3" fmla="*/ 544392 h 816524"/>
                <a:gd name="connsiteX4" fmla="*/ 0 w 816524"/>
                <a:gd name="connsiteY4" fmla="*/ 544392 h 816524"/>
                <a:gd name="connsiteX5" fmla="*/ 0 w 816524"/>
                <a:gd name="connsiteY5" fmla="*/ 816524 h 816524"/>
                <a:gd name="connsiteX6" fmla="*/ 816524 w 816524"/>
                <a:gd name="connsiteY6" fmla="*/ 816524 h 816524"/>
                <a:gd name="connsiteX7" fmla="*/ 816524 w 816524"/>
                <a:gd name="connsiteY7" fmla="*/ 544392 h 816524"/>
                <a:gd name="connsiteX8" fmla="*/ 680585 w 816524"/>
                <a:gd name="connsiteY8" fmla="*/ 408325 h 816524"/>
                <a:gd name="connsiteX9" fmla="*/ 816524 w 816524"/>
                <a:gd name="connsiteY9" fmla="*/ 272259 h 816524"/>
                <a:gd name="connsiteX10" fmla="*/ 816524 w 816524"/>
                <a:gd name="connsiteY10" fmla="*/ 0 h 816524"/>
                <a:gd name="connsiteX11" fmla="*/ 0 w 816524"/>
                <a:gd name="connsiteY11" fmla="*/ 0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524" h="816524">
                  <a:moveTo>
                    <a:pt x="0" y="0"/>
                  </a:moveTo>
                  <a:lnTo>
                    <a:pt x="0" y="272132"/>
                  </a:lnTo>
                  <a:lnTo>
                    <a:pt x="90795" y="272132"/>
                  </a:lnTo>
                  <a:lnTo>
                    <a:pt x="90795" y="544392"/>
                  </a:lnTo>
                  <a:lnTo>
                    <a:pt x="0" y="544392"/>
                  </a:lnTo>
                  <a:lnTo>
                    <a:pt x="0" y="816524"/>
                  </a:lnTo>
                  <a:lnTo>
                    <a:pt x="816524" y="816524"/>
                  </a:lnTo>
                  <a:lnTo>
                    <a:pt x="816524" y="544392"/>
                  </a:lnTo>
                  <a:lnTo>
                    <a:pt x="680585" y="408325"/>
                  </a:lnTo>
                  <a:lnTo>
                    <a:pt x="816524" y="272259"/>
                  </a:lnTo>
                  <a:lnTo>
                    <a:pt x="8165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1" name="Frihåndsform: figur 10">
              <a:extLst>
                <a:ext uri="{FF2B5EF4-FFF2-40B4-BE49-F238E27FC236}">
                  <a16:creationId xmlns:a16="http://schemas.microsoft.com/office/drawing/2014/main" id="{32C55173-4846-4FB4-9416-13AEF8E8FBC9}"/>
                </a:ext>
              </a:extLst>
            </p:cNvPr>
            <p:cNvSpPr/>
            <p:nvPr/>
          </p:nvSpPr>
          <p:spPr>
            <a:xfrm>
              <a:off x="8189134" y="5690651"/>
              <a:ext cx="816270" cy="816397"/>
            </a:xfrm>
            <a:custGeom>
              <a:avLst/>
              <a:gdLst>
                <a:gd name="connsiteX0" fmla="*/ 0 w 816270"/>
                <a:gd name="connsiteY0" fmla="*/ 0 h 816397"/>
                <a:gd name="connsiteX1" fmla="*/ 0 w 816270"/>
                <a:gd name="connsiteY1" fmla="*/ 272133 h 816397"/>
                <a:gd name="connsiteX2" fmla="*/ 135939 w 816270"/>
                <a:gd name="connsiteY2" fmla="*/ 408199 h 816397"/>
                <a:gd name="connsiteX3" fmla="*/ 0 w 816270"/>
                <a:gd name="connsiteY3" fmla="*/ 544138 h 816397"/>
                <a:gd name="connsiteX4" fmla="*/ 0 w 816270"/>
                <a:gd name="connsiteY4" fmla="*/ 816398 h 816397"/>
                <a:gd name="connsiteX5" fmla="*/ 816271 w 816270"/>
                <a:gd name="connsiteY5" fmla="*/ 816398 h 816397"/>
                <a:gd name="connsiteX6" fmla="*/ 816271 w 816270"/>
                <a:gd name="connsiteY6" fmla="*/ 544265 h 816397"/>
                <a:gd name="connsiteX7" fmla="*/ 725602 w 816270"/>
                <a:gd name="connsiteY7" fmla="*/ 544265 h 816397"/>
                <a:gd name="connsiteX8" fmla="*/ 725602 w 816270"/>
                <a:gd name="connsiteY8" fmla="*/ 272133 h 816397"/>
                <a:gd name="connsiteX9" fmla="*/ 816271 w 816270"/>
                <a:gd name="connsiteY9" fmla="*/ 272133 h 816397"/>
                <a:gd name="connsiteX10" fmla="*/ 816271 w 816270"/>
                <a:gd name="connsiteY10" fmla="*/ 0 h 816397"/>
                <a:gd name="connsiteX11" fmla="*/ 0 w 816270"/>
                <a:gd name="connsiteY11" fmla="*/ 0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270" h="816397">
                  <a:moveTo>
                    <a:pt x="0" y="0"/>
                  </a:moveTo>
                  <a:lnTo>
                    <a:pt x="0" y="272133"/>
                  </a:lnTo>
                  <a:lnTo>
                    <a:pt x="135939" y="408199"/>
                  </a:lnTo>
                  <a:lnTo>
                    <a:pt x="0" y="544138"/>
                  </a:lnTo>
                  <a:lnTo>
                    <a:pt x="0" y="816398"/>
                  </a:lnTo>
                  <a:lnTo>
                    <a:pt x="816271" y="816398"/>
                  </a:lnTo>
                  <a:lnTo>
                    <a:pt x="816271" y="544265"/>
                  </a:lnTo>
                  <a:lnTo>
                    <a:pt x="725602" y="544265"/>
                  </a:lnTo>
                  <a:lnTo>
                    <a:pt x="725602" y="272133"/>
                  </a:lnTo>
                  <a:lnTo>
                    <a:pt x="816271" y="272133"/>
                  </a:lnTo>
                  <a:lnTo>
                    <a:pt x="8162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2" name="Frihåndsform: figur 11">
              <a:extLst>
                <a:ext uri="{FF2B5EF4-FFF2-40B4-BE49-F238E27FC236}">
                  <a16:creationId xmlns:a16="http://schemas.microsoft.com/office/drawing/2014/main" id="{2EE01EB6-21A5-4A29-A8BE-953FF80ED3A6}"/>
                </a:ext>
              </a:extLst>
            </p:cNvPr>
            <p:cNvSpPr/>
            <p:nvPr/>
          </p:nvSpPr>
          <p:spPr>
            <a:xfrm>
              <a:off x="9079081" y="5690651"/>
              <a:ext cx="816270" cy="816397"/>
            </a:xfrm>
            <a:custGeom>
              <a:avLst/>
              <a:gdLst>
                <a:gd name="connsiteX0" fmla="*/ 544138 w 816270"/>
                <a:gd name="connsiteY0" fmla="*/ 0 h 816397"/>
                <a:gd name="connsiteX1" fmla="*/ 408199 w 816270"/>
                <a:gd name="connsiteY1" fmla="*/ 136066 h 816397"/>
                <a:gd name="connsiteX2" fmla="*/ 272132 w 816270"/>
                <a:gd name="connsiteY2" fmla="*/ 0 h 816397"/>
                <a:gd name="connsiteX3" fmla="*/ 0 w 816270"/>
                <a:gd name="connsiteY3" fmla="*/ 0 h 816397"/>
                <a:gd name="connsiteX4" fmla="*/ 0 w 816270"/>
                <a:gd name="connsiteY4" fmla="*/ 816398 h 816397"/>
                <a:gd name="connsiteX5" fmla="*/ 272132 w 816270"/>
                <a:gd name="connsiteY5" fmla="*/ 816398 h 816397"/>
                <a:gd name="connsiteX6" fmla="*/ 272132 w 816270"/>
                <a:gd name="connsiteY6" fmla="*/ 725602 h 816397"/>
                <a:gd name="connsiteX7" fmla="*/ 544265 w 816270"/>
                <a:gd name="connsiteY7" fmla="*/ 725602 h 816397"/>
                <a:gd name="connsiteX8" fmla="*/ 544265 w 816270"/>
                <a:gd name="connsiteY8" fmla="*/ 816398 h 816397"/>
                <a:gd name="connsiteX9" fmla="*/ 816271 w 816270"/>
                <a:gd name="connsiteY9" fmla="*/ 816398 h 816397"/>
                <a:gd name="connsiteX10" fmla="*/ 816271 w 816270"/>
                <a:gd name="connsiteY10" fmla="*/ 0 h 816397"/>
                <a:gd name="connsiteX11" fmla="*/ 544138 w 816270"/>
                <a:gd name="connsiteY11" fmla="*/ 0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270" h="816397">
                  <a:moveTo>
                    <a:pt x="544138" y="0"/>
                  </a:moveTo>
                  <a:lnTo>
                    <a:pt x="408199" y="136066"/>
                  </a:lnTo>
                  <a:lnTo>
                    <a:pt x="272132" y="0"/>
                  </a:lnTo>
                  <a:lnTo>
                    <a:pt x="0" y="0"/>
                  </a:lnTo>
                  <a:lnTo>
                    <a:pt x="0" y="816398"/>
                  </a:lnTo>
                  <a:lnTo>
                    <a:pt x="272132" y="816398"/>
                  </a:lnTo>
                  <a:lnTo>
                    <a:pt x="272132" y="725602"/>
                  </a:lnTo>
                  <a:lnTo>
                    <a:pt x="544265" y="725602"/>
                  </a:lnTo>
                  <a:lnTo>
                    <a:pt x="544265" y="816398"/>
                  </a:lnTo>
                  <a:lnTo>
                    <a:pt x="816271" y="816398"/>
                  </a:lnTo>
                  <a:lnTo>
                    <a:pt x="816271" y="0"/>
                  </a:lnTo>
                  <a:lnTo>
                    <a:pt x="544138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3" name="Frihåndsform: figur 12">
              <a:extLst>
                <a:ext uri="{FF2B5EF4-FFF2-40B4-BE49-F238E27FC236}">
                  <a16:creationId xmlns:a16="http://schemas.microsoft.com/office/drawing/2014/main" id="{51A51448-2F89-4982-AFF7-1D70948CE2EC}"/>
                </a:ext>
              </a:extLst>
            </p:cNvPr>
            <p:cNvSpPr/>
            <p:nvPr/>
          </p:nvSpPr>
          <p:spPr>
            <a:xfrm>
              <a:off x="9078954" y="4796647"/>
              <a:ext cx="816524" cy="816524"/>
            </a:xfrm>
            <a:custGeom>
              <a:avLst/>
              <a:gdLst>
                <a:gd name="connsiteX0" fmla="*/ 0 w 816524"/>
                <a:gd name="connsiteY0" fmla="*/ 544265 h 816524"/>
                <a:gd name="connsiteX1" fmla="*/ 136066 w 816524"/>
                <a:gd name="connsiteY1" fmla="*/ 408199 h 816524"/>
                <a:gd name="connsiteX2" fmla="*/ 0 w 816524"/>
                <a:gd name="connsiteY2" fmla="*/ 272133 h 816524"/>
                <a:gd name="connsiteX3" fmla="*/ 0 w 816524"/>
                <a:gd name="connsiteY3" fmla="*/ 0 h 816524"/>
                <a:gd name="connsiteX4" fmla="*/ 816524 w 816524"/>
                <a:gd name="connsiteY4" fmla="*/ 0 h 816524"/>
                <a:gd name="connsiteX5" fmla="*/ 816524 w 816524"/>
                <a:gd name="connsiteY5" fmla="*/ 272133 h 816524"/>
                <a:gd name="connsiteX6" fmla="*/ 725856 w 816524"/>
                <a:gd name="connsiteY6" fmla="*/ 272133 h 816524"/>
                <a:gd name="connsiteX7" fmla="*/ 725856 w 816524"/>
                <a:gd name="connsiteY7" fmla="*/ 544392 h 816524"/>
                <a:gd name="connsiteX8" fmla="*/ 816524 w 816524"/>
                <a:gd name="connsiteY8" fmla="*/ 544392 h 816524"/>
                <a:gd name="connsiteX9" fmla="*/ 816524 w 816524"/>
                <a:gd name="connsiteY9" fmla="*/ 816524 h 816524"/>
                <a:gd name="connsiteX10" fmla="*/ 0 w 816524"/>
                <a:gd name="connsiteY10" fmla="*/ 816524 h 816524"/>
                <a:gd name="connsiteX11" fmla="*/ 0 w 816524"/>
                <a:gd name="connsiteY11" fmla="*/ 544265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524" h="816524">
                  <a:moveTo>
                    <a:pt x="0" y="544265"/>
                  </a:moveTo>
                  <a:lnTo>
                    <a:pt x="136066" y="408199"/>
                  </a:lnTo>
                  <a:lnTo>
                    <a:pt x="0" y="272133"/>
                  </a:lnTo>
                  <a:lnTo>
                    <a:pt x="0" y="0"/>
                  </a:lnTo>
                  <a:lnTo>
                    <a:pt x="816524" y="0"/>
                  </a:lnTo>
                  <a:lnTo>
                    <a:pt x="816524" y="272133"/>
                  </a:lnTo>
                  <a:lnTo>
                    <a:pt x="725856" y="272133"/>
                  </a:lnTo>
                  <a:lnTo>
                    <a:pt x="725856" y="544392"/>
                  </a:lnTo>
                  <a:lnTo>
                    <a:pt x="816524" y="544392"/>
                  </a:lnTo>
                  <a:lnTo>
                    <a:pt x="816524" y="816524"/>
                  </a:lnTo>
                  <a:lnTo>
                    <a:pt x="0" y="816524"/>
                  </a:lnTo>
                  <a:lnTo>
                    <a:pt x="0" y="544265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4" name="Frihåndsform: figur 13">
              <a:extLst>
                <a:ext uri="{FF2B5EF4-FFF2-40B4-BE49-F238E27FC236}">
                  <a16:creationId xmlns:a16="http://schemas.microsoft.com/office/drawing/2014/main" id="{4FCA13EA-9A55-498F-A4A9-68362A622230}"/>
                </a:ext>
              </a:extLst>
            </p:cNvPr>
            <p:cNvSpPr/>
            <p:nvPr/>
          </p:nvSpPr>
          <p:spPr>
            <a:xfrm>
              <a:off x="10859482" y="4792208"/>
              <a:ext cx="816651" cy="816524"/>
            </a:xfrm>
            <a:custGeom>
              <a:avLst/>
              <a:gdLst>
                <a:gd name="connsiteX0" fmla="*/ 0 w 816651"/>
                <a:gd name="connsiteY0" fmla="*/ 0 h 816524"/>
                <a:gd name="connsiteX1" fmla="*/ 0 w 816651"/>
                <a:gd name="connsiteY1" fmla="*/ 272133 h 816524"/>
                <a:gd name="connsiteX2" fmla="*/ 90795 w 816651"/>
                <a:gd name="connsiteY2" fmla="*/ 272133 h 816524"/>
                <a:gd name="connsiteX3" fmla="*/ 90795 w 816651"/>
                <a:gd name="connsiteY3" fmla="*/ 544265 h 816524"/>
                <a:gd name="connsiteX4" fmla="*/ 0 w 816651"/>
                <a:gd name="connsiteY4" fmla="*/ 544265 h 816524"/>
                <a:gd name="connsiteX5" fmla="*/ 0 w 816651"/>
                <a:gd name="connsiteY5" fmla="*/ 816524 h 816524"/>
                <a:gd name="connsiteX6" fmla="*/ 816651 w 816651"/>
                <a:gd name="connsiteY6" fmla="*/ 816524 h 816524"/>
                <a:gd name="connsiteX7" fmla="*/ 816651 w 816651"/>
                <a:gd name="connsiteY7" fmla="*/ 544265 h 816524"/>
                <a:gd name="connsiteX8" fmla="*/ 680585 w 816651"/>
                <a:gd name="connsiteY8" fmla="*/ 408199 h 816524"/>
                <a:gd name="connsiteX9" fmla="*/ 816651 w 816651"/>
                <a:gd name="connsiteY9" fmla="*/ 272133 h 816524"/>
                <a:gd name="connsiteX10" fmla="*/ 816651 w 816651"/>
                <a:gd name="connsiteY10" fmla="*/ 0 h 816524"/>
                <a:gd name="connsiteX11" fmla="*/ 0 w 816651"/>
                <a:gd name="connsiteY11" fmla="*/ 0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651" h="816524">
                  <a:moveTo>
                    <a:pt x="0" y="0"/>
                  </a:moveTo>
                  <a:lnTo>
                    <a:pt x="0" y="272133"/>
                  </a:lnTo>
                  <a:lnTo>
                    <a:pt x="90795" y="272133"/>
                  </a:lnTo>
                  <a:lnTo>
                    <a:pt x="90795" y="544265"/>
                  </a:lnTo>
                  <a:lnTo>
                    <a:pt x="0" y="544265"/>
                  </a:lnTo>
                  <a:lnTo>
                    <a:pt x="0" y="816524"/>
                  </a:lnTo>
                  <a:lnTo>
                    <a:pt x="816651" y="816524"/>
                  </a:lnTo>
                  <a:lnTo>
                    <a:pt x="816651" y="544265"/>
                  </a:lnTo>
                  <a:lnTo>
                    <a:pt x="680585" y="408199"/>
                  </a:lnTo>
                  <a:lnTo>
                    <a:pt x="816651" y="272133"/>
                  </a:lnTo>
                  <a:lnTo>
                    <a:pt x="8166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5" name="Frihåndsform: figur 14">
              <a:extLst>
                <a:ext uri="{FF2B5EF4-FFF2-40B4-BE49-F238E27FC236}">
                  <a16:creationId xmlns:a16="http://schemas.microsoft.com/office/drawing/2014/main" id="{8890AD85-075A-4860-B5A9-D2D8D699D7BE}"/>
                </a:ext>
              </a:extLst>
            </p:cNvPr>
            <p:cNvSpPr/>
            <p:nvPr/>
          </p:nvSpPr>
          <p:spPr>
            <a:xfrm>
              <a:off x="10859735" y="3902008"/>
              <a:ext cx="816397" cy="816397"/>
            </a:xfrm>
            <a:custGeom>
              <a:avLst/>
              <a:gdLst>
                <a:gd name="connsiteX0" fmla="*/ 544265 w 816397"/>
                <a:gd name="connsiteY0" fmla="*/ 0 h 816397"/>
                <a:gd name="connsiteX1" fmla="*/ 408199 w 816397"/>
                <a:gd name="connsiteY1" fmla="*/ 136066 h 816397"/>
                <a:gd name="connsiteX2" fmla="*/ 272259 w 816397"/>
                <a:gd name="connsiteY2" fmla="*/ 0 h 816397"/>
                <a:gd name="connsiteX3" fmla="*/ 0 w 816397"/>
                <a:gd name="connsiteY3" fmla="*/ 0 h 816397"/>
                <a:gd name="connsiteX4" fmla="*/ 0 w 816397"/>
                <a:gd name="connsiteY4" fmla="*/ 816398 h 816397"/>
                <a:gd name="connsiteX5" fmla="*/ 272132 w 816397"/>
                <a:gd name="connsiteY5" fmla="*/ 816398 h 816397"/>
                <a:gd name="connsiteX6" fmla="*/ 272132 w 816397"/>
                <a:gd name="connsiteY6" fmla="*/ 725602 h 816397"/>
                <a:gd name="connsiteX7" fmla="*/ 544265 w 816397"/>
                <a:gd name="connsiteY7" fmla="*/ 725602 h 816397"/>
                <a:gd name="connsiteX8" fmla="*/ 544265 w 816397"/>
                <a:gd name="connsiteY8" fmla="*/ 816398 h 816397"/>
                <a:gd name="connsiteX9" fmla="*/ 816398 w 816397"/>
                <a:gd name="connsiteY9" fmla="*/ 816398 h 816397"/>
                <a:gd name="connsiteX10" fmla="*/ 816398 w 816397"/>
                <a:gd name="connsiteY10" fmla="*/ 0 h 816397"/>
                <a:gd name="connsiteX11" fmla="*/ 544265 w 816397"/>
                <a:gd name="connsiteY11" fmla="*/ 0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397" h="816397">
                  <a:moveTo>
                    <a:pt x="544265" y="0"/>
                  </a:moveTo>
                  <a:lnTo>
                    <a:pt x="408199" y="136066"/>
                  </a:lnTo>
                  <a:lnTo>
                    <a:pt x="272259" y="0"/>
                  </a:lnTo>
                  <a:lnTo>
                    <a:pt x="0" y="0"/>
                  </a:lnTo>
                  <a:lnTo>
                    <a:pt x="0" y="816398"/>
                  </a:lnTo>
                  <a:lnTo>
                    <a:pt x="272132" y="816398"/>
                  </a:lnTo>
                  <a:lnTo>
                    <a:pt x="272132" y="725602"/>
                  </a:lnTo>
                  <a:lnTo>
                    <a:pt x="544265" y="725602"/>
                  </a:lnTo>
                  <a:lnTo>
                    <a:pt x="544265" y="816398"/>
                  </a:lnTo>
                  <a:lnTo>
                    <a:pt x="816398" y="816398"/>
                  </a:lnTo>
                  <a:lnTo>
                    <a:pt x="816398" y="0"/>
                  </a:lnTo>
                  <a:lnTo>
                    <a:pt x="544265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6" name="Frihåndsform: figur 15">
              <a:extLst>
                <a:ext uri="{FF2B5EF4-FFF2-40B4-BE49-F238E27FC236}">
                  <a16:creationId xmlns:a16="http://schemas.microsoft.com/office/drawing/2014/main" id="{E9BD63BA-915E-45DD-9C13-EA74C33E9BEE}"/>
                </a:ext>
              </a:extLst>
            </p:cNvPr>
            <p:cNvSpPr/>
            <p:nvPr/>
          </p:nvSpPr>
          <p:spPr>
            <a:xfrm>
              <a:off x="7295890" y="4792081"/>
              <a:ext cx="816397" cy="816397"/>
            </a:xfrm>
            <a:custGeom>
              <a:avLst/>
              <a:gdLst>
                <a:gd name="connsiteX0" fmla="*/ 816398 w 816397"/>
                <a:gd name="connsiteY0" fmla="*/ 0 h 816397"/>
                <a:gd name="connsiteX1" fmla="*/ 816398 w 816397"/>
                <a:gd name="connsiteY1" fmla="*/ 272259 h 816397"/>
                <a:gd name="connsiteX2" fmla="*/ 680331 w 816397"/>
                <a:gd name="connsiteY2" fmla="*/ 408199 h 816397"/>
                <a:gd name="connsiteX3" fmla="*/ 816398 w 816397"/>
                <a:gd name="connsiteY3" fmla="*/ 544265 h 816397"/>
                <a:gd name="connsiteX4" fmla="*/ 816398 w 816397"/>
                <a:gd name="connsiteY4" fmla="*/ 816398 h 816397"/>
                <a:gd name="connsiteX5" fmla="*/ 0 w 816397"/>
                <a:gd name="connsiteY5" fmla="*/ 816398 h 816397"/>
                <a:gd name="connsiteX6" fmla="*/ 0 w 816397"/>
                <a:gd name="connsiteY6" fmla="*/ 544265 h 816397"/>
                <a:gd name="connsiteX7" fmla="*/ 90669 w 816397"/>
                <a:gd name="connsiteY7" fmla="*/ 544265 h 816397"/>
                <a:gd name="connsiteX8" fmla="*/ 90669 w 816397"/>
                <a:gd name="connsiteY8" fmla="*/ 272133 h 816397"/>
                <a:gd name="connsiteX9" fmla="*/ 0 w 816397"/>
                <a:gd name="connsiteY9" fmla="*/ 272133 h 816397"/>
                <a:gd name="connsiteX10" fmla="*/ 0 w 816397"/>
                <a:gd name="connsiteY10" fmla="*/ 0 h 816397"/>
                <a:gd name="connsiteX11" fmla="*/ 816398 w 816397"/>
                <a:gd name="connsiteY11" fmla="*/ 0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397" h="816397">
                  <a:moveTo>
                    <a:pt x="816398" y="0"/>
                  </a:moveTo>
                  <a:lnTo>
                    <a:pt x="816398" y="272259"/>
                  </a:lnTo>
                  <a:lnTo>
                    <a:pt x="680331" y="408199"/>
                  </a:lnTo>
                  <a:lnTo>
                    <a:pt x="816398" y="544265"/>
                  </a:lnTo>
                  <a:lnTo>
                    <a:pt x="816398" y="816398"/>
                  </a:lnTo>
                  <a:lnTo>
                    <a:pt x="0" y="816398"/>
                  </a:lnTo>
                  <a:lnTo>
                    <a:pt x="0" y="544265"/>
                  </a:lnTo>
                  <a:lnTo>
                    <a:pt x="90669" y="544265"/>
                  </a:lnTo>
                  <a:lnTo>
                    <a:pt x="90669" y="272133"/>
                  </a:lnTo>
                  <a:lnTo>
                    <a:pt x="0" y="272133"/>
                  </a:lnTo>
                  <a:lnTo>
                    <a:pt x="0" y="0"/>
                  </a:lnTo>
                  <a:lnTo>
                    <a:pt x="816398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7" name="Frihåndsform: figur 16">
              <a:extLst>
                <a:ext uri="{FF2B5EF4-FFF2-40B4-BE49-F238E27FC236}">
                  <a16:creationId xmlns:a16="http://schemas.microsoft.com/office/drawing/2014/main" id="{604DC964-50FB-4F87-9951-0AAB3E23F44B}"/>
                </a:ext>
              </a:extLst>
            </p:cNvPr>
            <p:cNvSpPr/>
            <p:nvPr/>
          </p:nvSpPr>
          <p:spPr>
            <a:xfrm>
              <a:off x="9969661" y="3902008"/>
              <a:ext cx="816397" cy="816397"/>
            </a:xfrm>
            <a:custGeom>
              <a:avLst/>
              <a:gdLst>
                <a:gd name="connsiteX0" fmla="*/ 0 w 816397"/>
                <a:gd name="connsiteY0" fmla="*/ 816398 h 816397"/>
                <a:gd name="connsiteX1" fmla="*/ 0 w 816397"/>
                <a:gd name="connsiteY1" fmla="*/ 544138 h 816397"/>
                <a:gd name="connsiteX2" fmla="*/ 136066 w 816397"/>
                <a:gd name="connsiteY2" fmla="*/ 408199 h 816397"/>
                <a:gd name="connsiteX3" fmla="*/ 0 w 816397"/>
                <a:gd name="connsiteY3" fmla="*/ 272259 h 816397"/>
                <a:gd name="connsiteX4" fmla="*/ 0 w 816397"/>
                <a:gd name="connsiteY4" fmla="*/ 0 h 816397"/>
                <a:gd name="connsiteX5" fmla="*/ 816398 w 816397"/>
                <a:gd name="connsiteY5" fmla="*/ 0 h 816397"/>
                <a:gd name="connsiteX6" fmla="*/ 816398 w 816397"/>
                <a:gd name="connsiteY6" fmla="*/ 272133 h 816397"/>
                <a:gd name="connsiteX7" fmla="*/ 725602 w 816397"/>
                <a:gd name="connsiteY7" fmla="*/ 272133 h 816397"/>
                <a:gd name="connsiteX8" fmla="*/ 725602 w 816397"/>
                <a:gd name="connsiteY8" fmla="*/ 544265 h 816397"/>
                <a:gd name="connsiteX9" fmla="*/ 816398 w 816397"/>
                <a:gd name="connsiteY9" fmla="*/ 544265 h 816397"/>
                <a:gd name="connsiteX10" fmla="*/ 816398 w 816397"/>
                <a:gd name="connsiteY10" fmla="*/ 816398 h 816397"/>
                <a:gd name="connsiteX11" fmla="*/ 0 w 816397"/>
                <a:gd name="connsiteY11" fmla="*/ 816398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397" h="816397">
                  <a:moveTo>
                    <a:pt x="0" y="816398"/>
                  </a:moveTo>
                  <a:lnTo>
                    <a:pt x="0" y="544138"/>
                  </a:lnTo>
                  <a:lnTo>
                    <a:pt x="136066" y="408199"/>
                  </a:lnTo>
                  <a:lnTo>
                    <a:pt x="0" y="272259"/>
                  </a:lnTo>
                  <a:lnTo>
                    <a:pt x="0" y="0"/>
                  </a:lnTo>
                  <a:lnTo>
                    <a:pt x="816398" y="0"/>
                  </a:lnTo>
                  <a:lnTo>
                    <a:pt x="816398" y="272133"/>
                  </a:lnTo>
                  <a:lnTo>
                    <a:pt x="725602" y="272133"/>
                  </a:lnTo>
                  <a:lnTo>
                    <a:pt x="725602" y="544265"/>
                  </a:lnTo>
                  <a:lnTo>
                    <a:pt x="816398" y="544265"/>
                  </a:lnTo>
                  <a:lnTo>
                    <a:pt x="816398" y="816398"/>
                  </a:lnTo>
                  <a:lnTo>
                    <a:pt x="0" y="816398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8" name="Frihåndsform: figur 17">
              <a:extLst>
                <a:ext uri="{FF2B5EF4-FFF2-40B4-BE49-F238E27FC236}">
                  <a16:creationId xmlns:a16="http://schemas.microsoft.com/office/drawing/2014/main" id="{EDFCC9E3-E882-4A4B-B278-05C32AF68F75}"/>
                </a:ext>
              </a:extLst>
            </p:cNvPr>
            <p:cNvSpPr/>
            <p:nvPr/>
          </p:nvSpPr>
          <p:spPr>
            <a:xfrm>
              <a:off x="9969027" y="4796647"/>
              <a:ext cx="816524" cy="816524"/>
            </a:xfrm>
            <a:custGeom>
              <a:avLst/>
              <a:gdLst>
                <a:gd name="connsiteX0" fmla="*/ 544392 w 816524"/>
                <a:gd name="connsiteY0" fmla="*/ 816524 h 816524"/>
                <a:gd name="connsiteX1" fmla="*/ 544392 w 816524"/>
                <a:gd name="connsiteY1" fmla="*/ 725856 h 816524"/>
                <a:gd name="connsiteX2" fmla="*/ 272259 w 816524"/>
                <a:gd name="connsiteY2" fmla="*/ 725856 h 816524"/>
                <a:gd name="connsiteX3" fmla="*/ 272259 w 816524"/>
                <a:gd name="connsiteY3" fmla="*/ 816524 h 816524"/>
                <a:gd name="connsiteX4" fmla="*/ 0 w 816524"/>
                <a:gd name="connsiteY4" fmla="*/ 816524 h 816524"/>
                <a:gd name="connsiteX5" fmla="*/ 0 w 816524"/>
                <a:gd name="connsiteY5" fmla="*/ 0 h 816524"/>
                <a:gd name="connsiteX6" fmla="*/ 272259 w 816524"/>
                <a:gd name="connsiteY6" fmla="*/ 0 h 816524"/>
                <a:gd name="connsiteX7" fmla="*/ 408325 w 816524"/>
                <a:gd name="connsiteY7" fmla="*/ 135939 h 816524"/>
                <a:gd name="connsiteX8" fmla="*/ 544392 w 816524"/>
                <a:gd name="connsiteY8" fmla="*/ 0 h 816524"/>
                <a:gd name="connsiteX9" fmla="*/ 816524 w 816524"/>
                <a:gd name="connsiteY9" fmla="*/ 0 h 816524"/>
                <a:gd name="connsiteX10" fmla="*/ 816524 w 816524"/>
                <a:gd name="connsiteY10" fmla="*/ 816524 h 816524"/>
                <a:gd name="connsiteX11" fmla="*/ 544392 w 816524"/>
                <a:gd name="connsiteY11" fmla="*/ 816524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524" h="816524">
                  <a:moveTo>
                    <a:pt x="544392" y="816524"/>
                  </a:moveTo>
                  <a:lnTo>
                    <a:pt x="544392" y="725856"/>
                  </a:lnTo>
                  <a:lnTo>
                    <a:pt x="272259" y="725856"/>
                  </a:lnTo>
                  <a:lnTo>
                    <a:pt x="272259" y="816524"/>
                  </a:lnTo>
                  <a:lnTo>
                    <a:pt x="0" y="816524"/>
                  </a:lnTo>
                  <a:lnTo>
                    <a:pt x="0" y="0"/>
                  </a:lnTo>
                  <a:lnTo>
                    <a:pt x="272259" y="0"/>
                  </a:lnTo>
                  <a:lnTo>
                    <a:pt x="408325" y="135939"/>
                  </a:lnTo>
                  <a:lnTo>
                    <a:pt x="544392" y="0"/>
                  </a:lnTo>
                  <a:lnTo>
                    <a:pt x="816524" y="0"/>
                  </a:lnTo>
                  <a:lnTo>
                    <a:pt x="816524" y="816524"/>
                  </a:lnTo>
                  <a:lnTo>
                    <a:pt x="544392" y="816524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116255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lysbilde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66E63-EE6C-4C76-8FE5-01A18C4E3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6038" y="1108071"/>
            <a:ext cx="8476639" cy="2387600"/>
          </a:xfrm>
        </p:spPr>
        <p:txBody>
          <a:bodyPr anchor="b"/>
          <a:lstStyle>
            <a:lvl1pPr algn="l">
              <a:lnSpc>
                <a:spcPts val="528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917A7F9-736F-44AD-AA09-72DBB97729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16038" y="3713801"/>
            <a:ext cx="8476639" cy="1514231"/>
          </a:xfrm>
        </p:spPr>
        <p:txBody>
          <a:bodyPr/>
          <a:lstStyle>
            <a:lvl1pPr marL="0" indent="0" algn="l">
              <a:lnSpc>
                <a:spcPts val="2640"/>
              </a:lnSpc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949B7D4D-CB46-45BE-84DB-B10A90227E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16039" y="6156354"/>
            <a:ext cx="4563268" cy="243656"/>
          </a:xfrm>
        </p:spPr>
        <p:txBody>
          <a:bodyPr anchor="b" anchorCtr="0">
            <a:noAutofit/>
          </a:bodyPr>
          <a:lstStyle>
            <a:lvl1pPr marL="0" indent="0">
              <a:lnSpc>
                <a:spcPts val="1920"/>
              </a:lnSpc>
              <a:buNone/>
              <a:defRPr sz="1600">
                <a:solidFill>
                  <a:schemeClr val="tx2"/>
                </a:solidFill>
              </a:defRPr>
            </a:lvl1pPr>
            <a:lvl2pPr marL="2376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Foredragsholder, arrangement, dato</a:t>
            </a:r>
          </a:p>
        </p:txBody>
      </p:sp>
      <p:pic>
        <p:nvPicPr>
          <p:cNvPr id="12" name="Logo">
            <a:extLst>
              <a:ext uri="{FF2B5EF4-FFF2-40B4-BE49-F238E27FC236}">
                <a16:creationId xmlns:a16="http://schemas.microsoft.com/office/drawing/2014/main" id="{3138D440-93AA-4A6F-86F8-692FFA8BFA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1164" y="309113"/>
            <a:ext cx="2433949" cy="997806"/>
          </a:xfrm>
          <a:prstGeom prst="rect">
            <a:avLst/>
          </a:prstGeom>
        </p:spPr>
      </p:pic>
      <p:grpSp>
        <p:nvGrpSpPr>
          <p:cNvPr id="4" name="Mønster">
            <a:extLst>
              <a:ext uri="{FF2B5EF4-FFF2-40B4-BE49-F238E27FC236}">
                <a16:creationId xmlns:a16="http://schemas.microsoft.com/office/drawing/2014/main" id="{E6DEADB4-1904-4BDF-91A1-F387E6E3BBDE}"/>
              </a:ext>
            </a:extLst>
          </p:cNvPr>
          <p:cNvGrpSpPr/>
          <p:nvPr/>
        </p:nvGrpSpPr>
        <p:grpSpPr>
          <a:xfrm>
            <a:off x="6405563" y="3011808"/>
            <a:ext cx="5270570" cy="3495241"/>
            <a:chOff x="6405563" y="3011808"/>
            <a:chExt cx="5270570" cy="3495241"/>
          </a:xfrm>
          <a:solidFill>
            <a:srgbClr val="005E5D"/>
          </a:solidFill>
        </p:grpSpPr>
        <p:sp>
          <p:nvSpPr>
            <p:cNvPr id="5" name="Frihåndsform: figur 4">
              <a:extLst>
                <a:ext uri="{FF2B5EF4-FFF2-40B4-BE49-F238E27FC236}">
                  <a16:creationId xmlns:a16="http://schemas.microsoft.com/office/drawing/2014/main" id="{20A6FF7E-4AF1-40C2-9B68-913D03931F2F}"/>
                </a:ext>
              </a:extLst>
            </p:cNvPr>
            <p:cNvSpPr/>
            <p:nvPr/>
          </p:nvSpPr>
          <p:spPr>
            <a:xfrm>
              <a:off x="10859482" y="3011808"/>
              <a:ext cx="816651" cy="816524"/>
            </a:xfrm>
            <a:custGeom>
              <a:avLst/>
              <a:gdLst>
                <a:gd name="connsiteX0" fmla="*/ 0 w 816651"/>
                <a:gd name="connsiteY0" fmla="*/ 0 h 816524"/>
                <a:gd name="connsiteX1" fmla="*/ 0 w 816651"/>
                <a:gd name="connsiteY1" fmla="*/ 272259 h 816524"/>
                <a:gd name="connsiteX2" fmla="*/ 136066 w 816651"/>
                <a:gd name="connsiteY2" fmla="*/ 408326 h 816524"/>
                <a:gd name="connsiteX3" fmla="*/ 0 w 816651"/>
                <a:gd name="connsiteY3" fmla="*/ 544265 h 816524"/>
                <a:gd name="connsiteX4" fmla="*/ 0 w 816651"/>
                <a:gd name="connsiteY4" fmla="*/ 816524 h 816524"/>
                <a:gd name="connsiteX5" fmla="*/ 816651 w 816651"/>
                <a:gd name="connsiteY5" fmla="*/ 816524 h 816524"/>
                <a:gd name="connsiteX6" fmla="*/ 816651 w 816651"/>
                <a:gd name="connsiteY6" fmla="*/ 544392 h 816524"/>
                <a:gd name="connsiteX7" fmla="*/ 725856 w 816651"/>
                <a:gd name="connsiteY7" fmla="*/ 544392 h 816524"/>
                <a:gd name="connsiteX8" fmla="*/ 725856 w 816651"/>
                <a:gd name="connsiteY8" fmla="*/ 272132 h 816524"/>
                <a:gd name="connsiteX9" fmla="*/ 816651 w 816651"/>
                <a:gd name="connsiteY9" fmla="*/ 272132 h 816524"/>
                <a:gd name="connsiteX10" fmla="*/ 816651 w 816651"/>
                <a:gd name="connsiteY10" fmla="*/ 0 h 816524"/>
                <a:gd name="connsiteX11" fmla="*/ 0 w 816651"/>
                <a:gd name="connsiteY11" fmla="*/ 0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651" h="816524">
                  <a:moveTo>
                    <a:pt x="0" y="0"/>
                  </a:moveTo>
                  <a:lnTo>
                    <a:pt x="0" y="272259"/>
                  </a:lnTo>
                  <a:lnTo>
                    <a:pt x="136066" y="408326"/>
                  </a:lnTo>
                  <a:lnTo>
                    <a:pt x="0" y="544265"/>
                  </a:lnTo>
                  <a:lnTo>
                    <a:pt x="0" y="816524"/>
                  </a:lnTo>
                  <a:lnTo>
                    <a:pt x="816651" y="816524"/>
                  </a:lnTo>
                  <a:lnTo>
                    <a:pt x="816651" y="544392"/>
                  </a:lnTo>
                  <a:lnTo>
                    <a:pt x="725856" y="544392"/>
                  </a:lnTo>
                  <a:lnTo>
                    <a:pt x="725856" y="272132"/>
                  </a:lnTo>
                  <a:lnTo>
                    <a:pt x="816651" y="272132"/>
                  </a:lnTo>
                  <a:lnTo>
                    <a:pt x="8166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6" name="Frihåndsform: figur 5">
              <a:extLst>
                <a:ext uri="{FF2B5EF4-FFF2-40B4-BE49-F238E27FC236}">
                  <a16:creationId xmlns:a16="http://schemas.microsoft.com/office/drawing/2014/main" id="{8C1994BC-1265-4116-B308-88F43B37EA3C}"/>
                </a:ext>
              </a:extLst>
            </p:cNvPr>
            <p:cNvSpPr/>
            <p:nvPr/>
          </p:nvSpPr>
          <p:spPr>
            <a:xfrm>
              <a:off x="10859482" y="5682282"/>
              <a:ext cx="816651" cy="816524"/>
            </a:xfrm>
            <a:custGeom>
              <a:avLst/>
              <a:gdLst>
                <a:gd name="connsiteX0" fmla="*/ 544392 w 816651"/>
                <a:gd name="connsiteY0" fmla="*/ 0 h 816524"/>
                <a:gd name="connsiteX1" fmla="*/ 544392 w 816651"/>
                <a:gd name="connsiteY1" fmla="*/ 90669 h 816524"/>
                <a:gd name="connsiteX2" fmla="*/ 272259 w 816651"/>
                <a:gd name="connsiteY2" fmla="*/ 90669 h 816524"/>
                <a:gd name="connsiteX3" fmla="*/ 272259 w 816651"/>
                <a:gd name="connsiteY3" fmla="*/ 0 h 816524"/>
                <a:gd name="connsiteX4" fmla="*/ 0 w 816651"/>
                <a:gd name="connsiteY4" fmla="*/ 0 h 816524"/>
                <a:gd name="connsiteX5" fmla="*/ 0 w 816651"/>
                <a:gd name="connsiteY5" fmla="*/ 816524 h 816524"/>
                <a:gd name="connsiteX6" fmla="*/ 272259 w 816651"/>
                <a:gd name="connsiteY6" fmla="*/ 816524 h 816524"/>
                <a:gd name="connsiteX7" fmla="*/ 408325 w 816651"/>
                <a:gd name="connsiteY7" fmla="*/ 680458 h 816524"/>
                <a:gd name="connsiteX8" fmla="*/ 544392 w 816651"/>
                <a:gd name="connsiteY8" fmla="*/ 816524 h 816524"/>
                <a:gd name="connsiteX9" fmla="*/ 816651 w 816651"/>
                <a:gd name="connsiteY9" fmla="*/ 816524 h 816524"/>
                <a:gd name="connsiteX10" fmla="*/ 816651 w 816651"/>
                <a:gd name="connsiteY10" fmla="*/ 0 h 816524"/>
                <a:gd name="connsiteX11" fmla="*/ 544392 w 816651"/>
                <a:gd name="connsiteY11" fmla="*/ 0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651" h="816524">
                  <a:moveTo>
                    <a:pt x="544392" y="0"/>
                  </a:moveTo>
                  <a:lnTo>
                    <a:pt x="544392" y="90669"/>
                  </a:lnTo>
                  <a:lnTo>
                    <a:pt x="272259" y="90669"/>
                  </a:lnTo>
                  <a:lnTo>
                    <a:pt x="272259" y="0"/>
                  </a:lnTo>
                  <a:lnTo>
                    <a:pt x="0" y="0"/>
                  </a:lnTo>
                  <a:lnTo>
                    <a:pt x="0" y="816524"/>
                  </a:lnTo>
                  <a:lnTo>
                    <a:pt x="272259" y="816524"/>
                  </a:lnTo>
                  <a:lnTo>
                    <a:pt x="408325" y="680458"/>
                  </a:lnTo>
                  <a:lnTo>
                    <a:pt x="544392" y="816524"/>
                  </a:lnTo>
                  <a:lnTo>
                    <a:pt x="816651" y="816524"/>
                  </a:lnTo>
                  <a:lnTo>
                    <a:pt x="816651" y="0"/>
                  </a:lnTo>
                  <a:lnTo>
                    <a:pt x="544392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8" name="Frihåndsform: figur 7">
              <a:extLst>
                <a:ext uri="{FF2B5EF4-FFF2-40B4-BE49-F238E27FC236}">
                  <a16:creationId xmlns:a16="http://schemas.microsoft.com/office/drawing/2014/main" id="{ABAC2438-004D-4CB5-846A-7FCCA1F399B1}"/>
                </a:ext>
              </a:extLst>
            </p:cNvPr>
            <p:cNvSpPr/>
            <p:nvPr/>
          </p:nvSpPr>
          <p:spPr>
            <a:xfrm>
              <a:off x="6405563" y="5685959"/>
              <a:ext cx="816524" cy="816524"/>
            </a:xfrm>
            <a:custGeom>
              <a:avLst/>
              <a:gdLst>
                <a:gd name="connsiteX0" fmla="*/ 0 w 816524"/>
                <a:gd name="connsiteY0" fmla="*/ 0 h 816524"/>
                <a:gd name="connsiteX1" fmla="*/ 0 w 816524"/>
                <a:gd name="connsiteY1" fmla="*/ 272132 h 816524"/>
                <a:gd name="connsiteX2" fmla="*/ 90795 w 816524"/>
                <a:gd name="connsiteY2" fmla="*/ 272132 h 816524"/>
                <a:gd name="connsiteX3" fmla="*/ 90795 w 816524"/>
                <a:gd name="connsiteY3" fmla="*/ 544392 h 816524"/>
                <a:gd name="connsiteX4" fmla="*/ 0 w 816524"/>
                <a:gd name="connsiteY4" fmla="*/ 544392 h 816524"/>
                <a:gd name="connsiteX5" fmla="*/ 0 w 816524"/>
                <a:gd name="connsiteY5" fmla="*/ 816524 h 816524"/>
                <a:gd name="connsiteX6" fmla="*/ 816524 w 816524"/>
                <a:gd name="connsiteY6" fmla="*/ 816524 h 816524"/>
                <a:gd name="connsiteX7" fmla="*/ 816524 w 816524"/>
                <a:gd name="connsiteY7" fmla="*/ 544392 h 816524"/>
                <a:gd name="connsiteX8" fmla="*/ 680585 w 816524"/>
                <a:gd name="connsiteY8" fmla="*/ 408325 h 816524"/>
                <a:gd name="connsiteX9" fmla="*/ 816524 w 816524"/>
                <a:gd name="connsiteY9" fmla="*/ 272259 h 816524"/>
                <a:gd name="connsiteX10" fmla="*/ 816524 w 816524"/>
                <a:gd name="connsiteY10" fmla="*/ 0 h 816524"/>
                <a:gd name="connsiteX11" fmla="*/ 0 w 816524"/>
                <a:gd name="connsiteY11" fmla="*/ 0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524" h="816524">
                  <a:moveTo>
                    <a:pt x="0" y="0"/>
                  </a:moveTo>
                  <a:lnTo>
                    <a:pt x="0" y="272132"/>
                  </a:lnTo>
                  <a:lnTo>
                    <a:pt x="90795" y="272132"/>
                  </a:lnTo>
                  <a:lnTo>
                    <a:pt x="90795" y="544392"/>
                  </a:lnTo>
                  <a:lnTo>
                    <a:pt x="0" y="544392"/>
                  </a:lnTo>
                  <a:lnTo>
                    <a:pt x="0" y="816524"/>
                  </a:lnTo>
                  <a:lnTo>
                    <a:pt x="816524" y="816524"/>
                  </a:lnTo>
                  <a:lnTo>
                    <a:pt x="816524" y="544392"/>
                  </a:lnTo>
                  <a:lnTo>
                    <a:pt x="680585" y="408325"/>
                  </a:lnTo>
                  <a:lnTo>
                    <a:pt x="816524" y="272259"/>
                  </a:lnTo>
                  <a:lnTo>
                    <a:pt x="8165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9" name="Frihåndsform: figur 8">
              <a:extLst>
                <a:ext uri="{FF2B5EF4-FFF2-40B4-BE49-F238E27FC236}">
                  <a16:creationId xmlns:a16="http://schemas.microsoft.com/office/drawing/2014/main" id="{5005B070-8B4F-44C5-B9E4-22832C20C023}"/>
                </a:ext>
              </a:extLst>
            </p:cNvPr>
            <p:cNvSpPr/>
            <p:nvPr/>
          </p:nvSpPr>
          <p:spPr>
            <a:xfrm>
              <a:off x="8189134" y="5690651"/>
              <a:ext cx="816270" cy="816397"/>
            </a:xfrm>
            <a:custGeom>
              <a:avLst/>
              <a:gdLst>
                <a:gd name="connsiteX0" fmla="*/ 0 w 816270"/>
                <a:gd name="connsiteY0" fmla="*/ 0 h 816397"/>
                <a:gd name="connsiteX1" fmla="*/ 0 w 816270"/>
                <a:gd name="connsiteY1" fmla="*/ 272133 h 816397"/>
                <a:gd name="connsiteX2" fmla="*/ 135939 w 816270"/>
                <a:gd name="connsiteY2" fmla="*/ 408199 h 816397"/>
                <a:gd name="connsiteX3" fmla="*/ 0 w 816270"/>
                <a:gd name="connsiteY3" fmla="*/ 544138 h 816397"/>
                <a:gd name="connsiteX4" fmla="*/ 0 w 816270"/>
                <a:gd name="connsiteY4" fmla="*/ 816398 h 816397"/>
                <a:gd name="connsiteX5" fmla="*/ 816271 w 816270"/>
                <a:gd name="connsiteY5" fmla="*/ 816398 h 816397"/>
                <a:gd name="connsiteX6" fmla="*/ 816271 w 816270"/>
                <a:gd name="connsiteY6" fmla="*/ 544265 h 816397"/>
                <a:gd name="connsiteX7" fmla="*/ 725602 w 816270"/>
                <a:gd name="connsiteY7" fmla="*/ 544265 h 816397"/>
                <a:gd name="connsiteX8" fmla="*/ 725602 w 816270"/>
                <a:gd name="connsiteY8" fmla="*/ 272133 h 816397"/>
                <a:gd name="connsiteX9" fmla="*/ 816271 w 816270"/>
                <a:gd name="connsiteY9" fmla="*/ 272133 h 816397"/>
                <a:gd name="connsiteX10" fmla="*/ 816271 w 816270"/>
                <a:gd name="connsiteY10" fmla="*/ 0 h 816397"/>
                <a:gd name="connsiteX11" fmla="*/ 0 w 816270"/>
                <a:gd name="connsiteY11" fmla="*/ 0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270" h="816397">
                  <a:moveTo>
                    <a:pt x="0" y="0"/>
                  </a:moveTo>
                  <a:lnTo>
                    <a:pt x="0" y="272133"/>
                  </a:lnTo>
                  <a:lnTo>
                    <a:pt x="135939" y="408199"/>
                  </a:lnTo>
                  <a:lnTo>
                    <a:pt x="0" y="544138"/>
                  </a:lnTo>
                  <a:lnTo>
                    <a:pt x="0" y="816398"/>
                  </a:lnTo>
                  <a:lnTo>
                    <a:pt x="816271" y="816398"/>
                  </a:lnTo>
                  <a:lnTo>
                    <a:pt x="816271" y="544265"/>
                  </a:lnTo>
                  <a:lnTo>
                    <a:pt x="725602" y="544265"/>
                  </a:lnTo>
                  <a:lnTo>
                    <a:pt x="725602" y="272133"/>
                  </a:lnTo>
                  <a:lnTo>
                    <a:pt x="816271" y="272133"/>
                  </a:lnTo>
                  <a:lnTo>
                    <a:pt x="81627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1" name="Frihåndsform: figur 10">
              <a:extLst>
                <a:ext uri="{FF2B5EF4-FFF2-40B4-BE49-F238E27FC236}">
                  <a16:creationId xmlns:a16="http://schemas.microsoft.com/office/drawing/2014/main" id="{4C1775CD-0C22-4C23-86D5-FF18B691CE1C}"/>
                </a:ext>
              </a:extLst>
            </p:cNvPr>
            <p:cNvSpPr/>
            <p:nvPr/>
          </p:nvSpPr>
          <p:spPr>
            <a:xfrm>
              <a:off x="9079081" y="5690651"/>
              <a:ext cx="816270" cy="816397"/>
            </a:xfrm>
            <a:custGeom>
              <a:avLst/>
              <a:gdLst>
                <a:gd name="connsiteX0" fmla="*/ 544138 w 816270"/>
                <a:gd name="connsiteY0" fmla="*/ 0 h 816397"/>
                <a:gd name="connsiteX1" fmla="*/ 408199 w 816270"/>
                <a:gd name="connsiteY1" fmla="*/ 136066 h 816397"/>
                <a:gd name="connsiteX2" fmla="*/ 272132 w 816270"/>
                <a:gd name="connsiteY2" fmla="*/ 0 h 816397"/>
                <a:gd name="connsiteX3" fmla="*/ 0 w 816270"/>
                <a:gd name="connsiteY3" fmla="*/ 0 h 816397"/>
                <a:gd name="connsiteX4" fmla="*/ 0 w 816270"/>
                <a:gd name="connsiteY4" fmla="*/ 816398 h 816397"/>
                <a:gd name="connsiteX5" fmla="*/ 272132 w 816270"/>
                <a:gd name="connsiteY5" fmla="*/ 816398 h 816397"/>
                <a:gd name="connsiteX6" fmla="*/ 272132 w 816270"/>
                <a:gd name="connsiteY6" fmla="*/ 725602 h 816397"/>
                <a:gd name="connsiteX7" fmla="*/ 544265 w 816270"/>
                <a:gd name="connsiteY7" fmla="*/ 725602 h 816397"/>
                <a:gd name="connsiteX8" fmla="*/ 544265 w 816270"/>
                <a:gd name="connsiteY8" fmla="*/ 816398 h 816397"/>
                <a:gd name="connsiteX9" fmla="*/ 816271 w 816270"/>
                <a:gd name="connsiteY9" fmla="*/ 816398 h 816397"/>
                <a:gd name="connsiteX10" fmla="*/ 816271 w 816270"/>
                <a:gd name="connsiteY10" fmla="*/ 0 h 816397"/>
                <a:gd name="connsiteX11" fmla="*/ 544138 w 816270"/>
                <a:gd name="connsiteY11" fmla="*/ 0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270" h="816397">
                  <a:moveTo>
                    <a:pt x="544138" y="0"/>
                  </a:moveTo>
                  <a:lnTo>
                    <a:pt x="408199" y="136066"/>
                  </a:lnTo>
                  <a:lnTo>
                    <a:pt x="272132" y="0"/>
                  </a:lnTo>
                  <a:lnTo>
                    <a:pt x="0" y="0"/>
                  </a:lnTo>
                  <a:lnTo>
                    <a:pt x="0" y="816398"/>
                  </a:lnTo>
                  <a:lnTo>
                    <a:pt x="272132" y="816398"/>
                  </a:lnTo>
                  <a:lnTo>
                    <a:pt x="272132" y="725602"/>
                  </a:lnTo>
                  <a:lnTo>
                    <a:pt x="544265" y="725602"/>
                  </a:lnTo>
                  <a:lnTo>
                    <a:pt x="544265" y="816398"/>
                  </a:lnTo>
                  <a:lnTo>
                    <a:pt x="816271" y="816398"/>
                  </a:lnTo>
                  <a:lnTo>
                    <a:pt x="816271" y="0"/>
                  </a:lnTo>
                  <a:lnTo>
                    <a:pt x="544138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3" name="Frihåndsform: figur 12">
              <a:extLst>
                <a:ext uri="{FF2B5EF4-FFF2-40B4-BE49-F238E27FC236}">
                  <a16:creationId xmlns:a16="http://schemas.microsoft.com/office/drawing/2014/main" id="{88798257-8CE6-4372-93F8-D046DFDF2ADD}"/>
                </a:ext>
              </a:extLst>
            </p:cNvPr>
            <p:cNvSpPr/>
            <p:nvPr/>
          </p:nvSpPr>
          <p:spPr>
            <a:xfrm>
              <a:off x="9078954" y="4796647"/>
              <a:ext cx="816524" cy="816524"/>
            </a:xfrm>
            <a:custGeom>
              <a:avLst/>
              <a:gdLst>
                <a:gd name="connsiteX0" fmla="*/ 0 w 816524"/>
                <a:gd name="connsiteY0" fmla="*/ 544265 h 816524"/>
                <a:gd name="connsiteX1" fmla="*/ 136066 w 816524"/>
                <a:gd name="connsiteY1" fmla="*/ 408199 h 816524"/>
                <a:gd name="connsiteX2" fmla="*/ 0 w 816524"/>
                <a:gd name="connsiteY2" fmla="*/ 272133 h 816524"/>
                <a:gd name="connsiteX3" fmla="*/ 0 w 816524"/>
                <a:gd name="connsiteY3" fmla="*/ 0 h 816524"/>
                <a:gd name="connsiteX4" fmla="*/ 816524 w 816524"/>
                <a:gd name="connsiteY4" fmla="*/ 0 h 816524"/>
                <a:gd name="connsiteX5" fmla="*/ 816524 w 816524"/>
                <a:gd name="connsiteY5" fmla="*/ 272133 h 816524"/>
                <a:gd name="connsiteX6" fmla="*/ 725856 w 816524"/>
                <a:gd name="connsiteY6" fmla="*/ 272133 h 816524"/>
                <a:gd name="connsiteX7" fmla="*/ 725856 w 816524"/>
                <a:gd name="connsiteY7" fmla="*/ 544392 h 816524"/>
                <a:gd name="connsiteX8" fmla="*/ 816524 w 816524"/>
                <a:gd name="connsiteY8" fmla="*/ 544392 h 816524"/>
                <a:gd name="connsiteX9" fmla="*/ 816524 w 816524"/>
                <a:gd name="connsiteY9" fmla="*/ 816524 h 816524"/>
                <a:gd name="connsiteX10" fmla="*/ 0 w 816524"/>
                <a:gd name="connsiteY10" fmla="*/ 816524 h 816524"/>
                <a:gd name="connsiteX11" fmla="*/ 0 w 816524"/>
                <a:gd name="connsiteY11" fmla="*/ 544265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524" h="816524">
                  <a:moveTo>
                    <a:pt x="0" y="544265"/>
                  </a:moveTo>
                  <a:lnTo>
                    <a:pt x="136066" y="408199"/>
                  </a:lnTo>
                  <a:lnTo>
                    <a:pt x="0" y="272133"/>
                  </a:lnTo>
                  <a:lnTo>
                    <a:pt x="0" y="0"/>
                  </a:lnTo>
                  <a:lnTo>
                    <a:pt x="816524" y="0"/>
                  </a:lnTo>
                  <a:lnTo>
                    <a:pt x="816524" y="272133"/>
                  </a:lnTo>
                  <a:lnTo>
                    <a:pt x="725856" y="272133"/>
                  </a:lnTo>
                  <a:lnTo>
                    <a:pt x="725856" y="544392"/>
                  </a:lnTo>
                  <a:lnTo>
                    <a:pt x="816524" y="544392"/>
                  </a:lnTo>
                  <a:lnTo>
                    <a:pt x="816524" y="816524"/>
                  </a:lnTo>
                  <a:lnTo>
                    <a:pt x="0" y="816524"/>
                  </a:lnTo>
                  <a:lnTo>
                    <a:pt x="0" y="544265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4" name="Frihåndsform: figur 13">
              <a:extLst>
                <a:ext uri="{FF2B5EF4-FFF2-40B4-BE49-F238E27FC236}">
                  <a16:creationId xmlns:a16="http://schemas.microsoft.com/office/drawing/2014/main" id="{A2DE3265-7FEB-476F-AF61-AEF86348F042}"/>
                </a:ext>
              </a:extLst>
            </p:cNvPr>
            <p:cNvSpPr/>
            <p:nvPr/>
          </p:nvSpPr>
          <p:spPr>
            <a:xfrm>
              <a:off x="10859482" y="4792208"/>
              <a:ext cx="816651" cy="816524"/>
            </a:xfrm>
            <a:custGeom>
              <a:avLst/>
              <a:gdLst>
                <a:gd name="connsiteX0" fmla="*/ 0 w 816651"/>
                <a:gd name="connsiteY0" fmla="*/ 0 h 816524"/>
                <a:gd name="connsiteX1" fmla="*/ 0 w 816651"/>
                <a:gd name="connsiteY1" fmla="*/ 272133 h 816524"/>
                <a:gd name="connsiteX2" fmla="*/ 90795 w 816651"/>
                <a:gd name="connsiteY2" fmla="*/ 272133 h 816524"/>
                <a:gd name="connsiteX3" fmla="*/ 90795 w 816651"/>
                <a:gd name="connsiteY3" fmla="*/ 544265 h 816524"/>
                <a:gd name="connsiteX4" fmla="*/ 0 w 816651"/>
                <a:gd name="connsiteY4" fmla="*/ 544265 h 816524"/>
                <a:gd name="connsiteX5" fmla="*/ 0 w 816651"/>
                <a:gd name="connsiteY5" fmla="*/ 816524 h 816524"/>
                <a:gd name="connsiteX6" fmla="*/ 816651 w 816651"/>
                <a:gd name="connsiteY6" fmla="*/ 816524 h 816524"/>
                <a:gd name="connsiteX7" fmla="*/ 816651 w 816651"/>
                <a:gd name="connsiteY7" fmla="*/ 544265 h 816524"/>
                <a:gd name="connsiteX8" fmla="*/ 680585 w 816651"/>
                <a:gd name="connsiteY8" fmla="*/ 408199 h 816524"/>
                <a:gd name="connsiteX9" fmla="*/ 816651 w 816651"/>
                <a:gd name="connsiteY9" fmla="*/ 272133 h 816524"/>
                <a:gd name="connsiteX10" fmla="*/ 816651 w 816651"/>
                <a:gd name="connsiteY10" fmla="*/ 0 h 816524"/>
                <a:gd name="connsiteX11" fmla="*/ 0 w 816651"/>
                <a:gd name="connsiteY11" fmla="*/ 0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651" h="816524">
                  <a:moveTo>
                    <a:pt x="0" y="0"/>
                  </a:moveTo>
                  <a:lnTo>
                    <a:pt x="0" y="272133"/>
                  </a:lnTo>
                  <a:lnTo>
                    <a:pt x="90795" y="272133"/>
                  </a:lnTo>
                  <a:lnTo>
                    <a:pt x="90795" y="544265"/>
                  </a:lnTo>
                  <a:lnTo>
                    <a:pt x="0" y="544265"/>
                  </a:lnTo>
                  <a:lnTo>
                    <a:pt x="0" y="816524"/>
                  </a:lnTo>
                  <a:lnTo>
                    <a:pt x="816651" y="816524"/>
                  </a:lnTo>
                  <a:lnTo>
                    <a:pt x="816651" y="544265"/>
                  </a:lnTo>
                  <a:lnTo>
                    <a:pt x="680585" y="408199"/>
                  </a:lnTo>
                  <a:lnTo>
                    <a:pt x="816651" y="272133"/>
                  </a:lnTo>
                  <a:lnTo>
                    <a:pt x="8166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5" name="Frihåndsform: figur 14">
              <a:extLst>
                <a:ext uri="{FF2B5EF4-FFF2-40B4-BE49-F238E27FC236}">
                  <a16:creationId xmlns:a16="http://schemas.microsoft.com/office/drawing/2014/main" id="{B3796A7C-075D-469F-8779-21917B9DB2F6}"/>
                </a:ext>
              </a:extLst>
            </p:cNvPr>
            <p:cNvSpPr/>
            <p:nvPr/>
          </p:nvSpPr>
          <p:spPr>
            <a:xfrm>
              <a:off x="10859735" y="3902008"/>
              <a:ext cx="816397" cy="816397"/>
            </a:xfrm>
            <a:custGeom>
              <a:avLst/>
              <a:gdLst>
                <a:gd name="connsiteX0" fmla="*/ 544265 w 816397"/>
                <a:gd name="connsiteY0" fmla="*/ 0 h 816397"/>
                <a:gd name="connsiteX1" fmla="*/ 408199 w 816397"/>
                <a:gd name="connsiteY1" fmla="*/ 136066 h 816397"/>
                <a:gd name="connsiteX2" fmla="*/ 272259 w 816397"/>
                <a:gd name="connsiteY2" fmla="*/ 0 h 816397"/>
                <a:gd name="connsiteX3" fmla="*/ 0 w 816397"/>
                <a:gd name="connsiteY3" fmla="*/ 0 h 816397"/>
                <a:gd name="connsiteX4" fmla="*/ 0 w 816397"/>
                <a:gd name="connsiteY4" fmla="*/ 816398 h 816397"/>
                <a:gd name="connsiteX5" fmla="*/ 272132 w 816397"/>
                <a:gd name="connsiteY5" fmla="*/ 816398 h 816397"/>
                <a:gd name="connsiteX6" fmla="*/ 272132 w 816397"/>
                <a:gd name="connsiteY6" fmla="*/ 725602 h 816397"/>
                <a:gd name="connsiteX7" fmla="*/ 544265 w 816397"/>
                <a:gd name="connsiteY7" fmla="*/ 725602 h 816397"/>
                <a:gd name="connsiteX8" fmla="*/ 544265 w 816397"/>
                <a:gd name="connsiteY8" fmla="*/ 816398 h 816397"/>
                <a:gd name="connsiteX9" fmla="*/ 816398 w 816397"/>
                <a:gd name="connsiteY9" fmla="*/ 816398 h 816397"/>
                <a:gd name="connsiteX10" fmla="*/ 816398 w 816397"/>
                <a:gd name="connsiteY10" fmla="*/ 0 h 816397"/>
                <a:gd name="connsiteX11" fmla="*/ 544265 w 816397"/>
                <a:gd name="connsiteY11" fmla="*/ 0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397" h="816397">
                  <a:moveTo>
                    <a:pt x="544265" y="0"/>
                  </a:moveTo>
                  <a:lnTo>
                    <a:pt x="408199" y="136066"/>
                  </a:lnTo>
                  <a:lnTo>
                    <a:pt x="272259" y="0"/>
                  </a:lnTo>
                  <a:lnTo>
                    <a:pt x="0" y="0"/>
                  </a:lnTo>
                  <a:lnTo>
                    <a:pt x="0" y="816398"/>
                  </a:lnTo>
                  <a:lnTo>
                    <a:pt x="272132" y="816398"/>
                  </a:lnTo>
                  <a:lnTo>
                    <a:pt x="272132" y="725602"/>
                  </a:lnTo>
                  <a:lnTo>
                    <a:pt x="544265" y="725602"/>
                  </a:lnTo>
                  <a:lnTo>
                    <a:pt x="544265" y="816398"/>
                  </a:lnTo>
                  <a:lnTo>
                    <a:pt x="816398" y="816398"/>
                  </a:lnTo>
                  <a:lnTo>
                    <a:pt x="816398" y="0"/>
                  </a:lnTo>
                  <a:lnTo>
                    <a:pt x="544265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6" name="Frihåndsform: figur 15">
              <a:extLst>
                <a:ext uri="{FF2B5EF4-FFF2-40B4-BE49-F238E27FC236}">
                  <a16:creationId xmlns:a16="http://schemas.microsoft.com/office/drawing/2014/main" id="{83F89609-D4AB-4FE2-A902-82CF8E101FCE}"/>
                </a:ext>
              </a:extLst>
            </p:cNvPr>
            <p:cNvSpPr/>
            <p:nvPr/>
          </p:nvSpPr>
          <p:spPr>
            <a:xfrm>
              <a:off x="7295890" y="4792081"/>
              <a:ext cx="816397" cy="816397"/>
            </a:xfrm>
            <a:custGeom>
              <a:avLst/>
              <a:gdLst>
                <a:gd name="connsiteX0" fmla="*/ 816398 w 816397"/>
                <a:gd name="connsiteY0" fmla="*/ 0 h 816397"/>
                <a:gd name="connsiteX1" fmla="*/ 816398 w 816397"/>
                <a:gd name="connsiteY1" fmla="*/ 272259 h 816397"/>
                <a:gd name="connsiteX2" fmla="*/ 680331 w 816397"/>
                <a:gd name="connsiteY2" fmla="*/ 408199 h 816397"/>
                <a:gd name="connsiteX3" fmla="*/ 816398 w 816397"/>
                <a:gd name="connsiteY3" fmla="*/ 544265 h 816397"/>
                <a:gd name="connsiteX4" fmla="*/ 816398 w 816397"/>
                <a:gd name="connsiteY4" fmla="*/ 816398 h 816397"/>
                <a:gd name="connsiteX5" fmla="*/ 0 w 816397"/>
                <a:gd name="connsiteY5" fmla="*/ 816398 h 816397"/>
                <a:gd name="connsiteX6" fmla="*/ 0 w 816397"/>
                <a:gd name="connsiteY6" fmla="*/ 544265 h 816397"/>
                <a:gd name="connsiteX7" fmla="*/ 90669 w 816397"/>
                <a:gd name="connsiteY7" fmla="*/ 544265 h 816397"/>
                <a:gd name="connsiteX8" fmla="*/ 90669 w 816397"/>
                <a:gd name="connsiteY8" fmla="*/ 272133 h 816397"/>
                <a:gd name="connsiteX9" fmla="*/ 0 w 816397"/>
                <a:gd name="connsiteY9" fmla="*/ 272133 h 816397"/>
                <a:gd name="connsiteX10" fmla="*/ 0 w 816397"/>
                <a:gd name="connsiteY10" fmla="*/ 0 h 816397"/>
                <a:gd name="connsiteX11" fmla="*/ 816398 w 816397"/>
                <a:gd name="connsiteY11" fmla="*/ 0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397" h="816397">
                  <a:moveTo>
                    <a:pt x="816398" y="0"/>
                  </a:moveTo>
                  <a:lnTo>
                    <a:pt x="816398" y="272259"/>
                  </a:lnTo>
                  <a:lnTo>
                    <a:pt x="680331" y="408199"/>
                  </a:lnTo>
                  <a:lnTo>
                    <a:pt x="816398" y="544265"/>
                  </a:lnTo>
                  <a:lnTo>
                    <a:pt x="816398" y="816398"/>
                  </a:lnTo>
                  <a:lnTo>
                    <a:pt x="0" y="816398"/>
                  </a:lnTo>
                  <a:lnTo>
                    <a:pt x="0" y="544265"/>
                  </a:lnTo>
                  <a:lnTo>
                    <a:pt x="90669" y="544265"/>
                  </a:lnTo>
                  <a:lnTo>
                    <a:pt x="90669" y="272133"/>
                  </a:lnTo>
                  <a:lnTo>
                    <a:pt x="0" y="272133"/>
                  </a:lnTo>
                  <a:lnTo>
                    <a:pt x="0" y="0"/>
                  </a:lnTo>
                  <a:lnTo>
                    <a:pt x="816398" y="0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7" name="Frihåndsform: figur 16">
              <a:extLst>
                <a:ext uri="{FF2B5EF4-FFF2-40B4-BE49-F238E27FC236}">
                  <a16:creationId xmlns:a16="http://schemas.microsoft.com/office/drawing/2014/main" id="{4A2C7512-0462-49A7-98F6-3B1369A3194E}"/>
                </a:ext>
              </a:extLst>
            </p:cNvPr>
            <p:cNvSpPr/>
            <p:nvPr/>
          </p:nvSpPr>
          <p:spPr>
            <a:xfrm>
              <a:off x="9969661" y="3902008"/>
              <a:ext cx="816397" cy="816397"/>
            </a:xfrm>
            <a:custGeom>
              <a:avLst/>
              <a:gdLst>
                <a:gd name="connsiteX0" fmla="*/ 0 w 816397"/>
                <a:gd name="connsiteY0" fmla="*/ 816398 h 816397"/>
                <a:gd name="connsiteX1" fmla="*/ 0 w 816397"/>
                <a:gd name="connsiteY1" fmla="*/ 544138 h 816397"/>
                <a:gd name="connsiteX2" fmla="*/ 136066 w 816397"/>
                <a:gd name="connsiteY2" fmla="*/ 408199 h 816397"/>
                <a:gd name="connsiteX3" fmla="*/ 0 w 816397"/>
                <a:gd name="connsiteY3" fmla="*/ 272259 h 816397"/>
                <a:gd name="connsiteX4" fmla="*/ 0 w 816397"/>
                <a:gd name="connsiteY4" fmla="*/ 0 h 816397"/>
                <a:gd name="connsiteX5" fmla="*/ 816398 w 816397"/>
                <a:gd name="connsiteY5" fmla="*/ 0 h 816397"/>
                <a:gd name="connsiteX6" fmla="*/ 816398 w 816397"/>
                <a:gd name="connsiteY6" fmla="*/ 272133 h 816397"/>
                <a:gd name="connsiteX7" fmla="*/ 725602 w 816397"/>
                <a:gd name="connsiteY7" fmla="*/ 272133 h 816397"/>
                <a:gd name="connsiteX8" fmla="*/ 725602 w 816397"/>
                <a:gd name="connsiteY8" fmla="*/ 544265 h 816397"/>
                <a:gd name="connsiteX9" fmla="*/ 816398 w 816397"/>
                <a:gd name="connsiteY9" fmla="*/ 544265 h 816397"/>
                <a:gd name="connsiteX10" fmla="*/ 816398 w 816397"/>
                <a:gd name="connsiteY10" fmla="*/ 816398 h 816397"/>
                <a:gd name="connsiteX11" fmla="*/ 0 w 816397"/>
                <a:gd name="connsiteY11" fmla="*/ 816398 h 816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397" h="816397">
                  <a:moveTo>
                    <a:pt x="0" y="816398"/>
                  </a:moveTo>
                  <a:lnTo>
                    <a:pt x="0" y="544138"/>
                  </a:lnTo>
                  <a:lnTo>
                    <a:pt x="136066" y="408199"/>
                  </a:lnTo>
                  <a:lnTo>
                    <a:pt x="0" y="272259"/>
                  </a:lnTo>
                  <a:lnTo>
                    <a:pt x="0" y="0"/>
                  </a:lnTo>
                  <a:lnTo>
                    <a:pt x="816398" y="0"/>
                  </a:lnTo>
                  <a:lnTo>
                    <a:pt x="816398" y="272133"/>
                  </a:lnTo>
                  <a:lnTo>
                    <a:pt x="725602" y="272133"/>
                  </a:lnTo>
                  <a:lnTo>
                    <a:pt x="725602" y="544265"/>
                  </a:lnTo>
                  <a:lnTo>
                    <a:pt x="816398" y="544265"/>
                  </a:lnTo>
                  <a:lnTo>
                    <a:pt x="816398" y="816398"/>
                  </a:lnTo>
                  <a:lnTo>
                    <a:pt x="0" y="816398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  <p:sp>
          <p:nvSpPr>
            <p:cNvPr id="18" name="Frihåndsform: figur 17">
              <a:extLst>
                <a:ext uri="{FF2B5EF4-FFF2-40B4-BE49-F238E27FC236}">
                  <a16:creationId xmlns:a16="http://schemas.microsoft.com/office/drawing/2014/main" id="{E588074D-907D-4339-8A12-93E69485026B}"/>
                </a:ext>
              </a:extLst>
            </p:cNvPr>
            <p:cNvSpPr/>
            <p:nvPr/>
          </p:nvSpPr>
          <p:spPr>
            <a:xfrm>
              <a:off x="9969027" y="4796647"/>
              <a:ext cx="816524" cy="816524"/>
            </a:xfrm>
            <a:custGeom>
              <a:avLst/>
              <a:gdLst>
                <a:gd name="connsiteX0" fmla="*/ 544392 w 816524"/>
                <a:gd name="connsiteY0" fmla="*/ 816524 h 816524"/>
                <a:gd name="connsiteX1" fmla="*/ 544392 w 816524"/>
                <a:gd name="connsiteY1" fmla="*/ 725856 h 816524"/>
                <a:gd name="connsiteX2" fmla="*/ 272259 w 816524"/>
                <a:gd name="connsiteY2" fmla="*/ 725856 h 816524"/>
                <a:gd name="connsiteX3" fmla="*/ 272259 w 816524"/>
                <a:gd name="connsiteY3" fmla="*/ 816524 h 816524"/>
                <a:gd name="connsiteX4" fmla="*/ 0 w 816524"/>
                <a:gd name="connsiteY4" fmla="*/ 816524 h 816524"/>
                <a:gd name="connsiteX5" fmla="*/ 0 w 816524"/>
                <a:gd name="connsiteY5" fmla="*/ 0 h 816524"/>
                <a:gd name="connsiteX6" fmla="*/ 272259 w 816524"/>
                <a:gd name="connsiteY6" fmla="*/ 0 h 816524"/>
                <a:gd name="connsiteX7" fmla="*/ 408325 w 816524"/>
                <a:gd name="connsiteY7" fmla="*/ 135939 h 816524"/>
                <a:gd name="connsiteX8" fmla="*/ 544392 w 816524"/>
                <a:gd name="connsiteY8" fmla="*/ 0 h 816524"/>
                <a:gd name="connsiteX9" fmla="*/ 816524 w 816524"/>
                <a:gd name="connsiteY9" fmla="*/ 0 h 816524"/>
                <a:gd name="connsiteX10" fmla="*/ 816524 w 816524"/>
                <a:gd name="connsiteY10" fmla="*/ 816524 h 816524"/>
                <a:gd name="connsiteX11" fmla="*/ 544392 w 816524"/>
                <a:gd name="connsiteY11" fmla="*/ 816524 h 8165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16524" h="816524">
                  <a:moveTo>
                    <a:pt x="544392" y="816524"/>
                  </a:moveTo>
                  <a:lnTo>
                    <a:pt x="544392" y="725856"/>
                  </a:lnTo>
                  <a:lnTo>
                    <a:pt x="272259" y="725856"/>
                  </a:lnTo>
                  <a:lnTo>
                    <a:pt x="272259" y="816524"/>
                  </a:lnTo>
                  <a:lnTo>
                    <a:pt x="0" y="816524"/>
                  </a:lnTo>
                  <a:lnTo>
                    <a:pt x="0" y="0"/>
                  </a:lnTo>
                  <a:lnTo>
                    <a:pt x="272259" y="0"/>
                  </a:lnTo>
                  <a:lnTo>
                    <a:pt x="408325" y="135939"/>
                  </a:lnTo>
                  <a:lnTo>
                    <a:pt x="544392" y="0"/>
                  </a:lnTo>
                  <a:lnTo>
                    <a:pt x="816524" y="0"/>
                  </a:lnTo>
                  <a:lnTo>
                    <a:pt x="816524" y="816524"/>
                  </a:lnTo>
                  <a:lnTo>
                    <a:pt x="544392" y="816524"/>
                  </a:lnTo>
                  <a:close/>
                </a:path>
              </a:pathLst>
            </a:custGeom>
            <a:solidFill>
              <a:srgbClr val="005E5D"/>
            </a:solidFill>
            <a:ln w="1266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671223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tekstbok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28D9A-C289-46C3-A26C-B8780353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1"/>
            <a:ext cx="9558337" cy="104762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F7F437-E0B8-4734-B54C-7036F521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4AB14C-FD8E-42E2-8022-DB53DBFE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03F193CA-8B48-46FD-B9C5-20C7B31165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316036" y="2269864"/>
            <a:ext cx="4702177" cy="374874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0CD4362A-AE06-4DAF-A65F-4177D3EA605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72198" y="2269864"/>
            <a:ext cx="4702177" cy="374874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5130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graf/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28D9A-C289-46C3-A26C-B8780353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2"/>
            <a:ext cx="4702175" cy="1043612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5F7F437-E0B8-4734-B54C-7036F5210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4AB14C-FD8E-42E2-8022-DB53DBFE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innhold 2">
            <a:extLst>
              <a:ext uri="{FF2B5EF4-FFF2-40B4-BE49-F238E27FC236}">
                <a16:creationId xmlns:a16="http://schemas.microsoft.com/office/drawing/2014/main" id="{C87EFFAA-D78C-4AAE-A291-857B286C6F5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73789" y="748902"/>
            <a:ext cx="4702177" cy="5064069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nb-NO" dirty="0"/>
              <a:t>Klikk på ikonet for å legge til graf/tabell.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DDD5350E-13A6-494B-9812-688A8674FC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72201" y="5945195"/>
            <a:ext cx="4702174" cy="184666"/>
          </a:xfrm>
        </p:spPr>
        <p:txBody>
          <a:bodyPr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dirty="0"/>
              <a:t>Kilde: Kildens navn</a:t>
            </a:r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F80475E0-B6D3-4976-8545-FF19AF290F7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16036" y="2269864"/>
            <a:ext cx="4702177" cy="3748745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  <a:br>
              <a:rPr lang="nb-NO" dirty="0"/>
            </a:br>
            <a:r>
              <a:rPr lang="nb-NO" dirty="0"/>
              <a:t>Ved bruk av bilder er det viktig å velge bilder vi har lov til å bruke og at vi krediterer dem riktig. </a:t>
            </a:r>
            <a:br>
              <a:rPr lang="nb-NO" dirty="0"/>
            </a:br>
            <a:r>
              <a:rPr lang="nb-NO" dirty="0"/>
              <a:t>Husk å legge til navn på fotografen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</p:txBody>
      </p:sp>
    </p:spTree>
    <p:extLst>
      <p:ext uri="{BB962C8B-B14F-4D97-AF65-F5344CB8AC3E}">
        <p14:creationId xmlns:p14="http://schemas.microsoft.com/office/powerpoint/2010/main" val="147329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228D9A-C289-46C3-A26C-B87803530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0" y="748902"/>
            <a:ext cx="5508625" cy="1047624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D4AB14C-FD8E-42E2-8022-DB53DBFE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tekst 11">
            <a:extLst>
              <a:ext uri="{FF2B5EF4-FFF2-40B4-BE49-F238E27FC236}">
                <a16:creationId xmlns:a16="http://schemas.microsoft.com/office/drawing/2014/main" id="{5327DCA0-7053-4AB8-A4C7-1F9FC7AFFD6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72200" y="6321163"/>
            <a:ext cx="4702174" cy="184666"/>
          </a:xfrm>
        </p:spPr>
        <p:txBody>
          <a:bodyPr>
            <a:sp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dirty="0"/>
              <a:t>Foto: Fotografens navn</a:t>
            </a:r>
          </a:p>
        </p:txBody>
      </p:sp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336E3119-9405-4B5D-9F16-7F762741186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1" y="0"/>
            <a:ext cx="5746751" cy="6857433"/>
          </a:xfrm>
          <a:pattFill prst="wdUpDiag">
            <a:fgClr>
              <a:schemeClr val="bg1">
                <a:lumMod val="95000"/>
              </a:schemeClr>
            </a:fgClr>
            <a:bgClr>
              <a:schemeClr val="bg1">
                <a:lumMod val="85000"/>
              </a:schemeClr>
            </a:bgClr>
          </a:pattFill>
        </p:spPr>
        <p:txBody>
          <a:bodyPr bIns="1152000" anchor="ctr" anchorCtr="1"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 dirty="0"/>
              <a:t>Dra inn et </a:t>
            </a:r>
            <a:r>
              <a:rPr lang="nb-NO" dirty="0" err="1"/>
              <a:t>bilde</a:t>
            </a:r>
            <a:r>
              <a:rPr lang="nb-NO" dirty="0"/>
              <a:t> </a:t>
            </a:r>
            <a:r>
              <a:rPr lang="nb-NO" dirty="0" err="1"/>
              <a:t>eller</a:t>
            </a:r>
            <a:r>
              <a:rPr lang="nb-NO" dirty="0"/>
              <a:t> </a:t>
            </a:r>
            <a:r>
              <a:rPr lang="nb-NO" dirty="0" err="1"/>
              <a:t>klikk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ikonet</a:t>
            </a:r>
            <a:r>
              <a:rPr lang="nb-NO" dirty="0"/>
              <a:t> for å </a:t>
            </a:r>
            <a:r>
              <a:rPr lang="nb-NO" dirty="0" err="1"/>
              <a:t>legge</a:t>
            </a:r>
            <a:r>
              <a:rPr lang="nb-NO" dirty="0"/>
              <a:t> </a:t>
            </a:r>
            <a:r>
              <a:rPr lang="nb-NO" dirty="0" err="1"/>
              <a:t>til</a:t>
            </a:r>
            <a:r>
              <a:rPr lang="nb-NO" dirty="0"/>
              <a:t>. Just</a:t>
            </a:r>
            <a:r>
              <a:rPr lang="nb-NO" dirty="0" err="1"/>
              <a:t>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endParaRPr lang="nb-NO" dirty="0"/>
          </a:p>
        </p:txBody>
      </p:sp>
      <p:sp>
        <p:nvSpPr>
          <p:cNvPr id="13" name="Plassholder for tekst 10">
            <a:extLst>
              <a:ext uri="{FF2B5EF4-FFF2-40B4-BE49-F238E27FC236}">
                <a16:creationId xmlns:a16="http://schemas.microsoft.com/office/drawing/2014/main" id="{B66EF186-073F-4532-B081-665E281F46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181949" y="2269864"/>
            <a:ext cx="5498876" cy="3748745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  <a:br>
              <a:rPr lang="nb-NO" dirty="0"/>
            </a:br>
            <a:r>
              <a:rPr lang="nb-NO" dirty="0"/>
              <a:t>Ved bruk av bilder er det viktig å velge bilder vi har lov til å bruke og at vi krediterer dem riktig. </a:t>
            </a:r>
            <a:br>
              <a:rPr lang="nb-NO" dirty="0"/>
            </a:br>
            <a:r>
              <a:rPr lang="nb-NO" dirty="0"/>
              <a:t>Husk å legge til navn på fotografen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5167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8BF7E7-EA2F-4FB0-A8E9-DE0E4592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C6EEBD8-9E4C-4A43-A97E-6A9AF63D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6F7FFCF-3DEB-4ED6-9544-44B674C3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866A652-F6F6-4991-93E3-8AD73DF5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ssholder for bilde 11">
            <a:extLst>
              <a:ext uri="{FF2B5EF4-FFF2-40B4-BE49-F238E27FC236}">
                <a16:creationId xmlns:a16="http://schemas.microsoft.com/office/drawing/2014/main" id="{93E8DA3B-C3B7-4A30-9D79-97F08E96EB3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1" y="2151529"/>
            <a:ext cx="12190992" cy="4705904"/>
          </a:xfrm>
          <a:pattFill prst="wdUpDiag">
            <a:fgClr>
              <a:schemeClr val="bg1">
                <a:lumMod val="95000"/>
              </a:schemeClr>
            </a:fgClr>
            <a:bgClr>
              <a:schemeClr val="bg1">
                <a:lumMod val="85000"/>
              </a:schemeClr>
            </a:bgClr>
          </a:pattFill>
        </p:spPr>
        <p:txBody>
          <a:bodyPr bIns="1152000" anchor="ctr" anchorCtr="1"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 dirty="0"/>
              <a:t>Dra inn et </a:t>
            </a:r>
            <a:r>
              <a:rPr lang="nb-NO" dirty="0" err="1"/>
              <a:t>bilde</a:t>
            </a:r>
            <a:r>
              <a:rPr lang="nb-NO" dirty="0"/>
              <a:t> </a:t>
            </a:r>
            <a:r>
              <a:rPr lang="nb-NO" dirty="0" err="1"/>
              <a:t>eller</a:t>
            </a:r>
            <a:r>
              <a:rPr lang="nb-NO" dirty="0"/>
              <a:t> </a:t>
            </a:r>
            <a:r>
              <a:rPr lang="nb-NO" dirty="0" err="1"/>
              <a:t>klikk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ikonet</a:t>
            </a:r>
            <a:r>
              <a:rPr lang="nb-NO" dirty="0"/>
              <a:t> for å </a:t>
            </a:r>
            <a:r>
              <a:rPr lang="nb-NO" dirty="0" err="1"/>
              <a:t>legge</a:t>
            </a:r>
            <a:r>
              <a:rPr lang="nb-NO" dirty="0"/>
              <a:t> </a:t>
            </a:r>
            <a:r>
              <a:rPr lang="nb-NO" dirty="0" err="1"/>
              <a:t>til</a:t>
            </a:r>
            <a:r>
              <a:rPr lang="nb-NO" dirty="0"/>
              <a:t>. Just</a:t>
            </a:r>
            <a:r>
              <a:rPr lang="nb-NO" dirty="0" err="1"/>
              <a:t>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r>
              <a:rPr lang="nb-NO" dirty="0"/>
              <a:t>.</a:t>
            </a:r>
            <a:br>
              <a:rPr lang="nb-NO" dirty="0"/>
            </a:br>
            <a:r>
              <a:rPr lang="nb-NO" dirty="0"/>
              <a:t>Ved bruk av bilder er det viktig å velge bilder vi har lov til å bruke og at vi krediterer dem riktig. </a:t>
            </a:r>
            <a:br>
              <a:rPr lang="nb-NO" dirty="0"/>
            </a:br>
            <a:r>
              <a:rPr lang="nb-NO" dirty="0"/>
              <a:t>Husk å legge til navn på fotografen, og velg synlig tekstfarge.</a:t>
            </a:r>
          </a:p>
        </p:txBody>
      </p:sp>
      <p:sp>
        <p:nvSpPr>
          <p:cNvPr id="9" name="Plassholder for tekst 11">
            <a:extLst>
              <a:ext uri="{FF2B5EF4-FFF2-40B4-BE49-F238E27FC236}">
                <a16:creationId xmlns:a16="http://schemas.microsoft.com/office/drawing/2014/main" id="{9B09A4A1-615D-453B-94F3-1C1F5ED5BE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83414" y="6324596"/>
            <a:ext cx="4702174" cy="184666"/>
          </a:xfrm>
        </p:spPr>
        <p:txBody>
          <a:bodyPr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dirty="0"/>
              <a:t>Foto: Fotografens navn</a:t>
            </a:r>
          </a:p>
        </p:txBody>
      </p:sp>
    </p:spTree>
    <p:extLst>
      <p:ext uri="{BB962C8B-B14F-4D97-AF65-F5344CB8AC3E}">
        <p14:creationId xmlns:p14="http://schemas.microsoft.com/office/powerpoint/2010/main" val="270024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C6EEBD8-9E4C-4A43-A97E-6A9AF63D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6F7FFCF-3DEB-4ED6-9544-44B674C36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Miljødirektoratet | Bunntekst (og sidetall aktiveres ved behov)</a:t>
            </a:r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866A652-F6F6-4991-93E3-8AD73DF5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ssholder for bilde 11">
            <a:extLst>
              <a:ext uri="{FF2B5EF4-FFF2-40B4-BE49-F238E27FC236}">
                <a16:creationId xmlns:a16="http://schemas.microsoft.com/office/drawing/2014/main" id="{93E8DA3B-C3B7-4A30-9D79-97F08E96EB3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1" y="0"/>
            <a:ext cx="12190992" cy="6857433"/>
          </a:xfrm>
          <a:pattFill prst="wdUpDiag">
            <a:fgClr>
              <a:schemeClr val="bg1">
                <a:lumMod val="95000"/>
              </a:schemeClr>
            </a:fgClr>
            <a:bgClr>
              <a:schemeClr val="bg1">
                <a:lumMod val="85000"/>
              </a:schemeClr>
            </a:bgClr>
          </a:pattFill>
        </p:spPr>
        <p:txBody>
          <a:bodyPr bIns="1152000" anchor="ctr" anchorCtr="1"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 dirty="0"/>
              <a:t>Dra inn et </a:t>
            </a:r>
            <a:r>
              <a:rPr lang="nb-NO" dirty="0" err="1"/>
              <a:t>bilde</a:t>
            </a:r>
            <a:r>
              <a:rPr lang="nb-NO" dirty="0"/>
              <a:t> </a:t>
            </a:r>
            <a:r>
              <a:rPr lang="nb-NO" dirty="0" err="1"/>
              <a:t>eller</a:t>
            </a:r>
            <a:r>
              <a:rPr lang="nb-NO" dirty="0"/>
              <a:t> </a:t>
            </a:r>
            <a:r>
              <a:rPr lang="nb-NO" dirty="0" err="1"/>
              <a:t>klikk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ikonet</a:t>
            </a:r>
            <a:r>
              <a:rPr lang="nb-NO" dirty="0"/>
              <a:t> for å </a:t>
            </a:r>
            <a:r>
              <a:rPr lang="nb-NO" dirty="0" err="1"/>
              <a:t>legge</a:t>
            </a:r>
            <a:r>
              <a:rPr lang="nb-NO" dirty="0"/>
              <a:t> </a:t>
            </a:r>
            <a:r>
              <a:rPr lang="nb-NO" dirty="0" err="1"/>
              <a:t>til</a:t>
            </a:r>
            <a:r>
              <a:rPr lang="nb-NO" dirty="0"/>
              <a:t>. Just</a:t>
            </a:r>
            <a:r>
              <a:rPr lang="nb-NO" dirty="0" err="1"/>
              <a:t>ér</a:t>
            </a:r>
            <a:r>
              <a:rPr lang="nb-NO" dirty="0"/>
              <a:t> </a:t>
            </a:r>
            <a:r>
              <a:rPr lang="nb-NO" dirty="0" err="1"/>
              <a:t>utsnittet</a:t>
            </a:r>
            <a:r>
              <a:rPr lang="nb-NO" dirty="0"/>
              <a:t> </a:t>
            </a:r>
            <a:r>
              <a:rPr lang="nb-NO" dirty="0" err="1"/>
              <a:t>på</a:t>
            </a:r>
            <a:r>
              <a:rPr lang="nb-NO" dirty="0"/>
              <a:t> </a:t>
            </a:r>
            <a:r>
              <a:rPr lang="nb-NO" dirty="0" err="1"/>
              <a:t>Bildeformat-fanen</a:t>
            </a:r>
            <a:r>
              <a:rPr lang="nb-NO" dirty="0"/>
              <a:t> &gt; </a:t>
            </a:r>
            <a:r>
              <a:rPr lang="nb-NO" dirty="0" err="1"/>
              <a:t>Beskjær</a:t>
            </a:r>
            <a:r>
              <a:rPr lang="nb-NO" dirty="0"/>
              <a:t>.</a:t>
            </a:r>
            <a:br>
              <a:rPr lang="nb-NO" dirty="0"/>
            </a:br>
            <a:r>
              <a:rPr lang="nb-NO" dirty="0"/>
              <a:t>Ved bruk av bilder er det viktig å velge bilder vi har lov til å bruke og at vi krediterer dem riktig. </a:t>
            </a:r>
            <a:br>
              <a:rPr lang="nb-NO" dirty="0"/>
            </a:br>
            <a:r>
              <a:rPr lang="nb-NO" dirty="0"/>
              <a:t>Husk å legge til navn på fotografen, og velg synlig tekstfarge.</a:t>
            </a:r>
          </a:p>
        </p:txBody>
      </p:sp>
      <p:sp>
        <p:nvSpPr>
          <p:cNvPr id="9" name="Plassholder for tekst 11">
            <a:extLst>
              <a:ext uri="{FF2B5EF4-FFF2-40B4-BE49-F238E27FC236}">
                <a16:creationId xmlns:a16="http://schemas.microsoft.com/office/drawing/2014/main" id="{9B09A4A1-615D-453B-94F3-1C1F5ED5BE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83414" y="6324596"/>
            <a:ext cx="4702174" cy="184666"/>
          </a:xfrm>
        </p:spPr>
        <p:txBody>
          <a:bodyPr>
            <a:sp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dirty="0"/>
              <a:t>Foto: Fotografens navn</a:t>
            </a:r>
          </a:p>
        </p:txBody>
      </p:sp>
    </p:spTree>
    <p:extLst>
      <p:ext uri="{BB962C8B-B14F-4D97-AF65-F5344CB8AC3E}">
        <p14:creationId xmlns:p14="http://schemas.microsoft.com/office/powerpoint/2010/main" val="255357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olsToo_Slide" descr="ToolsToo_Slide">
            <a:extLst>
              <a:ext uri="{FF2B5EF4-FFF2-40B4-BE49-F238E27FC236}">
                <a16:creationId xmlns:a16="http://schemas.microsoft.com/office/drawing/2014/main" id="{E3830DF3-A46B-4A8E-A76B-828EE4FEE45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283CEF9-ACFD-4105-B88C-EA9E21869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2"/>
            <a:ext cx="9558337" cy="10602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BDBF4C4-75EC-42F9-8BBB-64AFCC55A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6036" y="2269864"/>
            <a:ext cx="9558337" cy="37487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b-NO" dirty="0"/>
              <a:t>Klikk for å redigere tekststiler i malen (Denne teksten kan være lang og gå over flere linjer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  <a:p>
            <a:pPr lvl="5"/>
            <a:r>
              <a:rPr lang="nb-NO" dirty="0"/>
              <a:t>Sjette nivå</a:t>
            </a:r>
          </a:p>
          <a:p>
            <a:pPr lvl="6"/>
            <a:r>
              <a:rPr lang="nb-NO" dirty="0"/>
              <a:t>Sjuende</a:t>
            </a:r>
          </a:p>
          <a:p>
            <a:pPr lvl="7"/>
            <a:r>
              <a:rPr lang="nb-NO" dirty="0"/>
              <a:t>Åttende</a:t>
            </a:r>
          </a:p>
          <a:p>
            <a:pPr lvl="8"/>
            <a:r>
              <a:rPr lang="nb-NO" dirty="0"/>
              <a:t>Niende</a:t>
            </a:r>
          </a:p>
          <a:p>
            <a:pPr lvl="8"/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3BEE60-1539-4A27-957B-B046C9631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08369" y="6339478"/>
            <a:ext cx="1066003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ECC111E-ADA3-494F-9068-C3269936F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16035" y="6339478"/>
            <a:ext cx="6145200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nb-NO" dirty="0"/>
              <a:t>Miljødirektoratet | Bunntekst (og sidetall aktiveres ved behov)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0A7CBE6-A0BB-4DE3-84FC-48E3B46F1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08000" y="6339478"/>
            <a:ext cx="655638" cy="1846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3D61130-58D0-43D7-8061-E70424BE4C61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Symbol">
            <a:extLst>
              <a:ext uri="{FF2B5EF4-FFF2-40B4-BE49-F238E27FC236}">
                <a16:creationId xmlns:a16="http://schemas.microsoft.com/office/drawing/2014/main" id="{3720D3CD-69C6-4E02-831C-DC924E83278C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7678" y="6181081"/>
            <a:ext cx="328704" cy="3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01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54" r:id="rId10"/>
    <p:sldLayoutId id="2147483655" r:id="rId11"/>
    <p:sldLayoutId id="2147483667" r:id="rId12"/>
    <p:sldLayoutId id="2147483668" r:id="rId13"/>
    <p:sldLayoutId id="2147483663" r:id="rId14"/>
    <p:sldLayoutId id="2147483664" r:id="rId15"/>
    <p:sldLayoutId id="2147483666" r:id="rId16"/>
    <p:sldLayoutId id="2147483665" r:id="rId17"/>
    <p:sldLayoutId id="2147483669" r:id="rId18"/>
    <p:sldLayoutId id="2147483670" r:id="rId19"/>
    <p:sldLayoutId id="2147483671" r:id="rId20"/>
    <p:sldLayoutId id="2147483672" r:id="rId21"/>
  </p:sldLayoutIdLst>
  <p:hf sldNum="0" hdr="0" ftr="0" dt="0"/>
  <p:txStyles>
    <p:titleStyle>
      <a:lvl1pPr algn="l" defTabSz="914400" rtl="0" eaLnBrk="1" latinLnBrk="0" hangingPunct="1">
        <a:lnSpc>
          <a:spcPts val="46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3000"/>
        </a:lnSpc>
        <a:spcBef>
          <a:spcPts val="2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6pPr>
      <a:lvl7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7pPr>
      <a:lvl8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8pPr>
      <a:lvl9pPr marL="442800" indent="-205200" algn="l" defTabSz="914400" rtl="0" eaLnBrk="1" latinLnBrk="0" hangingPunct="1">
        <a:lnSpc>
          <a:spcPts val="3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0" userDrawn="1">
          <p15:clr>
            <a:srgbClr val="F26B43"/>
          </p15:clr>
        </p15:guide>
        <p15:guide id="2" pos="320" userDrawn="1">
          <p15:clr>
            <a:srgbClr val="F26B43"/>
          </p15:clr>
        </p15:guide>
        <p15:guide id="3" pos="7358" userDrawn="1">
          <p15:clr>
            <a:srgbClr val="F26B43"/>
          </p15:clr>
        </p15:guide>
        <p15:guide id="4" orient="horz" pos="3998" userDrawn="1">
          <p15:clr>
            <a:srgbClr val="F26B43"/>
          </p15:clr>
        </p15:guide>
        <p15:guide id="6" pos="3888" userDrawn="1">
          <p15:clr>
            <a:srgbClr val="F26B43"/>
          </p15:clr>
        </p15:guide>
        <p15:guide id="7" orient="horz" pos="2111" userDrawn="1">
          <p15:clr>
            <a:srgbClr val="F26B43"/>
          </p15:clr>
        </p15:guide>
        <p15:guide id="8" orient="horz" pos="2207" userDrawn="1">
          <p15:clr>
            <a:srgbClr val="F26B43"/>
          </p15:clr>
        </p15:guide>
        <p15:guide id="9" pos="3791" userDrawn="1">
          <p15:clr>
            <a:srgbClr val="F26B43"/>
          </p15:clr>
        </p15:guide>
        <p15:guide id="10" pos="733" userDrawn="1">
          <p15:clr>
            <a:srgbClr val="C35EA4"/>
          </p15:clr>
        </p15:guide>
        <p15:guide id="11" pos="829" userDrawn="1">
          <p15:clr>
            <a:srgbClr val="C35EA4"/>
          </p15:clr>
        </p15:guide>
        <p15:guide id="12" pos="1242" userDrawn="1">
          <p15:clr>
            <a:srgbClr val="C35EA4"/>
          </p15:clr>
        </p15:guide>
        <p15:guide id="13" pos="1338" userDrawn="1">
          <p15:clr>
            <a:srgbClr val="C35EA4"/>
          </p15:clr>
        </p15:guide>
        <p15:guide id="14" pos="1753" userDrawn="1">
          <p15:clr>
            <a:srgbClr val="C35EA4"/>
          </p15:clr>
        </p15:guide>
        <p15:guide id="15" pos="1849" userDrawn="1">
          <p15:clr>
            <a:srgbClr val="C35EA4"/>
          </p15:clr>
        </p15:guide>
        <p15:guide id="16" pos="2263" userDrawn="1">
          <p15:clr>
            <a:srgbClr val="C35EA4"/>
          </p15:clr>
        </p15:guide>
        <p15:guide id="17" pos="2359" userDrawn="1">
          <p15:clr>
            <a:srgbClr val="C35EA4"/>
          </p15:clr>
        </p15:guide>
        <p15:guide id="18" pos="2771" userDrawn="1">
          <p15:clr>
            <a:srgbClr val="C35EA4"/>
          </p15:clr>
        </p15:guide>
        <p15:guide id="19" pos="2867" userDrawn="1">
          <p15:clr>
            <a:srgbClr val="C35EA4"/>
          </p15:clr>
        </p15:guide>
        <p15:guide id="20" pos="3284" userDrawn="1">
          <p15:clr>
            <a:srgbClr val="C35EA4"/>
          </p15:clr>
        </p15:guide>
        <p15:guide id="21" pos="3378" userDrawn="1">
          <p15:clr>
            <a:srgbClr val="C35EA4"/>
          </p15:clr>
        </p15:guide>
        <p15:guide id="22" pos="4300" userDrawn="1">
          <p15:clr>
            <a:srgbClr val="C35EA4"/>
          </p15:clr>
        </p15:guide>
        <p15:guide id="23" pos="4396" userDrawn="1">
          <p15:clr>
            <a:srgbClr val="C35EA4"/>
          </p15:clr>
        </p15:guide>
        <p15:guide id="24" pos="4811" userDrawn="1">
          <p15:clr>
            <a:srgbClr val="C35EA4"/>
          </p15:clr>
        </p15:guide>
        <p15:guide id="25" pos="4907" userDrawn="1">
          <p15:clr>
            <a:srgbClr val="C35EA4"/>
          </p15:clr>
        </p15:guide>
        <p15:guide id="26" pos="5319" userDrawn="1">
          <p15:clr>
            <a:srgbClr val="C35EA4"/>
          </p15:clr>
        </p15:guide>
        <p15:guide id="27" pos="5416" userDrawn="1">
          <p15:clr>
            <a:srgbClr val="C35EA4"/>
          </p15:clr>
        </p15:guide>
        <p15:guide id="28" pos="5830" userDrawn="1">
          <p15:clr>
            <a:srgbClr val="C35EA4"/>
          </p15:clr>
        </p15:guide>
        <p15:guide id="29" pos="5926" userDrawn="1">
          <p15:clr>
            <a:srgbClr val="C35EA4"/>
          </p15:clr>
        </p15:guide>
        <p15:guide id="30" pos="6339" userDrawn="1">
          <p15:clr>
            <a:srgbClr val="C35EA4"/>
          </p15:clr>
        </p15:guide>
        <p15:guide id="31" pos="6435" userDrawn="1">
          <p15:clr>
            <a:srgbClr val="C35EA4"/>
          </p15:clr>
        </p15:guide>
        <p15:guide id="32" pos="6850" userDrawn="1">
          <p15:clr>
            <a:srgbClr val="C35EA4"/>
          </p15:clr>
        </p15:guide>
        <p15:guide id="33" pos="6946" userDrawn="1">
          <p15:clr>
            <a:srgbClr val="C35EA4"/>
          </p15:clr>
        </p15:guide>
        <p15:guide id="34" orient="horz" pos="697" userDrawn="1">
          <p15:clr>
            <a:srgbClr val="C35EA4"/>
          </p15:clr>
        </p15:guide>
        <p15:guide id="35" orient="horz" pos="599" userDrawn="1">
          <p15:clr>
            <a:srgbClr val="C35EA4"/>
          </p15:clr>
        </p15:guide>
        <p15:guide id="36" orient="horz" pos="979" userDrawn="1">
          <p15:clr>
            <a:srgbClr val="C35EA4"/>
          </p15:clr>
        </p15:guide>
        <p15:guide id="37" orient="horz" pos="1074" userDrawn="1">
          <p15:clr>
            <a:srgbClr val="C35EA4"/>
          </p15:clr>
        </p15:guide>
        <p15:guide id="38" orient="horz" pos="1357" userDrawn="1">
          <p15:clr>
            <a:srgbClr val="C35EA4"/>
          </p15:clr>
        </p15:guide>
        <p15:guide id="39" orient="horz" pos="1453" userDrawn="1">
          <p15:clr>
            <a:srgbClr val="C35EA4"/>
          </p15:clr>
        </p15:guide>
        <p15:guide id="40" orient="horz" pos="1733" userDrawn="1">
          <p15:clr>
            <a:srgbClr val="C35EA4"/>
          </p15:clr>
        </p15:guide>
        <p15:guide id="41" orient="horz" pos="1829" userDrawn="1">
          <p15:clr>
            <a:srgbClr val="C35EA4"/>
          </p15:clr>
        </p15:guide>
        <p15:guide id="42" orient="horz" pos="2489" userDrawn="1">
          <p15:clr>
            <a:srgbClr val="C35EA4"/>
          </p15:clr>
        </p15:guide>
        <p15:guide id="43" orient="horz" pos="2585" userDrawn="1">
          <p15:clr>
            <a:srgbClr val="C35EA4"/>
          </p15:clr>
        </p15:guide>
        <p15:guide id="44" orient="horz" pos="2866" userDrawn="1">
          <p15:clr>
            <a:srgbClr val="C35EA4"/>
          </p15:clr>
        </p15:guide>
        <p15:guide id="45" orient="horz" pos="2961" userDrawn="1">
          <p15:clr>
            <a:srgbClr val="C35EA4"/>
          </p15:clr>
        </p15:guide>
        <p15:guide id="46" orient="horz" pos="3244" userDrawn="1">
          <p15:clr>
            <a:srgbClr val="C35EA4"/>
          </p15:clr>
        </p15:guide>
        <p15:guide id="47" orient="horz" pos="3340" userDrawn="1">
          <p15:clr>
            <a:srgbClr val="C35EA4"/>
          </p15:clr>
        </p15:guide>
        <p15:guide id="48" orient="horz" pos="3622" userDrawn="1">
          <p15:clr>
            <a:srgbClr val="C35EA4"/>
          </p15:clr>
        </p15:guide>
        <p15:guide id="49" orient="horz" pos="3718" userDrawn="1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tel 7">
            <a:extLst>
              <a:ext uri="{FF2B5EF4-FFF2-40B4-BE49-F238E27FC236}">
                <a16:creationId xmlns:a16="http://schemas.microsoft.com/office/drawing/2014/main" id="{76DD648C-2CA8-40A6-A55A-086ED24E3E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Vårforbudet i Finnmark og Nord Troms</a:t>
            </a:r>
          </a:p>
        </p:txBody>
      </p:sp>
      <p:sp>
        <p:nvSpPr>
          <p:cNvPr id="9" name="Undertittel 8">
            <a:extLst>
              <a:ext uri="{FF2B5EF4-FFF2-40B4-BE49-F238E27FC236}">
                <a16:creationId xmlns:a16="http://schemas.microsoft.com/office/drawing/2014/main" id="{0C69DED7-15D1-4613-91F1-9B564143F2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Bakgrunnen for reglene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A090680B-E5BC-4DB7-BD4C-2D028257D3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/>
              <a:t>Pål Foss Digre, juridisk seksjon naturmangfold</a:t>
            </a:r>
          </a:p>
        </p:txBody>
      </p:sp>
    </p:spTree>
    <p:extLst>
      <p:ext uri="{BB962C8B-B14F-4D97-AF65-F5344CB8AC3E}">
        <p14:creationId xmlns:p14="http://schemas.microsoft.com/office/powerpoint/2010/main" val="342807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7E4B641E-E928-4748-8610-937603DC5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Historikk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4F65BF8-8574-B444-BEF1-E118EEB9C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200" dirty="0"/>
              <a:t>Vårforbudet kom inn i motorferdselregelverket i 1985</a:t>
            </a:r>
          </a:p>
          <a:p>
            <a:endParaRPr lang="nb-NO" sz="3200" dirty="0"/>
          </a:p>
          <a:p>
            <a:r>
              <a:rPr lang="nb-NO" sz="3200" dirty="0"/>
              <a:t>Bindende retningslinjer for kommunale forskrifter</a:t>
            </a:r>
          </a:p>
          <a:p>
            <a:endParaRPr lang="nb-NO" sz="3200" dirty="0"/>
          </a:p>
          <a:p>
            <a:r>
              <a:rPr lang="nb-NO" sz="3200" dirty="0"/>
              <a:t>Samme formulering som dagens § 8</a:t>
            </a:r>
          </a:p>
        </p:txBody>
      </p:sp>
    </p:spTree>
    <p:extLst>
      <p:ext uri="{BB962C8B-B14F-4D97-AF65-F5344CB8AC3E}">
        <p14:creationId xmlns:p14="http://schemas.microsoft.com/office/powerpoint/2010/main" val="628012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4DC8ED-F6B8-4E25-8EE3-31E4039BE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038" y="748901"/>
            <a:ext cx="9558337" cy="1060243"/>
          </a:xfrm>
        </p:spPr>
        <p:txBody>
          <a:bodyPr anchor="t">
            <a:normAutofit/>
          </a:bodyPr>
          <a:lstStyle/>
          <a:p>
            <a:r>
              <a:rPr lang="nb-NO" dirty="0"/>
              <a:t>Begrunnelsen: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460C64D3-8AF9-4AA1-9053-1A7E97D81E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6036" y="3187111"/>
            <a:ext cx="9558337" cy="1914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8873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61C323-8CED-44D3-91AA-AF75D194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 vårforbudet var ikke nytt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BD58E3E-A029-4D53-86F3-28A2F452C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sz="3600" dirty="0"/>
          </a:p>
          <a:p>
            <a:pPr>
              <a:lnSpc>
                <a:spcPct val="100000"/>
              </a:lnSpc>
            </a:pPr>
            <a:r>
              <a:rPr lang="nb-NO" sz="3600" dirty="0"/>
              <a:t>Før 1985 la Direktoratet for statens skoger ned årlige forbud mot motorferdsel på statens grunn i Finnmark i perioden 5. mai til 30. juni 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0245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6D7901-0192-4DE0-99DD-771F75FBD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Finnmark skilte seg ut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BDC7E7-B565-4A06-9D8C-1AE46D471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/>
              <a:t>5000 snøskutere i Finnmark, 10 000 i resten av landet</a:t>
            </a:r>
          </a:p>
          <a:p>
            <a:r>
              <a:rPr lang="nb-NO" sz="2800" dirty="0"/>
              <a:t>Regelverket ble praktisert mer liberalt i Finnmark</a:t>
            </a:r>
          </a:p>
          <a:p>
            <a:pPr lvl="1"/>
            <a:endParaRPr lang="nb-NO" sz="2400" dirty="0"/>
          </a:p>
          <a:p>
            <a:pPr lvl="1"/>
            <a:r>
              <a:rPr lang="nb-NO" sz="2400" dirty="0"/>
              <a:t>Løyper for fornøyelseskjøring</a:t>
            </a:r>
          </a:p>
          <a:p>
            <a:pPr lvl="1"/>
            <a:endParaRPr lang="nb-NO" sz="2400" dirty="0"/>
          </a:p>
          <a:p>
            <a:pPr lvl="1"/>
            <a:r>
              <a:rPr lang="nb-NO" sz="2400" dirty="0"/>
              <a:t>Traseer for barmarkskjøring</a:t>
            </a:r>
          </a:p>
          <a:p>
            <a:pPr lvl="1"/>
            <a:endParaRPr lang="nb-NO" sz="2400" dirty="0"/>
          </a:p>
          <a:p>
            <a:pPr lvl="1"/>
            <a:r>
              <a:rPr lang="nb-NO" sz="2400" dirty="0"/>
              <a:t>Dispensasjoner utenfor det loven la opp til</a:t>
            </a:r>
          </a:p>
        </p:txBody>
      </p:sp>
    </p:spTree>
    <p:extLst>
      <p:ext uri="{BB962C8B-B14F-4D97-AF65-F5344CB8AC3E}">
        <p14:creationId xmlns:p14="http://schemas.microsoft.com/office/powerpoint/2010/main" val="247066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E057EFA-9617-4268-9DE5-FCAB0FA56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Nasjonal forskrift 1988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030F45D-F22A-44CD-B1DE-6904F8CB1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200" dirty="0"/>
              <a:t>Regler  </a:t>
            </a:r>
            <a:r>
              <a:rPr lang="nb-NO" sz="3200"/>
              <a:t>om snøskuter som </a:t>
            </a:r>
            <a:r>
              <a:rPr lang="nb-NO" sz="3200" dirty="0"/>
              <a:t>tidligere bare gjaldt for Finnmark utvidet til å også gjelde i Nord-Troms</a:t>
            </a:r>
          </a:p>
          <a:p>
            <a:r>
              <a:rPr lang="nb-NO" sz="3200" dirty="0"/>
              <a:t>Utvidelsen kom på bakgrunn av høringsinnspill – særlig fra snøskuterklubber</a:t>
            </a:r>
          </a:p>
          <a:p>
            <a:pPr lvl="1"/>
            <a:endParaRPr lang="nb-NO" sz="2800" dirty="0"/>
          </a:p>
          <a:p>
            <a:pPr lvl="1"/>
            <a:r>
              <a:rPr lang="nb-NO" sz="2800" dirty="0"/>
              <a:t>Åpning for snøskuterløyper</a:t>
            </a:r>
          </a:p>
          <a:p>
            <a:pPr lvl="1"/>
            <a:endParaRPr lang="nb-NO" sz="2800" dirty="0"/>
          </a:p>
          <a:p>
            <a:pPr lvl="1"/>
            <a:r>
              <a:rPr lang="nb-NO" sz="2800" dirty="0"/>
              <a:t>Vårforbud</a:t>
            </a:r>
          </a:p>
        </p:txBody>
      </p:sp>
    </p:spTree>
    <p:extLst>
      <p:ext uri="{BB962C8B-B14F-4D97-AF65-F5344CB8AC3E}">
        <p14:creationId xmlns:p14="http://schemas.microsoft.com/office/powerpoint/2010/main" val="117969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566036"/>
      </p:ext>
    </p:extLst>
  </p:cSld>
  <p:clrMapOvr>
    <a:masterClrMapping/>
  </p:clrMapOvr>
</p:sld>
</file>

<file path=ppt/theme/theme1.xml><?xml version="1.0" encoding="utf-8"?>
<a:theme xmlns:a="http://schemas.openxmlformats.org/drawingml/2006/main" name="Miljødirektoratet">
  <a:themeElements>
    <a:clrScheme name="Miljødirektoratet">
      <a:dk1>
        <a:srgbClr val="000000"/>
      </a:dk1>
      <a:lt1>
        <a:srgbClr val="FFFFFF"/>
      </a:lt1>
      <a:dk2>
        <a:srgbClr val="005E5D"/>
      </a:dk2>
      <a:lt2>
        <a:srgbClr val="FCFAF6"/>
      </a:lt2>
      <a:accent1>
        <a:srgbClr val="005E5D"/>
      </a:accent1>
      <a:accent2>
        <a:srgbClr val="337E7D"/>
      </a:accent2>
      <a:accent3>
        <a:srgbClr val="40C1AC"/>
      </a:accent3>
      <a:accent4>
        <a:srgbClr val="D86018"/>
      </a:accent4>
      <a:accent5>
        <a:srgbClr val="EFBE7D"/>
      </a:accent5>
      <a:accent6>
        <a:srgbClr val="F5F1E5"/>
      </a:accent6>
      <a:hlink>
        <a:srgbClr val="0072CE"/>
      </a:hlink>
      <a:folHlink>
        <a:srgbClr val="B9D9EB"/>
      </a:folHlink>
    </a:clrScheme>
    <a:fontScheme name="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-05-18_Mdir_presentasjonsmal.potx" id="{314092C7-6A5A-422C-94EE-926394A98A7F}" vid="{4D25291B-3ACB-4B73-A061-5D543ECC0E4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eskrivelse xmlns="b3f80bbc-1ed7-4a80-8ef6-1c80717c3c5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9390C15C885546A4B07F8C2272D5C2" ma:contentTypeVersion="3" ma:contentTypeDescription="Opprett et nytt dokument." ma:contentTypeScope="" ma:versionID="7fc08de8d6f9188967db8e4cc1373a26">
  <xsd:schema xmlns:xsd="http://www.w3.org/2001/XMLSchema" xmlns:xs="http://www.w3.org/2001/XMLSchema" xmlns:p="http://schemas.microsoft.com/office/2006/metadata/properties" xmlns:ns2="b3f80bbc-1ed7-4a80-8ef6-1c80717c3c5d" targetNamespace="http://schemas.microsoft.com/office/2006/metadata/properties" ma:root="true" ma:fieldsID="467ab7a044e199dd88292d9e246871dd" ns2:_="">
    <xsd:import namespace="b3f80bbc-1ed7-4a80-8ef6-1c80717c3c5d"/>
    <xsd:element name="properties">
      <xsd:complexType>
        <xsd:sequence>
          <xsd:element name="documentManagement">
            <xsd:complexType>
              <xsd:all>
                <xsd:element ref="ns2:Beskrivels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80bbc-1ed7-4a80-8ef6-1c80717c3c5d" elementFormDefault="qualified">
    <xsd:import namespace="http://schemas.microsoft.com/office/2006/documentManagement/types"/>
    <xsd:import namespace="http://schemas.microsoft.com/office/infopath/2007/PartnerControls"/>
    <xsd:element name="Beskrivelse" ma:index="8" nillable="true" ma:displayName="Beskrivelse" ma:internalName="Beskrivelse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E63962-6A6C-4EBB-9D9B-F3CC1A68624D}">
  <ds:schemaRefs>
    <ds:schemaRef ds:uri="http://schemas.microsoft.com/office/2006/metadata/properties"/>
    <ds:schemaRef ds:uri="http://schemas.microsoft.com/office/infopath/2007/PartnerControls"/>
    <ds:schemaRef ds:uri="b3f80bbc-1ed7-4a80-8ef6-1c80717c3c5d"/>
  </ds:schemaRefs>
</ds:datastoreItem>
</file>

<file path=customXml/itemProps2.xml><?xml version="1.0" encoding="utf-8"?>
<ds:datastoreItem xmlns:ds="http://schemas.openxmlformats.org/officeDocument/2006/customXml" ds:itemID="{249674F5-229A-45F2-97C5-8A1B706C2F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92E02B-23CD-45D7-9E6F-7D4CB12D89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f80bbc-1ed7-4a80-8ef6-1c80717c3c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Miljødirektoratet (norsk)</Template>
  <TotalTime>91</TotalTime>
  <Words>136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Open Sans</vt:lpstr>
      <vt:lpstr>Miljødirektoratet</vt:lpstr>
      <vt:lpstr>Vårforbudet i Finnmark og Nord Troms</vt:lpstr>
      <vt:lpstr>Historikk</vt:lpstr>
      <vt:lpstr>Begrunnelsen:</vt:lpstr>
      <vt:lpstr>Men vårforbudet var ikke nytt</vt:lpstr>
      <vt:lpstr>Finnmark skilte seg ut</vt:lpstr>
      <vt:lpstr>Nasjonal forskrift 1988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Vårforbudet i Finnmark og Nord Troms – Historikk og bakgrunn</dc:title>
  <dc:creator>Pål Foss Digre</dc:creator>
  <cp:lastModifiedBy>Pål Foss Digre</cp:lastModifiedBy>
  <cp:revision>1</cp:revision>
  <dcterms:created xsi:type="dcterms:W3CDTF">2022-03-04T14:02:56Z</dcterms:created>
  <dcterms:modified xsi:type="dcterms:W3CDTF">2022-03-08T07:56:38Z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0x010100CE9390C15C885546A4B07F8C2272D5C2</vt:lpwstr>
  </property>
</Properties>
</file>