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60" r:id="rId6"/>
    <p:sldId id="274" r:id="rId7"/>
    <p:sldId id="266" r:id="rId8"/>
    <p:sldId id="268" r:id="rId9"/>
    <p:sldId id="267" r:id="rId10"/>
    <p:sldId id="282" r:id="rId11"/>
    <p:sldId id="270" r:id="rId12"/>
    <p:sldId id="269" r:id="rId13"/>
    <p:sldId id="275" r:id="rId14"/>
    <p:sldId id="279" r:id="rId15"/>
    <p:sldId id="280" r:id="rId16"/>
    <p:sldId id="264" r:id="rId17"/>
    <p:sldId id="281" r:id="rId18"/>
    <p:sldId id="262" r:id="rId19"/>
    <p:sldId id="276" r:id="rId20"/>
    <p:sldId id="277" r:id="rId21"/>
    <p:sldId id="285" r:id="rId22"/>
    <p:sldId id="284" r:id="rId23"/>
    <p:sldId id="259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E50EE-0A28-441F-98D4-59051D72AA17}" v="51" dt="2022-03-09T22:21:40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5822" autoAdjust="0"/>
  </p:normalViewPr>
  <p:slideViewPr>
    <p:cSldViewPr snapToGrid="0">
      <p:cViewPr varScale="1">
        <p:scale>
          <a:sx n="144" d="100"/>
          <a:sy n="144" d="100"/>
        </p:scale>
        <p:origin x="144" y="3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dberg, Anders" userId="26ab3503-07c3-41e6-b08c-1c4c3c606834" providerId="ADAL" clId="{1ECE50EE-0A28-441F-98D4-59051D72AA17}"/>
    <pc:docChg chg="undo redo custSel addSld delSld modSld sldOrd">
      <pc:chgData name="Tandberg, Anders" userId="26ab3503-07c3-41e6-b08c-1c4c3c606834" providerId="ADAL" clId="{1ECE50EE-0A28-441F-98D4-59051D72AA17}" dt="2022-03-09T23:14:31.401" v="11597" actId="1076"/>
      <pc:docMkLst>
        <pc:docMk/>
      </pc:docMkLst>
      <pc:sldChg chg="modSp mod">
        <pc:chgData name="Tandberg, Anders" userId="26ab3503-07c3-41e6-b08c-1c4c3c606834" providerId="ADAL" clId="{1ECE50EE-0A28-441F-98D4-59051D72AA17}" dt="2022-03-03T07:39:52.539" v="227" actId="313"/>
        <pc:sldMkLst>
          <pc:docMk/>
          <pc:sldMk cId="3960127374" sldId="256"/>
        </pc:sldMkLst>
        <pc:spChg chg="mod">
          <ac:chgData name="Tandberg, Anders" userId="26ab3503-07c3-41e6-b08c-1c4c3c606834" providerId="ADAL" clId="{1ECE50EE-0A28-441F-98D4-59051D72AA17}" dt="2022-03-03T07:38:09.463" v="100" actId="14100"/>
          <ac:spMkLst>
            <pc:docMk/>
            <pc:sldMk cId="3960127374" sldId="256"/>
            <ac:spMk id="3" creationId="{DFB482E7-C0CA-4B57-804C-AF549FC135DB}"/>
          </ac:spMkLst>
        </pc:spChg>
        <pc:spChg chg="mod">
          <ac:chgData name="Tandberg, Anders" userId="26ab3503-07c3-41e6-b08c-1c4c3c606834" providerId="ADAL" clId="{1ECE50EE-0A28-441F-98D4-59051D72AA17}" dt="2022-03-03T07:39:52.539" v="227" actId="313"/>
          <ac:spMkLst>
            <pc:docMk/>
            <pc:sldMk cId="3960127374" sldId="256"/>
            <ac:spMk id="4" creationId="{B005C251-B222-46ED-83F3-3029CA609726}"/>
          </ac:spMkLst>
        </pc:spChg>
      </pc:sldChg>
      <pc:sldChg chg="addSp modSp mod">
        <pc:chgData name="Tandberg, Anders" userId="26ab3503-07c3-41e6-b08c-1c4c3c606834" providerId="ADAL" clId="{1ECE50EE-0A28-441F-98D4-59051D72AA17}" dt="2022-03-09T20:47:53.978" v="10399" actId="20577"/>
        <pc:sldMkLst>
          <pc:docMk/>
          <pc:sldMk cId="2976858017" sldId="260"/>
        </pc:sldMkLst>
        <pc:spChg chg="mod">
          <ac:chgData name="Tandberg, Anders" userId="26ab3503-07c3-41e6-b08c-1c4c3c606834" providerId="ADAL" clId="{1ECE50EE-0A28-441F-98D4-59051D72AA17}" dt="2022-03-09T20:47:53.978" v="10399" actId="20577"/>
          <ac:spMkLst>
            <pc:docMk/>
            <pc:sldMk cId="2976858017" sldId="260"/>
            <ac:spMk id="2" creationId="{CF56BE22-6870-4A77-9FA9-A9B2DC213133}"/>
          </ac:spMkLst>
        </pc:spChg>
        <pc:spChg chg="mod">
          <ac:chgData name="Tandberg, Anders" userId="26ab3503-07c3-41e6-b08c-1c4c3c606834" providerId="ADAL" clId="{1ECE50EE-0A28-441F-98D4-59051D72AA17}" dt="2022-03-09T15:11:37.037" v="6614" actId="20577"/>
          <ac:spMkLst>
            <pc:docMk/>
            <pc:sldMk cId="2976858017" sldId="260"/>
            <ac:spMk id="3" creationId="{F3B2784B-5274-4D73-A281-598E559B47A5}"/>
          </ac:spMkLst>
        </pc:spChg>
        <pc:spChg chg="mod">
          <ac:chgData name="Tandberg, Anders" userId="26ab3503-07c3-41e6-b08c-1c4c3c606834" providerId="ADAL" clId="{1ECE50EE-0A28-441F-98D4-59051D72AA17}" dt="2022-03-09T20:39:58.351" v="10381" actId="115"/>
          <ac:spMkLst>
            <pc:docMk/>
            <pc:sldMk cId="2976858017" sldId="260"/>
            <ac:spMk id="4" creationId="{5F76D15B-7641-42BD-99E5-094D3B9AE350}"/>
          </ac:spMkLst>
        </pc:spChg>
        <pc:spChg chg="add mod">
          <ac:chgData name="Tandberg, Anders" userId="26ab3503-07c3-41e6-b08c-1c4c3c606834" providerId="ADAL" clId="{1ECE50EE-0A28-441F-98D4-59051D72AA17}" dt="2022-03-09T15:08:25.356" v="6571" actId="1076"/>
          <ac:spMkLst>
            <pc:docMk/>
            <pc:sldMk cId="2976858017" sldId="260"/>
            <ac:spMk id="6" creationId="{B5579649-6F42-4346-BD1D-1460CDD0FDC6}"/>
          </ac:spMkLst>
        </pc:spChg>
        <pc:spChg chg="add mod">
          <ac:chgData name="Tandberg, Anders" userId="26ab3503-07c3-41e6-b08c-1c4c3c606834" providerId="ADAL" clId="{1ECE50EE-0A28-441F-98D4-59051D72AA17}" dt="2022-03-09T15:08:21.296" v="6570" actId="1076"/>
          <ac:spMkLst>
            <pc:docMk/>
            <pc:sldMk cId="2976858017" sldId="260"/>
            <ac:spMk id="8" creationId="{F4CBD136-C381-40EE-BD48-71E4DDC0E095}"/>
          </ac:spMkLst>
        </pc:spChg>
        <pc:spChg chg="add mod">
          <ac:chgData name="Tandberg, Anders" userId="26ab3503-07c3-41e6-b08c-1c4c3c606834" providerId="ADAL" clId="{1ECE50EE-0A28-441F-98D4-59051D72AA17}" dt="2022-03-09T15:09:28.070" v="6605" actId="1076"/>
          <ac:spMkLst>
            <pc:docMk/>
            <pc:sldMk cId="2976858017" sldId="260"/>
            <ac:spMk id="10" creationId="{2D1F3A5F-2CC2-42D6-A77E-B7DC93A72A09}"/>
          </ac:spMkLst>
        </pc:spChg>
        <pc:picChg chg="add mod">
          <ac:chgData name="Tandberg, Anders" userId="26ab3503-07c3-41e6-b08c-1c4c3c606834" providerId="ADAL" clId="{1ECE50EE-0A28-441F-98D4-59051D72AA17}" dt="2022-03-09T15:08:27.518" v="6572" actId="1076"/>
          <ac:picMkLst>
            <pc:docMk/>
            <pc:sldMk cId="2976858017" sldId="260"/>
            <ac:picMk id="5" creationId="{256D0EE5-C9A9-405B-A2D6-E55D38A0B4CD}"/>
          </ac:picMkLst>
        </pc:picChg>
        <pc:picChg chg="add mod">
          <ac:chgData name="Tandberg, Anders" userId="26ab3503-07c3-41e6-b08c-1c4c3c606834" providerId="ADAL" clId="{1ECE50EE-0A28-441F-98D4-59051D72AA17}" dt="2022-03-09T15:08:18.334" v="6569" actId="1076"/>
          <ac:picMkLst>
            <pc:docMk/>
            <pc:sldMk cId="2976858017" sldId="260"/>
            <ac:picMk id="7" creationId="{852D32EC-7EB9-4456-9542-8A67A2D77CED}"/>
          </ac:picMkLst>
        </pc:picChg>
        <pc:picChg chg="add mod">
          <ac:chgData name="Tandberg, Anders" userId="26ab3503-07c3-41e6-b08c-1c4c3c606834" providerId="ADAL" clId="{1ECE50EE-0A28-441F-98D4-59051D72AA17}" dt="2022-03-09T15:12:10.750" v="6616" actId="1076"/>
          <ac:picMkLst>
            <pc:docMk/>
            <pc:sldMk cId="2976858017" sldId="260"/>
            <ac:picMk id="9" creationId="{8ECA6F1D-DCB5-4BAE-912C-135612B992B6}"/>
          </ac:picMkLst>
        </pc:picChg>
        <pc:picChg chg="add mod">
          <ac:chgData name="Tandberg, Anders" userId="26ab3503-07c3-41e6-b08c-1c4c3c606834" providerId="ADAL" clId="{1ECE50EE-0A28-441F-98D4-59051D72AA17}" dt="2022-03-09T15:11:45.090" v="6615" actId="1076"/>
          <ac:picMkLst>
            <pc:docMk/>
            <pc:sldMk cId="2976858017" sldId="260"/>
            <ac:picMk id="11" creationId="{91D0C77E-3C25-44EF-AA28-3C1E1B99C4C2}"/>
          </ac:picMkLst>
        </pc:picChg>
        <pc:picChg chg="add mod">
          <ac:chgData name="Tandberg, Anders" userId="26ab3503-07c3-41e6-b08c-1c4c3c606834" providerId="ADAL" clId="{1ECE50EE-0A28-441F-98D4-59051D72AA17}" dt="2022-03-09T15:10:32.455" v="6612" actId="1076"/>
          <ac:picMkLst>
            <pc:docMk/>
            <pc:sldMk cId="2976858017" sldId="260"/>
            <ac:picMk id="12" creationId="{DB4E78B9-851A-48C7-BCF3-A70ECD7CA660}"/>
          </ac:picMkLst>
        </pc:picChg>
        <pc:picChg chg="add mod">
          <ac:chgData name="Tandberg, Anders" userId="26ab3503-07c3-41e6-b08c-1c4c3c606834" providerId="ADAL" clId="{1ECE50EE-0A28-441F-98D4-59051D72AA17}" dt="2022-03-09T20:26:58.776" v="10165" actId="1076"/>
          <ac:picMkLst>
            <pc:docMk/>
            <pc:sldMk cId="2976858017" sldId="260"/>
            <ac:picMk id="14" creationId="{AB61AAFE-9FD7-4BA2-884E-B867AE163EFD}"/>
          </ac:picMkLst>
        </pc:picChg>
      </pc:sldChg>
      <pc:sldChg chg="modSp del mod ord">
        <pc:chgData name="Tandberg, Anders" userId="26ab3503-07c3-41e6-b08c-1c4c3c606834" providerId="ADAL" clId="{1ECE50EE-0A28-441F-98D4-59051D72AA17}" dt="2022-03-09T15:04:39.322" v="6469" actId="47"/>
        <pc:sldMkLst>
          <pc:docMk/>
          <pc:sldMk cId="1415564062" sldId="261"/>
        </pc:sldMkLst>
        <pc:spChg chg="mod">
          <ac:chgData name="Tandberg, Anders" userId="26ab3503-07c3-41e6-b08c-1c4c3c606834" providerId="ADAL" clId="{1ECE50EE-0A28-441F-98D4-59051D72AA17}" dt="2022-03-03T08:16:16.481" v="1152" actId="113"/>
          <ac:spMkLst>
            <pc:docMk/>
            <pc:sldMk cId="1415564062" sldId="261"/>
            <ac:spMk id="2" creationId="{5DF28492-AC40-4AC7-9E49-9C8B912D35F1}"/>
          </ac:spMkLst>
        </pc:spChg>
        <pc:spChg chg="mod">
          <ac:chgData name="Tandberg, Anders" userId="26ab3503-07c3-41e6-b08c-1c4c3c606834" providerId="ADAL" clId="{1ECE50EE-0A28-441F-98D4-59051D72AA17}" dt="2022-03-03T08:13:54.799" v="897" actId="14100"/>
          <ac:spMkLst>
            <pc:docMk/>
            <pc:sldMk cId="1415564062" sldId="261"/>
            <ac:spMk id="3" creationId="{FEECF09D-25AC-4863-9A06-6F7555BBEF70}"/>
          </ac:spMkLst>
        </pc:spChg>
      </pc:sldChg>
      <pc:sldChg chg="addSp modSp new mod ord">
        <pc:chgData name="Tandberg, Anders" userId="26ab3503-07c3-41e6-b08c-1c4c3c606834" providerId="ADAL" clId="{1ECE50EE-0A28-441F-98D4-59051D72AA17}" dt="2022-03-09T20:22:13.258" v="10155" actId="14100"/>
        <pc:sldMkLst>
          <pc:docMk/>
          <pc:sldMk cId="3896916702" sldId="262"/>
        </pc:sldMkLst>
        <pc:spChg chg="mod">
          <ac:chgData name="Tandberg, Anders" userId="26ab3503-07c3-41e6-b08c-1c4c3c606834" providerId="ADAL" clId="{1ECE50EE-0A28-441F-98D4-59051D72AA17}" dt="2022-03-09T20:22:13.258" v="10155" actId="14100"/>
          <ac:spMkLst>
            <pc:docMk/>
            <pc:sldMk cId="3896916702" sldId="262"/>
            <ac:spMk id="2" creationId="{0414C3C1-F205-49CB-8892-1C683BA89848}"/>
          </ac:spMkLst>
        </pc:spChg>
        <pc:spChg chg="mod">
          <ac:chgData name="Tandberg, Anders" userId="26ab3503-07c3-41e6-b08c-1c4c3c606834" providerId="ADAL" clId="{1ECE50EE-0A28-441F-98D4-59051D72AA17}" dt="2022-03-09T20:18:26.964" v="9967" actId="1076"/>
          <ac:spMkLst>
            <pc:docMk/>
            <pc:sldMk cId="3896916702" sldId="262"/>
            <ac:spMk id="3" creationId="{19A9299F-5BF2-4BDC-8585-26A270D6B432}"/>
          </ac:spMkLst>
        </pc:spChg>
        <pc:spChg chg="add mod">
          <ac:chgData name="Tandberg, Anders" userId="26ab3503-07c3-41e6-b08c-1c4c3c606834" providerId="ADAL" clId="{1ECE50EE-0A28-441F-98D4-59051D72AA17}" dt="2022-03-09T20:18:01.857" v="9953" actId="1076"/>
          <ac:spMkLst>
            <pc:docMk/>
            <pc:sldMk cId="3896916702" sldId="262"/>
            <ac:spMk id="6" creationId="{556C7363-6241-410C-8557-538AEDE28A92}"/>
          </ac:spMkLst>
        </pc:spChg>
        <pc:spChg chg="add mod">
          <ac:chgData name="Tandberg, Anders" userId="26ab3503-07c3-41e6-b08c-1c4c3c606834" providerId="ADAL" clId="{1ECE50EE-0A28-441F-98D4-59051D72AA17}" dt="2022-03-09T20:22:08.127" v="10154" actId="1076"/>
          <ac:spMkLst>
            <pc:docMk/>
            <pc:sldMk cId="3896916702" sldId="262"/>
            <ac:spMk id="7" creationId="{7F68766B-A028-4D64-A2BB-CB38C9E30921}"/>
          </ac:spMkLst>
        </pc:spChg>
        <pc:picChg chg="add mod">
          <ac:chgData name="Tandberg, Anders" userId="26ab3503-07c3-41e6-b08c-1c4c3c606834" providerId="ADAL" clId="{1ECE50EE-0A28-441F-98D4-59051D72AA17}" dt="2022-03-09T20:17:45.751" v="9950" actId="1076"/>
          <ac:picMkLst>
            <pc:docMk/>
            <pc:sldMk cId="3896916702" sldId="262"/>
            <ac:picMk id="5" creationId="{10A30AA2-E6DD-46ED-8C0F-DA66BEBB1434}"/>
          </ac:picMkLst>
        </pc:picChg>
      </pc:sldChg>
      <pc:sldChg chg="addSp delSp modSp new del mod ord">
        <pc:chgData name="Tandberg, Anders" userId="26ab3503-07c3-41e6-b08c-1c4c3c606834" providerId="ADAL" clId="{1ECE50EE-0A28-441F-98D4-59051D72AA17}" dt="2022-03-09T20:22:27.465" v="10156" actId="47"/>
        <pc:sldMkLst>
          <pc:docMk/>
          <pc:sldMk cId="2543037971" sldId="263"/>
        </pc:sldMkLst>
        <pc:spChg chg="mod">
          <ac:chgData name="Tandberg, Anders" userId="26ab3503-07c3-41e6-b08c-1c4c3c606834" providerId="ADAL" clId="{1ECE50EE-0A28-441F-98D4-59051D72AA17}" dt="2022-03-09T15:22:43.474" v="7086" actId="20577"/>
          <ac:spMkLst>
            <pc:docMk/>
            <pc:sldMk cId="2543037971" sldId="263"/>
            <ac:spMk id="2" creationId="{90296D94-1063-4A34-957F-FA13E9939CFD}"/>
          </ac:spMkLst>
        </pc:spChg>
        <pc:spChg chg="mod">
          <ac:chgData name="Tandberg, Anders" userId="26ab3503-07c3-41e6-b08c-1c4c3c606834" providerId="ADAL" clId="{1ECE50EE-0A28-441F-98D4-59051D72AA17}" dt="2022-03-09T15:22:52.829" v="7087" actId="1076"/>
          <ac:spMkLst>
            <pc:docMk/>
            <pc:sldMk cId="2543037971" sldId="263"/>
            <ac:spMk id="3" creationId="{67F4EDC1-47AA-4992-8A23-E8014EA4E747}"/>
          </ac:spMkLst>
        </pc:spChg>
        <pc:spChg chg="mod">
          <ac:chgData name="Tandberg, Anders" userId="26ab3503-07c3-41e6-b08c-1c4c3c606834" providerId="ADAL" clId="{1ECE50EE-0A28-441F-98D4-59051D72AA17}" dt="2022-03-09T15:23:03.490" v="7092" actId="20577"/>
          <ac:spMkLst>
            <pc:docMk/>
            <pc:sldMk cId="2543037971" sldId="263"/>
            <ac:spMk id="4" creationId="{2C49E61C-D81B-465C-903D-F45DD4EA1951}"/>
          </ac:spMkLst>
        </pc:spChg>
        <pc:picChg chg="add del mod">
          <ac:chgData name="Tandberg, Anders" userId="26ab3503-07c3-41e6-b08c-1c4c3c606834" providerId="ADAL" clId="{1ECE50EE-0A28-441F-98D4-59051D72AA17}" dt="2022-03-03T08:29:09.999" v="1650" actId="21"/>
          <ac:picMkLst>
            <pc:docMk/>
            <pc:sldMk cId="2543037971" sldId="263"/>
            <ac:picMk id="6" creationId="{56D16B42-0EC1-45F2-9DF2-EFB7C1D3F1BC}"/>
          </ac:picMkLst>
        </pc:picChg>
      </pc:sldChg>
      <pc:sldChg chg="addSp delSp modSp new mod ord modClrScheme chgLayout">
        <pc:chgData name="Tandberg, Anders" userId="26ab3503-07c3-41e6-b08c-1c4c3c606834" providerId="ADAL" clId="{1ECE50EE-0A28-441F-98D4-59051D72AA17}" dt="2022-03-09T15:23:54.437" v="7157" actId="20577"/>
        <pc:sldMkLst>
          <pc:docMk/>
          <pc:sldMk cId="1276058089" sldId="264"/>
        </pc:sldMkLst>
        <pc:spChg chg="add mod">
          <ac:chgData name="Tandberg, Anders" userId="26ab3503-07c3-41e6-b08c-1c4c3c606834" providerId="ADAL" clId="{1ECE50EE-0A28-441F-98D4-59051D72AA17}" dt="2022-03-09T12:42:22.020" v="3721" actId="1076"/>
          <ac:spMkLst>
            <pc:docMk/>
            <pc:sldMk cId="1276058089" sldId="264"/>
            <ac:spMk id="2" creationId="{5E78C5B7-3E44-4E7D-B5DC-5E909CB8754E}"/>
          </ac:spMkLst>
        </pc:spChg>
        <pc:spChg chg="del">
          <ac:chgData name="Tandberg, Anders" userId="26ab3503-07c3-41e6-b08c-1c4c3c606834" providerId="ADAL" clId="{1ECE50EE-0A28-441F-98D4-59051D72AA17}" dt="2022-03-03T08:30:03.076" v="1662" actId="26606"/>
          <ac:spMkLst>
            <pc:docMk/>
            <pc:sldMk cId="1276058089" sldId="264"/>
            <ac:spMk id="2" creationId="{A45FC64C-8ABE-43D3-9801-617546E1E569}"/>
          </ac:spMkLst>
        </pc:spChg>
        <pc:spChg chg="del">
          <ac:chgData name="Tandberg, Anders" userId="26ab3503-07c3-41e6-b08c-1c4c3c606834" providerId="ADAL" clId="{1ECE50EE-0A28-441F-98D4-59051D72AA17}" dt="2022-03-03T08:30:03.076" v="1662" actId="26606"/>
          <ac:spMkLst>
            <pc:docMk/>
            <pc:sldMk cId="1276058089" sldId="264"/>
            <ac:spMk id="3" creationId="{9EED96D4-431A-4E22-8C88-E466B958EA32}"/>
          </ac:spMkLst>
        </pc:spChg>
        <pc:spChg chg="del">
          <ac:chgData name="Tandberg, Anders" userId="26ab3503-07c3-41e6-b08c-1c4c3c606834" providerId="ADAL" clId="{1ECE50EE-0A28-441F-98D4-59051D72AA17}" dt="2022-03-03T08:30:03.076" v="1662" actId="26606"/>
          <ac:spMkLst>
            <pc:docMk/>
            <pc:sldMk cId="1276058089" sldId="264"/>
            <ac:spMk id="4" creationId="{6FAAEAA3-E0FA-47C2-AEE7-D21236F30337}"/>
          </ac:spMkLst>
        </pc:spChg>
        <pc:spChg chg="add mod">
          <ac:chgData name="Tandberg, Anders" userId="26ab3503-07c3-41e6-b08c-1c4c3c606834" providerId="ADAL" clId="{1ECE50EE-0A28-441F-98D4-59051D72AA17}" dt="2022-03-09T15:23:54.437" v="7157" actId="20577"/>
          <ac:spMkLst>
            <pc:docMk/>
            <pc:sldMk cId="1276058089" sldId="264"/>
            <ac:spMk id="6" creationId="{00D79047-2AAE-4E36-AA3C-F6F67F4964F5}"/>
          </ac:spMkLst>
        </pc:spChg>
        <pc:picChg chg="add mod">
          <ac:chgData name="Tandberg, Anders" userId="26ab3503-07c3-41e6-b08c-1c4c3c606834" providerId="ADAL" clId="{1ECE50EE-0A28-441F-98D4-59051D72AA17}" dt="2022-03-09T12:42:28.042" v="3722" actId="14100"/>
          <ac:picMkLst>
            <pc:docMk/>
            <pc:sldMk cId="1276058089" sldId="264"/>
            <ac:picMk id="5" creationId="{C53377B5-E3CE-4579-B979-2A651461BE69}"/>
          </ac:picMkLst>
        </pc:picChg>
        <pc:cxnChg chg="add del mod">
          <ac:chgData name="Tandberg, Anders" userId="26ab3503-07c3-41e6-b08c-1c4c3c606834" providerId="ADAL" clId="{1ECE50EE-0A28-441F-98D4-59051D72AA17}" dt="2022-03-09T12:41:11.211" v="3711" actId="478"/>
          <ac:cxnSpMkLst>
            <pc:docMk/>
            <pc:sldMk cId="1276058089" sldId="264"/>
            <ac:cxnSpMk id="4" creationId="{3144329F-10F7-4F32-B61D-7D95E3CF3B54}"/>
          </ac:cxnSpMkLst>
        </pc:cxnChg>
        <pc:cxnChg chg="add mod">
          <ac:chgData name="Tandberg, Anders" userId="26ab3503-07c3-41e6-b08c-1c4c3c606834" providerId="ADAL" clId="{1ECE50EE-0A28-441F-98D4-59051D72AA17}" dt="2022-03-03T08:31:01.666" v="1753" actId="13822"/>
          <ac:cxnSpMkLst>
            <pc:docMk/>
            <pc:sldMk cId="1276058089" sldId="264"/>
            <ac:cxnSpMk id="8" creationId="{A66DA057-586E-47F3-8E95-166965D042FB}"/>
          </ac:cxnSpMkLst>
        </pc:cxnChg>
        <pc:cxnChg chg="add mod">
          <ac:chgData name="Tandberg, Anders" userId="26ab3503-07c3-41e6-b08c-1c4c3c606834" providerId="ADAL" clId="{1ECE50EE-0A28-441F-98D4-59051D72AA17}" dt="2022-03-03T08:32:07.366" v="1755" actId="13822"/>
          <ac:cxnSpMkLst>
            <pc:docMk/>
            <pc:sldMk cId="1276058089" sldId="264"/>
            <ac:cxnSpMk id="10" creationId="{2A9EDB41-D9A4-4E49-AA27-1B17247936D1}"/>
          </ac:cxnSpMkLst>
        </pc:cxnChg>
        <pc:cxnChg chg="add del mod">
          <ac:chgData name="Tandberg, Anders" userId="26ab3503-07c3-41e6-b08c-1c4c3c606834" providerId="ADAL" clId="{1ECE50EE-0A28-441F-98D4-59051D72AA17}" dt="2022-03-09T12:41:09.716" v="3710" actId="478"/>
          <ac:cxnSpMkLst>
            <pc:docMk/>
            <pc:sldMk cId="1276058089" sldId="264"/>
            <ac:cxnSpMk id="13" creationId="{BA63997A-9332-4EA1-A3C7-38102C915EF5}"/>
          </ac:cxnSpMkLst>
        </pc:cxnChg>
      </pc:sldChg>
      <pc:sldChg chg="addSp delSp modSp new del mod chgLayout">
        <pc:chgData name="Tandberg, Anders" userId="26ab3503-07c3-41e6-b08c-1c4c3c606834" providerId="ADAL" clId="{1ECE50EE-0A28-441F-98D4-59051D72AA17}" dt="2022-03-03T08:29:38.621" v="1659" actId="680"/>
        <pc:sldMkLst>
          <pc:docMk/>
          <pc:sldMk cId="3477334769" sldId="264"/>
        </pc:sldMkLst>
        <pc:spChg chg="del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2" creationId="{685D25DC-2625-4C83-AB0B-D699ABD662A0}"/>
          </ac:spMkLst>
        </pc:spChg>
        <pc:spChg chg="del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3" creationId="{C99894FF-322F-4E1E-AED9-3D189A818675}"/>
          </ac:spMkLst>
        </pc:spChg>
        <pc:spChg chg="del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4" creationId="{AA77729E-565D-42FE-B5D7-33602D460635}"/>
          </ac:spMkLst>
        </pc:spChg>
        <pc:spChg chg="add mod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10" creationId="{A532E7FB-EA4A-423C-A6D8-70359C75A893}"/>
          </ac:spMkLst>
        </pc:spChg>
        <pc:spChg chg="add mod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12" creationId="{A695A1AE-425C-40F7-9E01-900B693F09A5}"/>
          </ac:spMkLst>
        </pc:spChg>
        <pc:spChg chg="add mod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14" creationId="{9F42D41E-63B4-44A5-BA11-8C2D961C8420}"/>
          </ac:spMkLst>
        </pc:spChg>
        <pc:spChg chg="add mod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16" creationId="{C077F46E-4F84-424D-9B2B-9DC32A608F52}"/>
          </ac:spMkLst>
        </pc:spChg>
        <pc:spChg chg="add mod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18" creationId="{E2CB6034-0C03-40CD-8A54-69D78C6CCFBF}"/>
          </ac:spMkLst>
        </pc:spChg>
        <pc:spChg chg="add mod">
          <ac:chgData name="Tandberg, Anders" userId="26ab3503-07c3-41e6-b08c-1c4c3c606834" providerId="ADAL" clId="{1ECE50EE-0A28-441F-98D4-59051D72AA17}" dt="2022-03-03T08:29:23.532" v="1654" actId="26606"/>
          <ac:spMkLst>
            <pc:docMk/>
            <pc:sldMk cId="3477334769" sldId="264"/>
            <ac:spMk id="20" creationId="{62126652-A7DF-4332-B469-3087E7B798B6}"/>
          </ac:spMkLst>
        </pc:spChg>
        <pc:picChg chg="add del mod">
          <ac:chgData name="Tandberg, Anders" userId="26ab3503-07c3-41e6-b08c-1c4c3c606834" providerId="ADAL" clId="{1ECE50EE-0A28-441F-98D4-59051D72AA17}" dt="2022-03-03T08:29:38.035" v="1658"/>
          <ac:picMkLst>
            <pc:docMk/>
            <pc:sldMk cId="3477334769" sldId="264"/>
            <ac:picMk id="5" creationId="{5C6F07D3-0D0D-4A55-A96F-CAE70621CAD3}"/>
          </ac:picMkLst>
        </pc:picChg>
      </pc:sldChg>
      <pc:sldChg chg="new del">
        <pc:chgData name="Tandberg, Anders" userId="26ab3503-07c3-41e6-b08c-1c4c3c606834" providerId="ADAL" clId="{1ECE50EE-0A28-441F-98D4-59051D72AA17}" dt="2022-03-09T07:57:58.972" v="2161" actId="47"/>
        <pc:sldMkLst>
          <pc:docMk/>
          <pc:sldMk cId="1238715027" sldId="265"/>
        </pc:sldMkLst>
      </pc:sldChg>
      <pc:sldChg chg="addSp delSp modSp new mod modNotesTx">
        <pc:chgData name="Tandberg, Anders" userId="26ab3503-07c3-41e6-b08c-1c4c3c606834" providerId="ADAL" clId="{1ECE50EE-0A28-441F-98D4-59051D72AA17}" dt="2022-03-09T15:19:56.103" v="7016" actId="1076"/>
        <pc:sldMkLst>
          <pc:docMk/>
          <pc:sldMk cId="3258334707" sldId="266"/>
        </pc:sldMkLst>
        <pc:spChg chg="add mod">
          <ac:chgData name="Tandberg, Anders" userId="26ab3503-07c3-41e6-b08c-1c4c3c606834" providerId="ADAL" clId="{1ECE50EE-0A28-441F-98D4-59051D72AA17}" dt="2022-03-09T15:18:39.354" v="7003" actId="20577"/>
          <ac:spMkLst>
            <pc:docMk/>
            <pc:sldMk cId="3258334707" sldId="266"/>
            <ac:spMk id="4" creationId="{98ED0E23-24D9-4D9B-A531-DCE685754B60}"/>
          </ac:spMkLst>
        </pc:spChg>
        <pc:spChg chg="add del mod">
          <ac:chgData name="Tandberg, Anders" userId="26ab3503-07c3-41e6-b08c-1c4c3c606834" providerId="ADAL" clId="{1ECE50EE-0A28-441F-98D4-59051D72AA17}" dt="2022-03-09T15:19:06.362" v="7006" actId="478"/>
          <ac:spMkLst>
            <pc:docMk/>
            <pc:sldMk cId="3258334707" sldId="266"/>
            <ac:spMk id="5" creationId="{E31B3A69-090B-4670-852B-A43C128625F3}"/>
          </ac:spMkLst>
        </pc:spChg>
        <pc:picChg chg="add mod">
          <ac:chgData name="Tandberg, Anders" userId="26ab3503-07c3-41e6-b08c-1c4c3c606834" providerId="ADAL" clId="{1ECE50EE-0A28-441F-98D4-59051D72AA17}" dt="2022-03-09T07:58:26.469" v="2164" actId="1076"/>
          <ac:picMkLst>
            <pc:docMk/>
            <pc:sldMk cId="3258334707" sldId="266"/>
            <ac:picMk id="3" creationId="{69549F27-9B76-4579-A8C9-909BC9F4B30E}"/>
          </ac:picMkLst>
        </pc:picChg>
        <pc:cxnChg chg="add">
          <ac:chgData name="Tandberg, Anders" userId="26ab3503-07c3-41e6-b08c-1c4c3c606834" providerId="ADAL" clId="{1ECE50EE-0A28-441F-98D4-59051D72AA17}" dt="2022-03-09T15:19:15.926" v="7007" actId="11529"/>
          <ac:cxnSpMkLst>
            <pc:docMk/>
            <pc:sldMk cId="3258334707" sldId="266"/>
            <ac:cxnSpMk id="7" creationId="{2E1084F0-228F-437E-8A54-6A26F555A5DD}"/>
          </ac:cxnSpMkLst>
        </pc:cxnChg>
        <pc:cxnChg chg="add mod">
          <ac:chgData name="Tandberg, Anders" userId="26ab3503-07c3-41e6-b08c-1c4c3c606834" providerId="ADAL" clId="{1ECE50EE-0A28-441F-98D4-59051D72AA17}" dt="2022-03-09T15:19:56.103" v="7016" actId="1076"/>
          <ac:cxnSpMkLst>
            <pc:docMk/>
            <pc:sldMk cId="3258334707" sldId="266"/>
            <ac:cxnSpMk id="8" creationId="{0B5FCF28-E137-4097-B8B0-D9C1465D2AC4}"/>
          </ac:cxnSpMkLst>
        </pc:cxnChg>
        <pc:cxnChg chg="add mod">
          <ac:chgData name="Tandberg, Anders" userId="26ab3503-07c3-41e6-b08c-1c4c3c606834" providerId="ADAL" clId="{1ECE50EE-0A28-441F-98D4-59051D72AA17}" dt="2022-03-09T15:19:54.329" v="7015" actId="14100"/>
          <ac:cxnSpMkLst>
            <pc:docMk/>
            <pc:sldMk cId="3258334707" sldId="266"/>
            <ac:cxnSpMk id="10" creationId="{991223BE-7103-44D8-97E8-68725D55FC1B}"/>
          </ac:cxnSpMkLst>
        </pc:cxnChg>
        <pc:cxnChg chg="add mod">
          <ac:chgData name="Tandberg, Anders" userId="26ab3503-07c3-41e6-b08c-1c4c3c606834" providerId="ADAL" clId="{1ECE50EE-0A28-441F-98D4-59051D72AA17}" dt="2022-03-09T15:19:49.697" v="7014" actId="14100"/>
          <ac:cxnSpMkLst>
            <pc:docMk/>
            <pc:sldMk cId="3258334707" sldId="266"/>
            <ac:cxnSpMk id="11" creationId="{D897EC14-D376-4236-9E54-674C6EC5D50B}"/>
          </ac:cxnSpMkLst>
        </pc:cxnChg>
      </pc:sldChg>
      <pc:sldChg chg="addSp modSp new mod">
        <pc:chgData name="Tandberg, Anders" userId="26ab3503-07c3-41e6-b08c-1c4c3c606834" providerId="ADAL" clId="{1ECE50EE-0A28-441F-98D4-59051D72AA17}" dt="2022-03-09T08:14:04.357" v="2600" actId="1076"/>
        <pc:sldMkLst>
          <pc:docMk/>
          <pc:sldMk cId="1042154131" sldId="267"/>
        </pc:sldMkLst>
        <pc:picChg chg="add mod">
          <ac:chgData name="Tandberg, Anders" userId="26ab3503-07c3-41e6-b08c-1c4c3c606834" providerId="ADAL" clId="{1ECE50EE-0A28-441F-98D4-59051D72AA17}" dt="2022-03-09T08:14:04.357" v="2600" actId="1076"/>
          <ac:picMkLst>
            <pc:docMk/>
            <pc:sldMk cId="1042154131" sldId="267"/>
            <ac:picMk id="3" creationId="{4AE393A8-D4D2-4F4F-8687-82271612DE9F}"/>
          </ac:picMkLst>
        </pc:picChg>
      </pc:sldChg>
      <pc:sldChg chg="addSp delSp modSp new mod">
        <pc:chgData name="Tandberg, Anders" userId="26ab3503-07c3-41e6-b08c-1c4c3c606834" providerId="ADAL" clId="{1ECE50EE-0A28-441F-98D4-59051D72AA17}" dt="2022-03-09T15:21:31.432" v="7025" actId="1076"/>
        <pc:sldMkLst>
          <pc:docMk/>
          <pc:sldMk cId="2334097237" sldId="268"/>
        </pc:sldMkLst>
        <pc:spChg chg="mod">
          <ac:chgData name="Tandberg, Anders" userId="26ab3503-07c3-41e6-b08c-1c4c3c606834" providerId="ADAL" clId="{1ECE50EE-0A28-441F-98D4-59051D72AA17}" dt="2022-03-09T10:57:32.433" v="3218" actId="20577"/>
          <ac:spMkLst>
            <pc:docMk/>
            <pc:sldMk cId="2334097237" sldId="268"/>
            <ac:spMk id="2" creationId="{B26D3552-5E5F-4E79-8C42-CAD816C8A6C5}"/>
          </ac:spMkLst>
        </pc:spChg>
        <pc:spChg chg="del mod">
          <ac:chgData name="Tandberg, Anders" userId="26ab3503-07c3-41e6-b08c-1c4c3c606834" providerId="ADAL" clId="{1ECE50EE-0A28-441F-98D4-59051D72AA17}" dt="2022-03-09T15:21:18.092" v="7021" actId="478"/>
          <ac:spMkLst>
            <pc:docMk/>
            <pc:sldMk cId="2334097237" sldId="268"/>
            <ac:spMk id="3" creationId="{C3965F43-2DD1-4C14-AFBC-C8B975D1E4AD}"/>
          </ac:spMkLst>
        </pc:spChg>
        <pc:spChg chg="mod">
          <ac:chgData name="Tandberg, Anders" userId="26ab3503-07c3-41e6-b08c-1c4c3c606834" providerId="ADAL" clId="{1ECE50EE-0A28-441F-98D4-59051D72AA17}" dt="2022-03-09T10:55:57.080" v="3078" actId="14100"/>
          <ac:spMkLst>
            <pc:docMk/>
            <pc:sldMk cId="2334097237" sldId="268"/>
            <ac:spMk id="4" creationId="{86CA1ED9-09E9-40C7-B04E-8C2F5F2A8EAF}"/>
          </ac:spMkLst>
        </pc:spChg>
        <pc:picChg chg="add mod">
          <ac:chgData name="Tandberg, Anders" userId="26ab3503-07c3-41e6-b08c-1c4c3c606834" providerId="ADAL" clId="{1ECE50EE-0A28-441F-98D4-59051D72AA17}" dt="2022-03-09T15:21:31.432" v="7025" actId="1076"/>
          <ac:picMkLst>
            <pc:docMk/>
            <pc:sldMk cId="2334097237" sldId="268"/>
            <ac:picMk id="5" creationId="{606B1836-CAEC-4D04-A283-33E0DB6600D7}"/>
          </ac:picMkLst>
        </pc:picChg>
      </pc:sldChg>
      <pc:sldChg chg="addSp modSp new mod">
        <pc:chgData name="Tandberg, Anders" userId="26ab3503-07c3-41e6-b08c-1c4c3c606834" providerId="ADAL" clId="{1ECE50EE-0A28-441F-98D4-59051D72AA17}" dt="2022-03-09T12:48:44.807" v="3771" actId="115"/>
        <pc:sldMkLst>
          <pc:docMk/>
          <pc:sldMk cId="3064404862" sldId="269"/>
        </pc:sldMkLst>
        <pc:spChg chg="mod">
          <ac:chgData name="Tandberg, Anders" userId="26ab3503-07c3-41e6-b08c-1c4c3c606834" providerId="ADAL" clId="{1ECE50EE-0A28-441F-98D4-59051D72AA17}" dt="2022-03-09T12:43:29.451" v="3759" actId="20577"/>
          <ac:spMkLst>
            <pc:docMk/>
            <pc:sldMk cId="3064404862" sldId="269"/>
            <ac:spMk id="2" creationId="{19DDB2A0-A03B-467F-B64F-E747B739ED4E}"/>
          </ac:spMkLst>
        </pc:spChg>
        <pc:spChg chg="mod">
          <ac:chgData name="Tandberg, Anders" userId="26ab3503-07c3-41e6-b08c-1c4c3c606834" providerId="ADAL" clId="{1ECE50EE-0A28-441F-98D4-59051D72AA17}" dt="2022-03-09T12:48:44.807" v="3771" actId="115"/>
          <ac:spMkLst>
            <pc:docMk/>
            <pc:sldMk cId="3064404862" sldId="269"/>
            <ac:spMk id="4" creationId="{85E56AC6-3E34-4CF5-8C09-12981CBBD2CE}"/>
          </ac:spMkLst>
        </pc:spChg>
        <pc:spChg chg="mod">
          <ac:chgData name="Tandberg, Anders" userId="26ab3503-07c3-41e6-b08c-1c4c3c606834" providerId="ADAL" clId="{1ECE50EE-0A28-441F-98D4-59051D72AA17}" dt="2022-03-09T12:37:15.786" v="3618" actId="20577"/>
          <ac:spMkLst>
            <pc:docMk/>
            <pc:sldMk cId="3064404862" sldId="269"/>
            <ac:spMk id="5" creationId="{26F7961E-D8A8-4CD7-9DE5-F3DACC8F07C2}"/>
          </ac:spMkLst>
        </pc:spChg>
        <pc:picChg chg="add mod">
          <ac:chgData name="Tandberg, Anders" userId="26ab3503-07c3-41e6-b08c-1c4c3c606834" providerId="ADAL" clId="{1ECE50EE-0A28-441F-98D4-59051D72AA17}" dt="2022-03-09T12:32:09.218" v="3347" actId="1076"/>
          <ac:picMkLst>
            <pc:docMk/>
            <pc:sldMk cId="3064404862" sldId="269"/>
            <ac:picMk id="7" creationId="{3564B872-FBDE-424B-99E4-EFB1831F6CF5}"/>
          </ac:picMkLst>
        </pc:picChg>
        <pc:picChg chg="add mod">
          <ac:chgData name="Tandberg, Anders" userId="26ab3503-07c3-41e6-b08c-1c4c3c606834" providerId="ADAL" clId="{1ECE50EE-0A28-441F-98D4-59051D72AA17}" dt="2022-03-09T12:43:47.686" v="3761" actId="1076"/>
          <ac:picMkLst>
            <pc:docMk/>
            <pc:sldMk cId="3064404862" sldId="269"/>
            <ac:picMk id="9" creationId="{A182C7C2-9CF3-44BD-BE0F-06B74C9E74CA}"/>
          </ac:picMkLst>
        </pc:picChg>
      </pc:sldChg>
      <pc:sldChg chg="addSp delSp modSp new mod">
        <pc:chgData name="Tandberg, Anders" userId="26ab3503-07c3-41e6-b08c-1c4c3c606834" providerId="ADAL" clId="{1ECE50EE-0A28-441F-98D4-59051D72AA17}" dt="2022-03-09T21:19:28.493" v="10451" actId="114"/>
        <pc:sldMkLst>
          <pc:docMk/>
          <pc:sldMk cId="1389918023" sldId="270"/>
        </pc:sldMkLst>
        <pc:spChg chg="mod">
          <ac:chgData name="Tandberg, Anders" userId="26ab3503-07c3-41e6-b08c-1c4c3c606834" providerId="ADAL" clId="{1ECE50EE-0A28-441F-98D4-59051D72AA17}" dt="2022-03-09T21:19:28.493" v="10451" actId="114"/>
          <ac:spMkLst>
            <pc:docMk/>
            <pc:sldMk cId="1389918023" sldId="270"/>
            <ac:spMk id="2" creationId="{AF714EE1-E4C8-4BD0-ADB0-2093845A4D75}"/>
          </ac:spMkLst>
        </pc:spChg>
        <pc:spChg chg="mod">
          <ac:chgData name="Tandberg, Anders" userId="26ab3503-07c3-41e6-b08c-1c4c3c606834" providerId="ADAL" clId="{1ECE50EE-0A28-441F-98D4-59051D72AA17}" dt="2022-03-09T14:18:49.881" v="4760" actId="14100"/>
          <ac:spMkLst>
            <pc:docMk/>
            <pc:sldMk cId="1389918023" sldId="270"/>
            <ac:spMk id="3" creationId="{0EAE4ECF-DE91-44CD-AA15-6DE0E0885E04}"/>
          </ac:spMkLst>
        </pc:spChg>
        <pc:spChg chg="mod">
          <ac:chgData name="Tandberg, Anders" userId="26ab3503-07c3-41e6-b08c-1c4c3c606834" providerId="ADAL" clId="{1ECE50EE-0A28-441F-98D4-59051D72AA17}" dt="2022-03-09T14:14:46.373" v="4613" actId="1076"/>
          <ac:spMkLst>
            <pc:docMk/>
            <pc:sldMk cId="1389918023" sldId="270"/>
            <ac:spMk id="4" creationId="{D12F6E15-3F4D-4DFB-8D8B-3B5E3FEA3162}"/>
          </ac:spMkLst>
        </pc:spChg>
        <pc:picChg chg="add mod">
          <ac:chgData name="Tandberg, Anders" userId="26ab3503-07c3-41e6-b08c-1c4c3c606834" providerId="ADAL" clId="{1ECE50EE-0A28-441F-98D4-59051D72AA17}" dt="2022-03-09T14:20:47.718" v="4765" actId="1076"/>
          <ac:picMkLst>
            <pc:docMk/>
            <pc:sldMk cId="1389918023" sldId="270"/>
            <ac:picMk id="6" creationId="{DC98F24A-A519-4D30-952C-05B9F093EF8A}"/>
          </ac:picMkLst>
        </pc:picChg>
        <pc:picChg chg="add del">
          <ac:chgData name="Tandberg, Anders" userId="26ab3503-07c3-41e6-b08c-1c4c3c606834" providerId="ADAL" clId="{1ECE50EE-0A28-441F-98D4-59051D72AA17}" dt="2022-03-09T14:25:30.591" v="4769" actId="478"/>
          <ac:picMkLst>
            <pc:docMk/>
            <pc:sldMk cId="1389918023" sldId="270"/>
            <ac:picMk id="8" creationId="{62CEA898-EDAC-4866-AC3C-45E7BBE6AA21}"/>
          </ac:picMkLst>
        </pc:picChg>
      </pc:sldChg>
      <pc:sldChg chg="addSp delSp modSp new del mod">
        <pc:chgData name="Tandberg, Anders" userId="26ab3503-07c3-41e6-b08c-1c4c3c606834" providerId="ADAL" clId="{1ECE50EE-0A28-441F-98D4-59051D72AA17}" dt="2022-03-09T12:53:31.918" v="3792" actId="47"/>
        <pc:sldMkLst>
          <pc:docMk/>
          <pc:sldMk cId="1807111329" sldId="271"/>
        </pc:sldMkLst>
        <pc:spChg chg="del">
          <ac:chgData name="Tandberg, Anders" userId="26ab3503-07c3-41e6-b08c-1c4c3c606834" providerId="ADAL" clId="{1ECE50EE-0A28-441F-98D4-59051D72AA17}" dt="2022-03-09T12:53:19.768" v="3787"/>
          <ac:spMkLst>
            <pc:docMk/>
            <pc:sldMk cId="1807111329" sldId="271"/>
            <ac:spMk id="3" creationId="{8674102A-F385-49BF-B0A3-4C1FC50F6AAF}"/>
          </ac:spMkLst>
        </pc:spChg>
        <pc:picChg chg="add mod">
          <ac:chgData name="Tandberg, Anders" userId="26ab3503-07c3-41e6-b08c-1c4c3c606834" providerId="ADAL" clId="{1ECE50EE-0A28-441F-98D4-59051D72AA17}" dt="2022-03-09T12:53:29.891" v="3791" actId="1076"/>
          <ac:picMkLst>
            <pc:docMk/>
            <pc:sldMk cId="1807111329" sldId="271"/>
            <ac:picMk id="7" creationId="{D4249791-1256-4F98-A95D-151BB003CBA5}"/>
          </ac:picMkLst>
        </pc:picChg>
      </pc:sldChg>
      <pc:sldChg chg="new del">
        <pc:chgData name="Tandberg, Anders" userId="26ab3503-07c3-41e6-b08c-1c4c3c606834" providerId="ADAL" clId="{1ECE50EE-0A28-441F-98D4-59051D72AA17}" dt="2022-03-09T12:51:29.510" v="3774" actId="47"/>
        <pc:sldMkLst>
          <pc:docMk/>
          <pc:sldMk cId="4261281893" sldId="271"/>
        </pc:sldMkLst>
      </pc:sldChg>
      <pc:sldChg chg="addSp delSp modSp new del mod">
        <pc:chgData name="Tandberg, Anders" userId="26ab3503-07c3-41e6-b08c-1c4c3c606834" providerId="ADAL" clId="{1ECE50EE-0A28-441F-98D4-59051D72AA17}" dt="2022-03-09T13:01:04.134" v="4031" actId="47"/>
        <pc:sldMkLst>
          <pc:docMk/>
          <pc:sldMk cId="3803987321" sldId="272"/>
        </pc:sldMkLst>
        <pc:spChg chg="del">
          <ac:chgData name="Tandberg, Anders" userId="26ab3503-07c3-41e6-b08c-1c4c3c606834" providerId="ADAL" clId="{1ECE50EE-0A28-441F-98D4-59051D72AA17}" dt="2022-03-09T12:52:41.550" v="3777"/>
          <ac:spMkLst>
            <pc:docMk/>
            <pc:sldMk cId="3803987321" sldId="272"/>
            <ac:spMk id="2" creationId="{69BBC1D0-FA94-460D-969C-6238BDBAB1EA}"/>
          </ac:spMkLst>
        </pc:spChg>
        <pc:spChg chg="add del mod">
          <ac:chgData name="Tandberg, Anders" userId="26ab3503-07c3-41e6-b08c-1c4c3c606834" providerId="ADAL" clId="{1ECE50EE-0A28-441F-98D4-59051D72AA17}" dt="2022-03-09T12:53:36.846" v="3793"/>
          <ac:spMkLst>
            <pc:docMk/>
            <pc:sldMk cId="3803987321" sldId="272"/>
            <ac:spMk id="8" creationId="{7F1DF8DB-1434-4E28-AA92-498D5D1C668C}"/>
          </ac:spMkLst>
        </pc:spChg>
        <pc:spChg chg="add del mod">
          <ac:chgData name="Tandberg, Anders" userId="26ab3503-07c3-41e6-b08c-1c4c3c606834" providerId="ADAL" clId="{1ECE50EE-0A28-441F-98D4-59051D72AA17}" dt="2022-03-09T12:53:53.630" v="3797"/>
          <ac:spMkLst>
            <pc:docMk/>
            <pc:sldMk cId="3803987321" sldId="272"/>
            <ac:spMk id="12" creationId="{011FF009-F256-49AA-8D02-91AB7DFDF657}"/>
          </ac:spMkLst>
        </pc:spChg>
        <pc:spChg chg="add del mod">
          <ac:chgData name="Tandberg, Anders" userId="26ab3503-07c3-41e6-b08c-1c4c3c606834" providerId="ADAL" clId="{1ECE50EE-0A28-441F-98D4-59051D72AA17}" dt="2022-03-09T12:54:27.907" v="3799" actId="931"/>
          <ac:spMkLst>
            <pc:docMk/>
            <pc:sldMk cId="3803987321" sldId="272"/>
            <ac:spMk id="16" creationId="{3EEF869F-2274-4CF4-A055-D89C43FD867B}"/>
          </ac:spMkLst>
        </pc:spChg>
        <pc:spChg chg="add mod">
          <ac:chgData name="Tandberg, Anders" userId="26ab3503-07c3-41e6-b08c-1c4c3c606834" providerId="ADAL" clId="{1ECE50EE-0A28-441F-98D4-59051D72AA17}" dt="2022-03-09T12:54:50.420" v="3805" actId="478"/>
          <ac:spMkLst>
            <pc:docMk/>
            <pc:sldMk cId="3803987321" sldId="272"/>
            <ac:spMk id="20" creationId="{21C0BFAB-40A4-4CA2-AA6F-F206CD5F334E}"/>
          </ac:spMkLst>
        </pc:spChg>
        <pc:picChg chg="add del mod">
          <ac:chgData name="Tandberg, Anders" userId="26ab3503-07c3-41e6-b08c-1c4c3c606834" providerId="ADAL" clId="{1ECE50EE-0A28-441F-98D4-59051D72AA17}" dt="2022-03-09T12:52:53.060" v="3783" actId="478"/>
          <ac:picMkLst>
            <pc:docMk/>
            <pc:sldMk cId="3803987321" sldId="272"/>
            <ac:picMk id="6" creationId="{9E776310-93DF-4C80-9ED5-A24B29E4D716}"/>
          </ac:picMkLst>
        </pc:picChg>
        <pc:picChg chg="add del mod">
          <ac:chgData name="Tandberg, Anders" userId="26ab3503-07c3-41e6-b08c-1c4c3c606834" providerId="ADAL" clId="{1ECE50EE-0A28-441F-98D4-59051D72AA17}" dt="2022-03-09T12:53:51.245" v="3796" actId="478"/>
          <ac:picMkLst>
            <pc:docMk/>
            <pc:sldMk cId="3803987321" sldId="272"/>
            <ac:picMk id="10" creationId="{0EFF99C3-8738-4514-80DF-41EA85A9D287}"/>
          </ac:picMkLst>
        </pc:picChg>
        <pc:picChg chg="add del mod">
          <ac:chgData name="Tandberg, Anders" userId="26ab3503-07c3-41e6-b08c-1c4c3c606834" providerId="ADAL" clId="{1ECE50EE-0A28-441F-98D4-59051D72AA17}" dt="2022-03-09T12:53:57.470" v="3798" actId="478"/>
          <ac:picMkLst>
            <pc:docMk/>
            <pc:sldMk cId="3803987321" sldId="272"/>
            <ac:picMk id="14" creationId="{EE160D54-AB0D-448A-925E-162080613DE1}"/>
          </ac:picMkLst>
        </pc:picChg>
        <pc:picChg chg="add del mod">
          <ac:chgData name="Tandberg, Anders" userId="26ab3503-07c3-41e6-b08c-1c4c3c606834" providerId="ADAL" clId="{1ECE50EE-0A28-441F-98D4-59051D72AA17}" dt="2022-03-09T12:54:50.420" v="3805" actId="478"/>
          <ac:picMkLst>
            <pc:docMk/>
            <pc:sldMk cId="3803987321" sldId="272"/>
            <ac:picMk id="18" creationId="{AB9CF2DB-5843-419C-A9CF-64BD555FB3C6}"/>
          </ac:picMkLst>
        </pc:picChg>
      </pc:sldChg>
      <pc:sldChg chg="addSp delSp modSp new del mod">
        <pc:chgData name="Tandberg, Anders" userId="26ab3503-07c3-41e6-b08c-1c4c3c606834" providerId="ADAL" clId="{1ECE50EE-0A28-441F-98D4-59051D72AA17}" dt="2022-03-09T13:01:10.547" v="4032" actId="47"/>
        <pc:sldMkLst>
          <pc:docMk/>
          <pc:sldMk cId="1533218488" sldId="273"/>
        </pc:sldMkLst>
        <pc:spChg chg="del">
          <ac:chgData name="Tandberg, Anders" userId="26ab3503-07c3-41e6-b08c-1c4c3c606834" providerId="ADAL" clId="{1ECE50EE-0A28-441F-98D4-59051D72AA17}" dt="2022-03-09T12:53:07.612" v="3785"/>
          <ac:spMkLst>
            <pc:docMk/>
            <pc:sldMk cId="1533218488" sldId="273"/>
            <ac:spMk id="3" creationId="{B7D1D64E-2406-402F-AF28-EE2FD74EA9DB}"/>
          </ac:spMkLst>
        </pc:spChg>
        <pc:spChg chg="add mod">
          <ac:chgData name="Tandberg, Anders" userId="26ab3503-07c3-41e6-b08c-1c4c3c606834" providerId="ADAL" clId="{1ECE50EE-0A28-441F-98D4-59051D72AA17}" dt="2022-03-09T12:53:14.789" v="3786" actId="478"/>
          <ac:spMkLst>
            <pc:docMk/>
            <pc:sldMk cId="1533218488" sldId="273"/>
            <ac:spMk id="8" creationId="{AE1E6B94-E6EC-4EAD-879F-BF7C66D2A85C}"/>
          </ac:spMkLst>
        </pc:spChg>
        <pc:picChg chg="add del mod">
          <ac:chgData name="Tandberg, Anders" userId="26ab3503-07c3-41e6-b08c-1c4c3c606834" providerId="ADAL" clId="{1ECE50EE-0A28-441F-98D4-59051D72AA17}" dt="2022-03-09T12:53:14.789" v="3786" actId="478"/>
          <ac:picMkLst>
            <pc:docMk/>
            <pc:sldMk cId="1533218488" sldId="273"/>
            <ac:picMk id="6" creationId="{55EC249E-70A3-493A-BC71-71135FEB3EE7}"/>
          </ac:picMkLst>
        </pc:picChg>
      </pc:sldChg>
      <pc:sldChg chg="addSp delSp modSp new mod">
        <pc:chgData name="Tandberg, Anders" userId="26ab3503-07c3-41e6-b08c-1c4c3c606834" providerId="ADAL" clId="{1ECE50EE-0A28-441F-98D4-59051D72AA17}" dt="2022-03-09T15:16:39.350" v="6861" actId="14100"/>
        <pc:sldMkLst>
          <pc:docMk/>
          <pc:sldMk cId="3910175224" sldId="274"/>
        </pc:sldMkLst>
        <pc:spChg chg="del">
          <ac:chgData name="Tandberg, Anders" userId="26ab3503-07c3-41e6-b08c-1c4c3c606834" providerId="ADAL" clId="{1ECE50EE-0A28-441F-98D4-59051D72AA17}" dt="2022-03-09T12:56:10.652" v="3814" actId="478"/>
          <ac:spMkLst>
            <pc:docMk/>
            <pc:sldMk cId="3910175224" sldId="274"/>
            <ac:spMk id="2" creationId="{088E65EA-F1D7-4B36-9225-4FB407F73683}"/>
          </ac:spMkLst>
        </pc:spChg>
        <pc:spChg chg="mod">
          <ac:chgData name="Tandberg, Anders" userId="26ab3503-07c3-41e6-b08c-1c4c3c606834" providerId="ADAL" clId="{1ECE50EE-0A28-441F-98D4-59051D72AA17}" dt="2022-03-09T15:16:39.350" v="6861" actId="14100"/>
          <ac:spMkLst>
            <pc:docMk/>
            <pc:sldMk cId="3910175224" sldId="274"/>
            <ac:spMk id="3" creationId="{44AE4916-4141-4378-82FF-46C65273B652}"/>
          </ac:spMkLst>
        </pc:spChg>
        <pc:spChg chg="add mod">
          <ac:chgData name="Tandberg, Anders" userId="26ab3503-07c3-41e6-b08c-1c4c3c606834" providerId="ADAL" clId="{1ECE50EE-0A28-441F-98D4-59051D72AA17}" dt="2022-03-09T13:00:04.328" v="4030" actId="1076"/>
          <ac:spMkLst>
            <pc:docMk/>
            <pc:sldMk cId="3910175224" sldId="274"/>
            <ac:spMk id="10" creationId="{523B002E-FE79-47C3-9CB1-D1BD318F5864}"/>
          </ac:spMkLst>
        </pc:spChg>
        <pc:picChg chg="add mod">
          <ac:chgData name="Tandberg, Anders" userId="26ab3503-07c3-41e6-b08c-1c4c3c606834" providerId="ADAL" clId="{1ECE50EE-0A28-441F-98D4-59051D72AA17}" dt="2022-03-09T13:00:01.598" v="4029" actId="1076"/>
          <ac:picMkLst>
            <pc:docMk/>
            <pc:sldMk cId="3910175224" sldId="274"/>
            <ac:picMk id="5" creationId="{0AAF93F4-9E47-45EE-BF5B-15163500CAF7}"/>
          </ac:picMkLst>
        </pc:picChg>
        <pc:picChg chg="add mod">
          <ac:chgData name="Tandberg, Anders" userId="26ab3503-07c3-41e6-b08c-1c4c3c606834" providerId="ADAL" clId="{1ECE50EE-0A28-441F-98D4-59051D72AA17}" dt="2022-03-09T12:59:55.042" v="4027" actId="1076"/>
          <ac:picMkLst>
            <pc:docMk/>
            <pc:sldMk cId="3910175224" sldId="274"/>
            <ac:picMk id="7" creationId="{43821669-79D1-451D-9CC2-CB5E4E44F803}"/>
          </ac:picMkLst>
        </pc:picChg>
        <pc:picChg chg="add mod">
          <ac:chgData name="Tandberg, Anders" userId="26ab3503-07c3-41e6-b08c-1c4c3c606834" providerId="ADAL" clId="{1ECE50EE-0A28-441F-98D4-59051D72AA17}" dt="2022-03-09T12:59:57.807" v="4028" actId="1076"/>
          <ac:picMkLst>
            <pc:docMk/>
            <pc:sldMk cId="3910175224" sldId="274"/>
            <ac:picMk id="9" creationId="{D4A4EC06-F099-4EC3-AA09-5AB3FA86EA4D}"/>
          </ac:picMkLst>
        </pc:picChg>
      </pc:sldChg>
      <pc:sldChg chg="addSp delSp modSp new mod">
        <pc:chgData name="Tandberg, Anders" userId="26ab3503-07c3-41e6-b08c-1c4c3c606834" providerId="ADAL" clId="{1ECE50EE-0A28-441F-98D4-59051D72AA17}" dt="2022-03-09T21:30:56.173" v="10501" actId="20577"/>
        <pc:sldMkLst>
          <pc:docMk/>
          <pc:sldMk cId="2658005794" sldId="275"/>
        </pc:sldMkLst>
        <pc:spChg chg="mod">
          <ac:chgData name="Tandberg, Anders" userId="26ab3503-07c3-41e6-b08c-1c4c3c606834" providerId="ADAL" clId="{1ECE50EE-0A28-441F-98D4-59051D72AA17}" dt="2022-03-09T21:30:56.173" v="10501" actId="20577"/>
          <ac:spMkLst>
            <pc:docMk/>
            <pc:sldMk cId="2658005794" sldId="275"/>
            <ac:spMk id="2" creationId="{14F7C5F2-8598-4A4F-AD73-19BD6193215B}"/>
          </ac:spMkLst>
        </pc:spChg>
        <pc:spChg chg="mod">
          <ac:chgData name="Tandberg, Anders" userId="26ab3503-07c3-41e6-b08c-1c4c3c606834" providerId="ADAL" clId="{1ECE50EE-0A28-441F-98D4-59051D72AA17}" dt="2022-03-09T19:51:53.308" v="8812" actId="255"/>
          <ac:spMkLst>
            <pc:docMk/>
            <pc:sldMk cId="2658005794" sldId="275"/>
            <ac:spMk id="3" creationId="{2B2F2F1B-4C10-4074-9624-8FD015A27756}"/>
          </ac:spMkLst>
        </pc:spChg>
        <pc:spChg chg="add del">
          <ac:chgData name="Tandberg, Anders" userId="26ab3503-07c3-41e6-b08c-1c4c3c606834" providerId="ADAL" clId="{1ECE50EE-0A28-441F-98D4-59051D72AA17}" dt="2022-03-09T14:55:57.386" v="5969" actId="22"/>
          <ac:spMkLst>
            <pc:docMk/>
            <pc:sldMk cId="2658005794" sldId="275"/>
            <ac:spMk id="5" creationId="{706CC309-0A3E-4B72-80AD-B1B637E38EC6}"/>
          </ac:spMkLst>
        </pc:spChg>
        <pc:spChg chg="add mod">
          <ac:chgData name="Tandberg, Anders" userId="26ab3503-07c3-41e6-b08c-1c4c3c606834" providerId="ADAL" clId="{1ECE50EE-0A28-441F-98D4-59051D72AA17}" dt="2022-03-09T19:52:25.513" v="8838" actId="1076"/>
          <ac:spMkLst>
            <pc:docMk/>
            <pc:sldMk cId="2658005794" sldId="275"/>
            <ac:spMk id="10" creationId="{897EE954-2F42-4D43-8109-17719ECB4AFB}"/>
          </ac:spMkLst>
        </pc:spChg>
        <pc:picChg chg="add del mod">
          <ac:chgData name="Tandberg, Anders" userId="26ab3503-07c3-41e6-b08c-1c4c3c606834" providerId="ADAL" clId="{1ECE50EE-0A28-441F-98D4-59051D72AA17}" dt="2022-03-09T19:51:00.741" v="8808" actId="478"/>
          <ac:picMkLst>
            <pc:docMk/>
            <pc:sldMk cId="2658005794" sldId="275"/>
            <ac:picMk id="7" creationId="{0DA64E45-2A99-4F10-A177-182B543139A8}"/>
          </ac:picMkLst>
        </pc:picChg>
        <pc:picChg chg="add mod">
          <ac:chgData name="Tandberg, Anders" userId="26ab3503-07c3-41e6-b08c-1c4c3c606834" providerId="ADAL" clId="{1ECE50EE-0A28-441F-98D4-59051D72AA17}" dt="2022-03-09T19:51:30.386" v="8810" actId="1076"/>
          <ac:picMkLst>
            <pc:docMk/>
            <pc:sldMk cId="2658005794" sldId="275"/>
            <ac:picMk id="9" creationId="{4947350A-0089-4D7D-AFBD-423F184DD80B}"/>
          </ac:picMkLst>
        </pc:picChg>
      </pc:sldChg>
      <pc:sldChg chg="addSp modSp new mod ord">
        <pc:chgData name="Tandberg, Anders" userId="26ab3503-07c3-41e6-b08c-1c4c3c606834" providerId="ADAL" clId="{1ECE50EE-0A28-441F-98D4-59051D72AA17}" dt="2022-03-09T23:14:31.401" v="11597" actId="1076"/>
        <pc:sldMkLst>
          <pc:docMk/>
          <pc:sldMk cId="2119296863" sldId="276"/>
        </pc:sldMkLst>
        <pc:spChg chg="mod">
          <ac:chgData name="Tandberg, Anders" userId="26ab3503-07c3-41e6-b08c-1c4c3c606834" providerId="ADAL" clId="{1ECE50EE-0A28-441F-98D4-59051D72AA17}" dt="2022-03-09T19:35:01.766" v="8492" actId="114"/>
          <ac:spMkLst>
            <pc:docMk/>
            <pc:sldMk cId="2119296863" sldId="276"/>
            <ac:spMk id="2" creationId="{C888871B-5470-48DE-9F98-17CA6DC7C8AA}"/>
          </ac:spMkLst>
        </pc:spChg>
        <pc:spChg chg="mod">
          <ac:chgData name="Tandberg, Anders" userId="26ab3503-07c3-41e6-b08c-1c4c3c606834" providerId="ADAL" clId="{1ECE50EE-0A28-441F-98D4-59051D72AA17}" dt="2022-03-09T22:00:17.495" v="10583" actId="20577"/>
          <ac:spMkLst>
            <pc:docMk/>
            <pc:sldMk cId="2119296863" sldId="276"/>
            <ac:spMk id="3" creationId="{13E79AC7-ACD8-4409-80B7-9815B9BCCE5C}"/>
          </ac:spMkLst>
        </pc:spChg>
        <pc:spChg chg="mod">
          <ac:chgData name="Tandberg, Anders" userId="26ab3503-07c3-41e6-b08c-1c4c3c606834" providerId="ADAL" clId="{1ECE50EE-0A28-441F-98D4-59051D72AA17}" dt="2022-03-09T19:33:12.762" v="8441" actId="255"/>
          <ac:spMkLst>
            <pc:docMk/>
            <pc:sldMk cId="2119296863" sldId="276"/>
            <ac:spMk id="4" creationId="{DB4AF41E-7565-4E72-AE03-B621EDF2532E}"/>
          </ac:spMkLst>
        </pc:spChg>
        <pc:picChg chg="add mod">
          <ac:chgData name="Tandberg, Anders" userId="26ab3503-07c3-41e6-b08c-1c4c3c606834" providerId="ADAL" clId="{1ECE50EE-0A28-441F-98D4-59051D72AA17}" dt="2022-03-09T23:14:31.401" v="11597" actId="1076"/>
          <ac:picMkLst>
            <pc:docMk/>
            <pc:sldMk cId="2119296863" sldId="276"/>
            <ac:picMk id="6" creationId="{987EDED7-C3C4-49D3-B435-300C130D89FA}"/>
          </ac:picMkLst>
        </pc:picChg>
      </pc:sldChg>
      <pc:sldChg chg="addSp delSp modSp new mod ord">
        <pc:chgData name="Tandberg, Anders" userId="26ab3503-07c3-41e6-b08c-1c4c3c606834" providerId="ADAL" clId="{1ECE50EE-0A28-441F-98D4-59051D72AA17}" dt="2022-03-09T22:21:36.821" v="10585" actId="22"/>
        <pc:sldMkLst>
          <pc:docMk/>
          <pc:sldMk cId="1094155737" sldId="277"/>
        </pc:sldMkLst>
        <pc:spChg chg="del">
          <ac:chgData name="Tandberg, Anders" userId="26ab3503-07c3-41e6-b08c-1c4c3c606834" providerId="ADAL" clId="{1ECE50EE-0A28-441F-98D4-59051D72AA17}" dt="2022-03-09T19:41:05.997" v="8511" actId="478"/>
          <ac:spMkLst>
            <pc:docMk/>
            <pc:sldMk cId="1094155737" sldId="277"/>
            <ac:spMk id="2" creationId="{AF488B69-37B4-45AC-86F1-40B879BA5025}"/>
          </ac:spMkLst>
        </pc:spChg>
        <pc:spChg chg="mod">
          <ac:chgData name="Tandberg, Anders" userId="26ab3503-07c3-41e6-b08c-1c4c3c606834" providerId="ADAL" clId="{1ECE50EE-0A28-441F-98D4-59051D72AA17}" dt="2022-03-09T20:38:09.049" v="10379" actId="20577"/>
          <ac:spMkLst>
            <pc:docMk/>
            <pc:sldMk cId="1094155737" sldId="277"/>
            <ac:spMk id="3" creationId="{1F7D27C0-0554-43D6-B0A9-58B7595A2EBF}"/>
          </ac:spMkLst>
        </pc:spChg>
        <pc:spChg chg="add mod">
          <ac:chgData name="Tandberg, Anders" userId="26ab3503-07c3-41e6-b08c-1c4c3c606834" providerId="ADAL" clId="{1ECE50EE-0A28-441F-98D4-59051D72AA17}" dt="2022-03-09T19:45:05.791" v="8784" actId="1076"/>
          <ac:spMkLst>
            <pc:docMk/>
            <pc:sldMk cId="1094155737" sldId="277"/>
            <ac:spMk id="6" creationId="{661AF1DE-A18A-4EC2-B801-9E02F320368C}"/>
          </ac:spMkLst>
        </pc:spChg>
        <pc:spChg chg="add del">
          <ac:chgData name="Tandberg, Anders" userId="26ab3503-07c3-41e6-b08c-1c4c3c606834" providerId="ADAL" clId="{1ECE50EE-0A28-441F-98D4-59051D72AA17}" dt="2022-03-09T22:21:36.821" v="10585" actId="22"/>
          <ac:spMkLst>
            <pc:docMk/>
            <pc:sldMk cId="1094155737" sldId="277"/>
            <ac:spMk id="12" creationId="{EE536CC5-E864-470F-AA51-BF4F949BE6DF}"/>
          </ac:spMkLst>
        </pc:spChg>
        <pc:picChg chg="add mod">
          <ac:chgData name="Tandberg, Anders" userId="26ab3503-07c3-41e6-b08c-1c4c3c606834" providerId="ADAL" clId="{1ECE50EE-0A28-441F-98D4-59051D72AA17}" dt="2022-03-09T20:35:01.843" v="10282" actId="1076"/>
          <ac:picMkLst>
            <pc:docMk/>
            <pc:sldMk cId="1094155737" sldId="277"/>
            <ac:picMk id="5" creationId="{2B1EF94E-BC95-4E45-B6E1-F12DD0DDD30C}"/>
          </ac:picMkLst>
        </pc:picChg>
        <pc:picChg chg="add del mod">
          <ac:chgData name="Tandberg, Anders" userId="26ab3503-07c3-41e6-b08c-1c4c3c606834" providerId="ADAL" clId="{1ECE50EE-0A28-441F-98D4-59051D72AA17}" dt="2022-03-09T20:31:59.984" v="10226" actId="478"/>
          <ac:picMkLst>
            <pc:docMk/>
            <pc:sldMk cId="1094155737" sldId="277"/>
            <ac:picMk id="8" creationId="{B72CBE99-0377-43EB-BCB9-13C9041C6484}"/>
          </ac:picMkLst>
        </pc:picChg>
        <pc:picChg chg="add mod">
          <ac:chgData name="Tandberg, Anders" userId="26ab3503-07c3-41e6-b08c-1c4c3c606834" providerId="ADAL" clId="{1ECE50EE-0A28-441F-98D4-59051D72AA17}" dt="2022-03-09T20:34:58.934" v="10281" actId="1076"/>
          <ac:picMkLst>
            <pc:docMk/>
            <pc:sldMk cId="1094155737" sldId="277"/>
            <ac:picMk id="10" creationId="{F91208F7-76D1-4F1E-8CD5-D98ADC3CCC0D}"/>
          </ac:picMkLst>
        </pc:picChg>
      </pc:sldChg>
      <pc:sldChg chg="modSp new del mod">
        <pc:chgData name="Tandberg, Anders" userId="26ab3503-07c3-41e6-b08c-1c4c3c606834" providerId="ADAL" clId="{1ECE50EE-0A28-441F-98D4-59051D72AA17}" dt="2022-03-09T19:55:22.788" v="8915" actId="47"/>
        <pc:sldMkLst>
          <pc:docMk/>
          <pc:sldMk cId="176042494" sldId="278"/>
        </pc:sldMkLst>
        <pc:spChg chg="mod">
          <ac:chgData name="Tandberg, Anders" userId="26ab3503-07c3-41e6-b08c-1c4c3c606834" providerId="ADAL" clId="{1ECE50EE-0A28-441F-98D4-59051D72AA17}" dt="2022-03-09T19:53:57.117" v="8846" actId="21"/>
          <ac:spMkLst>
            <pc:docMk/>
            <pc:sldMk cId="176042494" sldId="278"/>
            <ac:spMk id="2" creationId="{FEEA6A03-C1CD-4804-8187-7C5409D0DF2B}"/>
          </ac:spMkLst>
        </pc:spChg>
      </pc:sldChg>
      <pc:sldChg chg="addSp delSp modSp new mod ord">
        <pc:chgData name="Tandberg, Anders" userId="26ab3503-07c3-41e6-b08c-1c4c3c606834" providerId="ADAL" clId="{1ECE50EE-0A28-441F-98D4-59051D72AA17}" dt="2022-03-09T21:34:56.207" v="10578" actId="20577"/>
        <pc:sldMkLst>
          <pc:docMk/>
          <pc:sldMk cId="3579283976" sldId="279"/>
        </pc:sldMkLst>
        <pc:spChg chg="mod">
          <ac:chgData name="Tandberg, Anders" userId="26ab3503-07c3-41e6-b08c-1c4c3c606834" providerId="ADAL" clId="{1ECE50EE-0A28-441F-98D4-59051D72AA17}" dt="2022-03-09T21:34:56.207" v="10578" actId="20577"/>
          <ac:spMkLst>
            <pc:docMk/>
            <pc:sldMk cId="3579283976" sldId="279"/>
            <ac:spMk id="2" creationId="{2A64F5C9-8954-4047-BB2A-5B79291A2928}"/>
          </ac:spMkLst>
        </pc:spChg>
        <pc:spChg chg="del">
          <ac:chgData name="Tandberg, Anders" userId="26ab3503-07c3-41e6-b08c-1c4c3c606834" providerId="ADAL" clId="{1ECE50EE-0A28-441F-98D4-59051D72AA17}" dt="2022-03-09T19:53:48.351" v="8843"/>
          <ac:spMkLst>
            <pc:docMk/>
            <pc:sldMk cId="3579283976" sldId="279"/>
            <ac:spMk id="3" creationId="{CA64774B-3974-4E35-B757-AD8031BFA4AA}"/>
          </ac:spMkLst>
        </pc:spChg>
        <pc:spChg chg="mod">
          <ac:chgData name="Tandberg, Anders" userId="26ab3503-07c3-41e6-b08c-1c4c3c606834" providerId="ADAL" clId="{1ECE50EE-0A28-441F-98D4-59051D72AA17}" dt="2022-03-09T19:54:16.262" v="8850" actId="255"/>
          <ac:spMkLst>
            <pc:docMk/>
            <pc:sldMk cId="3579283976" sldId="279"/>
            <ac:spMk id="4" creationId="{B2884337-D132-4069-A311-2DE8EA436B76}"/>
          </ac:spMkLst>
        </pc:spChg>
        <pc:spChg chg="mod">
          <ac:chgData name="Tandberg, Anders" userId="26ab3503-07c3-41e6-b08c-1c4c3c606834" providerId="ADAL" clId="{1ECE50EE-0A28-441F-98D4-59051D72AA17}" dt="2022-03-09T19:56:03.614" v="8942" actId="20577"/>
          <ac:spMkLst>
            <pc:docMk/>
            <pc:sldMk cId="3579283976" sldId="279"/>
            <ac:spMk id="5" creationId="{63AD16BA-914C-4620-988A-EF511BE78E1C}"/>
          </ac:spMkLst>
        </pc:spChg>
        <pc:picChg chg="add mod">
          <ac:chgData name="Tandberg, Anders" userId="26ab3503-07c3-41e6-b08c-1c4c3c606834" providerId="ADAL" clId="{1ECE50EE-0A28-441F-98D4-59051D72AA17}" dt="2022-03-09T19:53:54.347" v="8844" actId="27614"/>
          <ac:picMkLst>
            <pc:docMk/>
            <pc:sldMk cId="3579283976" sldId="279"/>
            <ac:picMk id="7" creationId="{ACAAE7AA-1199-4A5F-BB2B-82741281FF7D}"/>
          </ac:picMkLst>
        </pc:picChg>
      </pc:sldChg>
      <pc:sldChg chg="addSp delSp modSp new mod">
        <pc:chgData name="Tandberg, Anders" userId="26ab3503-07c3-41e6-b08c-1c4c3c606834" providerId="ADAL" clId="{1ECE50EE-0A28-441F-98D4-59051D72AA17}" dt="2022-03-09T20:01:08.127" v="9323" actId="20577"/>
        <pc:sldMkLst>
          <pc:docMk/>
          <pc:sldMk cId="2792257840" sldId="280"/>
        </pc:sldMkLst>
        <pc:spChg chg="add del">
          <ac:chgData name="Tandberg, Anders" userId="26ab3503-07c3-41e6-b08c-1c4c3c606834" providerId="ADAL" clId="{1ECE50EE-0A28-441F-98D4-59051D72AA17}" dt="2022-03-09T19:58:27.835" v="8955"/>
          <ac:spMkLst>
            <pc:docMk/>
            <pc:sldMk cId="2792257840" sldId="280"/>
            <ac:spMk id="2" creationId="{45B16264-54C9-4E27-B81E-F03DD638E8F8}"/>
          </ac:spMkLst>
        </pc:spChg>
        <pc:spChg chg="add del">
          <ac:chgData name="Tandberg, Anders" userId="26ab3503-07c3-41e6-b08c-1c4c3c606834" providerId="ADAL" clId="{1ECE50EE-0A28-441F-98D4-59051D72AA17}" dt="2022-03-09T19:59:23.350" v="9194"/>
          <ac:spMkLst>
            <pc:docMk/>
            <pc:sldMk cId="2792257840" sldId="280"/>
            <ac:spMk id="3" creationId="{25B93EEB-A5F8-471D-9A2C-D31631B3B564}"/>
          </ac:spMkLst>
        </pc:spChg>
        <pc:spChg chg="mod">
          <ac:chgData name="Tandberg, Anders" userId="26ab3503-07c3-41e6-b08c-1c4c3c606834" providerId="ADAL" clId="{1ECE50EE-0A28-441F-98D4-59051D72AA17}" dt="2022-03-09T20:01:08.127" v="9323" actId="20577"/>
          <ac:spMkLst>
            <pc:docMk/>
            <pc:sldMk cId="2792257840" sldId="280"/>
            <ac:spMk id="4" creationId="{3D15F53A-9DEF-4298-8605-DF0DB447C563}"/>
          </ac:spMkLst>
        </pc:spChg>
        <pc:spChg chg="del">
          <ac:chgData name="Tandberg, Anders" userId="26ab3503-07c3-41e6-b08c-1c4c3c606834" providerId="ADAL" clId="{1ECE50EE-0A28-441F-98D4-59051D72AA17}" dt="2022-03-09T19:59:35.690" v="9197"/>
          <ac:spMkLst>
            <pc:docMk/>
            <pc:sldMk cId="2792257840" sldId="280"/>
            <ac:spMk id="5" creationId="{573E7D1D-836D-4677-8CFA-334F1FFBECC4}"/>
          </ac:spMkLst>
        </pc:spChg>
        <pc:spChg chg="del">
          <ac:chgData name="Tandberg, Anders" userId="26ab3503-07c3-41e6-b08c-1c4c3c606834" providerId="ADAL" clId="{1ECE50EE-0A28-441F-98D4-59051D72AA17}" dt="2022-03-09T19:59:48.291" v="9200"/>
          <ac:spMkLst>
            <pc:docMk/>
            <pc:sldMk cId="2792257840" sldId="280"/>
            <ac:spMk id="6" creationId="{05EA6D8C-70AA-49DB-8305-0C398BA7FDB0}"/>
          </ac:spMkLst>
        </pc:spChg>
        <pc:picChg chg="add del mod">
          <ac:chgData name="Tandberg, Anders" userId="26ab3503-07c3-41e6-b08c-1c4c3c606834" providerId="ADAL" clId="{1ECE50EE-0A28-441F-98D4-59051D72AA17}" dt="2022-03-09T19:58:22.967" v="8954"/>
          <ac:picMkLst>
            <pc:docMk/>
            <pc:sldMk cId="2792257840" sldId="280"/>
            <ac:picMk id="8" creationId="{24F68DE3-C192-4CA5-88ED-D935F10FFB52}"/>
          </ac:picMkLst>
        </pc:picChg>
        <pc:picChg chg="add del mod">
          <ac:chgData name="Tandberg, Anders" userId="26ab3503-07c3-41e6-b08c-1c4c3c606834" providerId="ADAL" clId="{1ECE50EE-0A28-441F-98D4-59051D72AA17}" dt="2022-03-09T19:58:18.844" v="8952"/>
          <ac:picMkLst>
            <pc:docMk/>
            <pc:sldMk cId="2792257840" sldId="280"/>
            <ac:picMk id="10" creationId="{66B95B48-0149-4B57-A47D-71CF2AF31C67}"/>
          </ac:picMkLst>
        </pc:picChg>
        <pc:picChg chg="add mod">
          <ac:chgData name="Tandberg, Anders" userId="26ab3503-07c3-41e6-b08c-1c4c3c606834" providerId="ADAL" clId="{1ECE50EE-0A28-441F-98D4-59051D72AA17}" dt="2022-03-09T19:59:06.060" v="9193" actId="962"/>
          <ac:picMkLst>
            <pc:docMk/>
            <pc:sldMk cId="2792257840" sldId="280"/>
            <ac:picMk id="12" creationId="{F9CC47F9-51FB-464C-A576-3BB54566B359}"/>
          </ac:picMkLst>
        </pc:picChg>
        <pc:picChg chg="add mod">
          <ac:chgData name="Tandberg, Anders" userId="26ab3503-07c3-41e6-b08c-1c4c3c606834" providerId="ADAL" clId="{1ECE50EE-0A28-441F-98D4-59051D72AA17}" dt="2022-03-09T19:59:27.917" v="9196" actId="962"/>
          <ac:picMkLst>
            <pc:docMk/>
            <pc:sldMk cId="2792257840" sldId="280"/>
            <ac:picMk id="14" creationId="{7EAD515A-186D-4177-8D73-B90729E8F67C}"/>
          </ac:picMkLst>
        </pc:picChg>
        <pc:picChg chg="add mod">
          <ac:chgData name="Tandberg, Anders" userId="26ab3503-07c3-41e6-b08c-1c4c3c606834" providerId="ADAL" clId="{1ECE50EE-0A28-441F-98D4-59051D72AA17}" dt="2022-03-09T19:59:40.689" v="9199" actId="962"/>
          <ac:picMkLst>
            <pc:docMk/>
            <pc:sldMk cId="2792257840" sldId="280"/>
            <ac:picMk id="16" creationId="{D5901942-D9A1-4D3D-B077-E74D177D1BD5}"/>
          </ac:picMkLst>
        </pc:picChg>
        <pc:picChg chg="add mod">
          <ac:chgData name="Tandberg, Anders" userId="26ab3503-07c3-41e6-b08c-1c4c3c606834" providerId="ADAL" clId="{1ECE50EE-0A28-441F-98D4-59051D72AA17}" dt="2022-03-09T19:59:54.163" v="9202" actId="962"/>
          <ac:picMkLst>
            <pc:docMk/>
            <pc:sldMk cId="2792257840" sldId="280"/>
            <ac:picMk id="18" creationId="{7214B79B-AE42-49B2-A3C6-881289A33E4C}"/>
          </ac:picMkLst>
        </pc:picChg>
      </pc:sldChg>
      <pc:sldChg chg="modSp new mod">
        <pc:chgData name="Tandberg, Anders" userId="26ab3503-07c3-41e6-b08c-1c4c3c606834" providerId="ADAL" clId="{1ECE50EE-0A28-441F-98D4-59051D72AA17}" dt="2022-03-09T20:10:25.882" v="9756" actId="5793"/>
        <pc:sldMkLst>
          <pc:docMk/>
          <pc:sldMk cId="1553132805" sldId="281"/>
        </pc:sldMkLst>
        <pc:spChg chg="mod">
          <ac:chgData name="Tandberg, Anders" userId="26ab3503-07c3-41e6-b08c-1c4c3c606834" providerId="ADAL" clId="{1ECE50EE-0A28-441F-98D4-59051D72AA17}" dt="2022-03-09T20:10:25.882" v="9756" actId="5793"/>
          <ac:spMkLst>
            <pc:docMk/>
            <pc:sldMk cId="1553132805" sldId="281"/>
            <ac:spMk id="2" creationId="{37B8CA91-2A73-4D8B-B0F1-69EA9F7AD375}"/>
          </ac:spMkLst>
        </pc:spChg>
        <pc:spChg chg="mod">
          <ac:chgData name="Tandberg, Anders" userId="26ab3503-07c3-41e6-b08c-1c4c3c606834" providerId="ADAL" clId="{1ECE50EE-0A28-441F-98D4-59051D72AA17}" dt="2022-03-09T20:04:50.491" v="9341" actId="14100"/>
          <ac:spMkLst>
            <pc:docMk/>
            <pc:sldMk cId="1553132805" sldId="281"/>
            <ac:spMk id="3" creationId="{71E5DDC1-291E-4346-AE8E-21D9439661E4}"/>
          </ac:spMkLst>
        </pc:spChg>
      </pc:sldChg>
      <pc:sldChg chg="addSp modSp new mod">
        <pc:chgData name="Tandberg, Anders" userId="26ab3503-07c3-41e6-b08c-1c4c3c606834" providerId="ADAL" clId="{1ECE50EE-0A28-441F-98D4-59051D72AA17}" dt="2022-03-09T20:16:43.203" v="9946" actId="20577"/>
        <pc:sldMkLst>
          <pc:docMk/>
          <pc:sldMk cId="1551761829" sldId="282"/>
        </pc:sldMkLst>
        <pc:spChg chg="mod">
          <ac:chgData name="Tandberg, Anders" userId="26ab3503-07c3-41e6-b08c-1c4c3c606834" providerId="ADAL" clId="{1ECE50EE-0A28-441F-98D4-59051D72AA17}" dt="2022-03-09T20:16:43.203" v="9946" actId="20577"/>
          <ac:spMkLst>
            <pc:docMk/>
            <pc:sldMk cId="1551761829" sldId="282"/>
            <ac:spMk id="2" creationId="{663B968B-61B9-4256-B1F2-4B1176D83B5C}"/>
          </ac:spMkLst>
        </pc:spChg>
        <pc:cxnChg chg="add mod">
          <ac:chgData name="Tandberg, Anders" userId="26ab3503-07c3-41e6-b08c-1c4c3c606834" providerId="ADAL" clId="{1ECE50EE-0A28-441F-98D4-59051D72AA17}" dt="2022-03-09T20:16:27.185" v="9925" actId="1076"/>
          <ac:cxnSpMkLst>
            <pc:docMk/>
            <pc:sldMk cId="1551761829" sldId="282"/>
            <ac:cxnSpMk id="4" creationId="{54E037C2-96B2-4430-8A15-55550D4D5438}"/>
          </ac:cxnSpMkLst>
        </pc:cxnChg>
        <pc:cxnChg chg="add mod">
          <ac:chgData name="Tandberg, Anders" userId="26ab3503-07c3-41e6-b08c-1c4c3c606834" providerId="ADAL" clId="{1ECE50EE-0A28-441F-98D4-59051D72AA17}" dt="2022-03-09T20:16:22.813" v="9924" actId="1076"/>
          <ac:cxnSpMkLst>
            <pc:docMk/>
            <pc:sldMk cId="1551761829" sldId="282"/>
            <ac:cxnSpMk id="6" creationId="{54A5662B-A4F7-445B-9FFB-C804A2B1A62D}"/>
          </ac:cxnSpMkLst>
        </pc:cxnChg>
        <pc:cxnChg chg="add mod">
          <ac:chgData name="Tandberg, Anders" userId="26ab3503-07c3-41e6-b08c-1c4c3c606834" providerId="ADAL" clId="{1ECE50EE-0A28-441F-98D4-59051D72AA17}" dt="2022-03-09T20:15:40.712" v="9913" actId="14100"/>
          <ac:cxnSpMkLst>
            <pc:docMk/>
            <pc:sldMk cId="1551761829" sldId="282"/>
            <ac:cxnSpMk id="7" creationId="{E19BB045-8F14-4F85-B85F-E27793C9746C}"/>
          </ac:cxnSpMkLst>
        </pc:cxnChg>
        <pc:cxnChg chg="add mod">
          <ac:chgData name="Tandberg, Anders" userId="26ab3503-07c3-41e6-b08c-1c4c3c606834" providerId="ADAL" clId="{1ECE50EE-0A28-441F-98D4-59051D72AA17}" dt="2022-03-09T20:15:51.661" v="9916" actId="14100"/>
          <ac:cxnSpMkLst>
            <pc:docMk/>
            <pc:sldMk cId="1551761829" sldId="282"/>
            <ac:cxnSpMk id="9" creationId="{39414575-A754-457B-9CA3-D8B731A3584B}"/>
          </ac:cxnSpMkLst>
        </pc:cxnChg>
        <pc:cxnChg chg="add mod">
          <ac:chgData name="Tandberg, Anders" userId="26ab3503-07c3-41e6-b08c-1c4c3c606834" providerId="ADAL" clId="{1ECE50EE-0A28-441F-98D4-59051D72AA17}" dt="2022-03-09T20:16:05.015" v="9920" actId="13822"/>
          <ac:cxnSpMkLst>
            <pc:docMk/>
            <pc:sldMk cId="1551761829" sldId="282"/>
            <ac:cxnSpMk id="11" creationId="{FDE0B3CB-366E-4CFD-8AD3-3B0C50472CE7}"/>
          </ac:cxnSpMkLst>
        </pc:cxnChg>
        <pc:cxnChg chg="add mod">
          <ac:chgData name="Tandberg, Anders" userId="26ab3503-07c3-41e6-b08c-1c4c3c606834" providerId="ADAL" clId="{1ECE50EE-0A28-441F-98D4-59051D72AA17}" dt="2022-03-09T20:16:16.610" v="9923" actId="14100"/>
          <ac:cxnSpMkLst>
            <pc:docMk/>
            <pc:sldMk cId="1551761829" sldId="282"/>
            <ac:cxnSpMk id="12" creationId="{E1E7D21F-9129-4F81-8242-E7BAD2637204}"/>
          </ac:cxnSpMkLst>
        </pc:cxnChg>
      </pc:sldChg>
      <pc:sldChg chg="addSp delSp new del mod">
        <pc:chgData name="Tandberg, Anders" userId="26ab3503-07c3-41e6-b08c-1c4c3c606834" providerId="ADAL" clId="{1ECE50EE-0A28-441F-98D4-59051D72AA17}" dt="2022-03-09T20:30:36.178" v="10221" actId="47"/>
        <pc:sldMkLst>
          <pc:docMk/>
          <pc:sldMk cId="3532569469" sldId="283"/>
        </pc:sldMkLst>
        <pc:picChg chg="add del">
          <ac:chgData name="Tandberg, Anders" userId="26ab3503-07c3-41e6-b08c-1c4c3c606834" providerId="ADAL" clId="{1ECE50EE-0A28-441F-98D4-59051D72AA17}" dt="2022-03-09T20:29:27.279" v="10168" actId="478"/>
          <ac:picMkLst>
            <pc:docMk/>
            <pc:sldMk cId="3532569469" sldId="283"/>
            <ac:picMk id="5" creationId="{C79683B6-39DF-4C6C-B1C2-FBAE189E3CF9}"/>
          </ac:picMkLst>
        </pc:picChg>
      </pc:sldChg>
      <pc:sldChg chg="addSp delSp modSp new mod">
        <pc:chgData name="Tandberg, Anders" userId="26ab3503-07c3-41e6-b08c-1c4c3c606834" providerId="ADAL" clId="{1ECE50EE-0A28-441F-98D4-59051D72AA17}" dt="2022-03-09T20:30:15.016" v="10220" actId="20577"/>
        <pc:sldMkLst>
          <pc:docMk/>
          <pc:sldMk cId="2165824275" sldId="284"/>
        </pc:sldMkLst>
        <pc:spChg chg="del">
          <ac:chgData name="Tandberg, Anders" userId="26ab3503-07c3-41e6-b08c-1c4c3c606834" providerId="ADAL" clId="{1ECE50EE-0A28-441F-98D4-59051D72AA17}" dt="2022-03-09T20:29:38.063" v="10170" actId="22"/>
          <ac:spMkLst>
            <pc:docMk/>
            <pc:sldMk cId="2165824275" sldId="284"/>
            <ac:spMk id="2" creationId="{480E4B15-0EE6-4C7D-8B11-38ED14A95671}"/>
          </ac:spMkLst>
        </pc:spChg>
        <pc:spChg chg="mod">
          <ac:chgData name="Tandberg, Anders" userId="26ab3503-07c3-41e6-b08c-1c4c3c606834" providerId="ADAL" clId="{1ECE50EE-0A28-441F-98D4-59051D72AA17}" dt="2022-03-09T20:30:15.016" v="10220" actId="20577"/>
          <ac:spMkLst>
            <pc:docMk/>
            <pc:sldMk cId="2165824275" sldId="284"/>
            <ac:spMk id="3" creationId="{E36D9838-4C4C-4A24-AB68-B9F0F08DEC6B}"/>
          </ac:spMkLst>
        </pc:spChg>
        <pc:spChg chg="add mod">
          <ac:chgData name="Tandberg, Anders" userId="26ab3503-07c3-41e6-b08c-1c4c3c606834" providerId="ADAL" clId="{1ECE50EE-0A28-441F-98D4-59051D72AA17}" dt="2022-03-09T20:30:08.360" v="10204" actId="1076"/>
          <ac:spMkLst>
            <pc:docMk/>
            <pc:sldMk cId="2165824275" sldId="284"/>
            <ac:spMk id="6" creationId="{AEFB9358-599C-4B05-99E7-A1AD6AD03C0E}"/>
          </ac:spMkLst>
        </pc:spChg>
        <pc:picChg chg="add mod ord modCrop">
          <ac:chgData name="Tandberg, Anders" userId="26ab3503-07c3-41e6-b08c-1c4c3c606834" providerId="ADAL" clId="{1ECE50EE-0A28-441F-98D4-59051D72AA17}" dt="2022-03-09T20:29:38.063" v="10170" actId="22"/>
          <ac:picMkLst>
            <pc:docMk/>
            <pc:sldMk cId="2165824275" sldId="284"/>
            <ac:picMk id="5" creationId="{64BE37F1-BEBF-456B-8445-4B509200DADA}"/>
          </ac:picMkLst>
        </pc:picChg>
      </pc:sldChg>
      <pc:sldChg chg="delSp modSp add mod">
        <pc:chgData name="Tandberg, Anders" userId="26ab3503-07c3-41e6-b08c-1c4c3c606834" providerId="ADAL" clId="{1ECE50EE-0A28-441F-98D4-59051D72AA17}" dt="2022-03-09T22:49:37.160" v="11596" actId="20577"/>
        <pc:sldMkLst>
          <pc:docMk/>
          <pc:sldMk cId="3384150077" sldId="285"/>
        </pc:sldMkLst>
        <pc:spChg chg="mod">
          <ac:chgData name="Tandberg, Anders" userId="26ab3503-07c3-41e6-b08c-1c4c3c606834" providerId="ADAL" clId="{1ECE50EE-0A28-441F-98D4-59051D72AA17}" dt="2022-03-09T22:49:37.160" v="11596" actId="20577"/>
          <ac:spMkLst>
            <pc:docMk/>
            <pc:sldMk cId="3384150077" sldId="285"/>
            <ac:spMk id="3" creationId="{1F7D27C0-0554-43D6-B0A9-58B7595A2EBF}"/>
          </ac:spMkLst>
        </pc:spChg>
        <pc:picChg chg="mod">
          <ac:chgData name="Tandberg, Anders" userId="26ab3503-07c3-41e6-b08c-1c4c3c606834" providerId="ADAL" clId="{1ECE50EE-0A28-441F-98D4-59051D72AA17}" dt="2022-03-09T22:33:02.889" v="10870" actId="1076"/>
          <ac:picMkLst>
            <pc:docMk/>
            <pc:sldMk cId="3384150077" sldId="285"/>
            <ac:picMk id="5" creationId="{2B1EF94E-BC95-4E45-B6E1-F12DD0DDD30C}"/>
          </ac:picMkLst>
        </pc:picChg>
        <pc:picChg chg="del">
          <ac:chgData name="Tandberg, Anders" userId="26ab3503-07c3-41e6-b08c-1c4c3c606834" providerId="ADAL" clId="{1ECE50EE-0A28-441F-98D4-59051D72AA17}" dt="2022-03-09T22:21:49.029" v="10588" actId="478"/>
          <ac:picMkLst>
            <pc:docMk/>
            <pc:sldMk cId="3384150077" sldId="285"/>
            <ac:picMk id="10" creationId="{F91208F7-76D1-4F1E-8CD5-D98ADC3CCC0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9. mar 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Kommunene i Midt- og Sør-Troms bør ha en mer restriktiv dispensasjonspraksis på våren tilsvarende som FI/NT. Det er de samme reindrifts, vilt og terrenghensynene som skal tas her som lenger nord og øst i fylket. Kommunen kan innarbeide strengere kriterier for å innvilge dispensasjon etter f.eks. 4. mai – dette ligger til kommunens </a:t>
            </a:r>
            <a:r>
              <a:rPr lang="nb-NO" i="1" dirty="0"/>
              <a:t>skjønn.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004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HR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økonomi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og </a:t>
              </a:r>
              <a:b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økonomi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6437979" y="2264921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Support and Communications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D5182EC3-D6C8-4C27-BFC0-24B96C278978}"/>
              </a:ext>
            </a:extLst>
          </p:cNvPr>
          <p:cNvCxnSpPr/>
          <p:nvPr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and </a:t>
              </a:r>
              <a:b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Finance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9. mar 2022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eur03.safelinks.protection.outlook.com/?url=https://skjema.no/SF/snoskuterloype&amp;data=04%7C01%7Cfmfianta@statsforvalteren.no%7C7b36e5f87e73400e4d0d08d8f8ed9d89%7C8a6fa58e51534bfa9a8b573d985a4186%7C0%7C0%7C637533046715329329%7CUnknown%7CTWFpbGZsb3d8eyJWIjoiMC4wLjAwMDAiLCJQIjoiV2luMzIiLCJBTiI6Ik1haWwiLCJXVCI6Mn0=%7C1000&amp;sdata=LTgNewGN1nDaM7ehXNnbuLYDTo0cdwJDX1XXnfEpEXU=&amp;reserved=0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9. mar 2022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482E7-C0CA-4B57-804C-AF549FC13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7593" y="958646"/>
            <a:ext cx="8258026" cy="1636274"/>
          </a:xfrm>
        </p:spPr>
        <p:txBody>
          <a:bodyPr/>
          <a:lstStyle/>
          <a:p>
            <a:r>
              <a:rPr lang="nb-NO" sz="3200" dirty="0"/>
              <a:t>Forlenget åpningstid etter 4. mai for snøskuterløyper i Finnmark, Nord-Troms og gamle isfiskeløyper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05C251-B222-46ED-83F3-3029CA609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b="1" dirty="0"/>
              <a:t>Anders Tandberg</a:t>
            </a:r>
          </a:p>
          <a:p>
            <a:r>
              <a:rPr lang="nb-NO" dirty="0"/>
              <a:t>seniorrådgiver seksjon Vilt og motorferdsel, Miljøavdelingen</a:t>
            </a:r>
          </a:p>
          <a:p>
            <a:r>
              <a:rPr lang="nb-NO" dirty="0"/>
              <a:t>fmfianta@statsforvalteren.no</a:t>
            </a:r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4F7C5F2-8598-4A4F-AD73-19BD619321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105930"/>
            <a:ext cx="10078772" cy="5203317"/>
          </a:xfrm>
        </p:spPr>
        <p:txBody>
          <a:bodyPr/>
          <a:lstStyle/>
          <a:p>
            <a:r>
              <a:rPr lang="nb-NO" sz="1800" b="1" dirty="0"/>
              <a:t>Forlenger </a:t>
            </a:r>
            <a:r>
              <a:rPr lang="nb-NO" sz="1800" b="1" u="sng" dirty="0"/>
              <a:t>ikke</a:t>
            </a:r>
            <a:r>
              <a:rPr lang="nb-NO" sz="1800" b="1" dirty="0"/>
              <a:t> </a:t>
            </a:r>
            <a:r>
              <a:rPr lang="nb-NO" sz="1800" dirty="0"/>
              <a:t>dersom søknaden </a:t>
            </a:r>
            <a:r>
              <a:rPr lang="nb-NO" sz="1800" b="1" dirty="0"/>
              <a:t>mangler eksplisitt samtykke </a:t>
            </a:r>
            <a:r>
              <a:rPr lang="nb-NO" sz="1800" dirty="0"/>
              <a:t>fra berørte reinbeitedistrikt/siidaer</a:t>
            </a:r>
          </a:p>
          <a:p>
            <a:r>
              <a:rPr lang="nb-NO" sz="1800" dirty="0"/>
              <a:t>Løypa kan kun være åpen dersom </a:t>
            </a:r>
            <a:r>
              <a:rPr lang="nb-NO" sz="1800" b="1" u="sng" dirty="0"/>
              <a:t>bærende snølag i hele løypa </a:t>
            </a:r>
          </a:p>
          <a:p>
            <a:r>
              <a:rPr lang="nb-NO" sz="1800" dirty="0"/>
              <a:t>SF gjør </a:t>
            </a:r>
            <a:r>
              <a:rPr lang="nb-NO" sz="1800" b="1" dirty="0"/>
              <a:t>selvstendige vurderinger </a:t>
            </a:r>
            <a:r>
              <a:rPr lang="nb-NO" sz="1800" dirty="0"/>
              <a:t>av snøforhold, sikkerhet, naturmangfold og reindrift på </a:t>
            </a:r>
            <a:r>
              <a:rPr lang="nb-NO" sz="1800" u="sng" dirty="0"/>
              <a:t>oppdatert kunnskapsgrunnlag</a:t>
            </a:r>
          </a:p>
          <a:p>
            <a:pPr lvl="1"/>
            <a:r>
              <a:rPr lang="nb-NO" sz="1600" dirty="0"/>
              <a:t>SVV </a:t>
            </a:r>
            <a:r>
              <a:rPr lang="nb-NO" sz="1600" dirty="0" err="1"/>
              <a:t>Vegkamera</a:t>
            </a:r>
            <a:endParaRPr lang="nb-NO" sz="1600" dirty="0"/>
          </a:p>
          <a:p>
            <a:pPr lvl="1"/>
            <a:r>
              <a:rPr lang="nb-NO" sz="1600" dirty="0"/>
              <a:t>Rapporter fra oppsynsmyndighetene og egne ansatte</a:t>
            </a:r>
          </a:p>
          <a:p>
            <a:pPr lvl="1"/>
            <a:r>
              <a:rPr lang="nb-NO" sz="1600" dirty="0"/>
              <a:t>NVEs Varsom.no – skred og isforhold</a:t>
            </a:r>
          </a:p>
          <a:p>
            <a:pPr lvl="1"/>
            <a:r>
              <a:rPr lang="nb-NO" sz="1600" dirty="0"/>
              <a:t>Modelleringer av snøsmelting 10d fremover (senorge.no) + yr.no</a:t>
            </a:r>
          </a:p>
          <a:p>
            <a:pPr lvl="1"/>
            <a:r>
              <a:rPr lang="nb-NO" sz="1600" dirty="0"/>
              <a:t>Tilbakemeldinger fra SF Reindriftsavdelinga / reindriftsnæringa om endrede forhold siden søknadstidspunkt</a:t>
            </a:r>
          </a:p>
          <a:p>
            <a:endParaRPr lang="nb-NO" sz="2000" u="sng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B2F2F1B-4C10-4074-9624-8FD015A2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32487"/>
            <a:ext cx="10080625" cy="457200"/>
          </a:xfrm>
        </p:spPr>
        <p:txBody>
          <a:bodyPr/>
          <a:lstStyle/>
          <a:p>
            <a:r>
              <a:rPr lang="nb-NO" sz="2800" dirty="0"/>
              <a:t>Statsforvalterens vurdering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947350A-0089-4D7D-AFBD-423F184DD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9468"/>
            <a:ext cx="12192000" cy="196112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97EE954-2F42-4D43-8109-17719ECB4AFB}"/>
              </a:ext>
            </a:extLst>
          </p:cNvPr>
          <p:cNvSpPr txBox="1"/>
          <p:nvPr/>
        </p:nvSpPr>
        <p:spPr>
          <a:xfrm>
            <a:off x="10770521" y="6568761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Foto: Statsforvalteren</a:t>
            </a:r>
          </a:p>
        </p:txBody>
      </p:sp>
    </p:spTree>
    <p:extLst>
      <p:ext uri="{BB962C8B-B14F-4D97-AF65-F5344CB8AC3E}">
        <p14:creationId xmlns:p14="http://schemas.microsoft.com/office/powerpoint/2010/main" val="2658005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A64F5C9-8954-4047-BB2A-5B79291A29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6465" y="2304790"/>
            <a:ext cx="5439841" cy="4003936"/>
          </a:xfrm>
        </p:spPr>
        <p:txBody>
          <a:bodyPr/>
          <a:lstStyle/>
          <a:p>
            <a:pPr lvl="1"/>
            <a:r>
              <a:rPr lang="nb-NO" dirty="0"/>
              <a:t>Hvor lenge kan løypa holdes åpen? 1., 2. eller 3. helg etter 4. mai?</a:t>
            </a:r>
          </a:p>
          <a:p>
            <a:pPr lvl="1"/>
            <a:r>
              <a:rPr lang="nb-NO" dirty="0"/>
              <a:t>Erfaringer fra tidligere år </a:t>
            </a:r>
          </a:p>
          <a:p>
            <a:pPr lvl="1"/>
            <a:r>
              <a:rPr lang="nb-NO" dirty="0"/>
              <a:t>Lavtliggende løypestart – raskt bart?</a:t>
            </a:r>
          </a:p>
          <a:p>
            <a:pPr lvl="1"/>
            <a:r>
              <a:rPr lang="nb-NO" dirty="0"/>
              <a:t>Løype etter veg eller i terrenget? – fare for terrengskade</a:t>
            </a:r>
          </a:p>
          <a:p>
            <a:pPr lvl="1"/>
            <a:r>
              <a:rPr lang="nb-NO" dirty="0"/>
              <a:t>Løype på vann/vassdrag eller skredutsatt terreng?</a:t>
            </a:r>
          </a:p>
          <a:p>
            <a:pPr lvl="1"/>
            <a:r>
              <a:rPr lang="nb-NO" dirty="0"/>
              <a:t>Type biotop – eks. skogsområder vs. snaufjell - naturmangfold som ikke fremkommer i offentlige databaser?</a:t>
            </a:r>
          </a:p>
          <a:p>
            <a:endParaRPr lang="nb-NO" dirty="0"/>
          </a:p>
        </p:txBody>
      </p:sp>
      <p:pic>
        <p:nvPicPr>
          <p:cNvPr id="7" name="Plassholder for bilde 6" descr="Et bilde som inneholder tekst, utendørs, kyst&#10;&#10;Automatisk generert beskrivelse">
            <a:extLst>
              <a:ext uri="{FF2B5EF4-FFF2-40B4-BE49-F238E27FC236}">
                <a16:creationId xmlns:a16="http://schemas.microsoft.com/office/drawing/2014/main" id="{ACAAE7AA-1199-4A5F-BB2B-82741281FF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2" r="27042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B2884337-D132-4069-A311-2DE8EA436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b="1" dirty="0"/>
              <a:t>Risikovurderinger </a:t>
            </a:r>
            <a:r>
              <a:rPr lang="nb-NO" sz="2400" dirty="0"/>
              <a:t>– Jo bedre søknader, jo mindre usikkerhet, </a:t>
            </a:r>
            <a:r>
              <a:rPr lang="nb-NO" sz="2400" u="sng" dirty="0"/>
              <a:t>men</a:t>
            </a:r>
            <a:r>
              <a:rPr lang="nb-NO" sz="2400" dirty="0"/>
              <a:t> forholdene endres raskt på våren</a:t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3AD16BA-914C-4620-988A-EF511BE78E1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Ifjordfjellet 2020 - Statsforvalteren</a:t>
            </a:r>
          </a:p>
        </p:txBody>
      </p:sp>
    </p:spTree>
    <p:extLst>
      <p:ext uri="{BB962C8B-B14F-4D97-AF65-F5344CB8AC3E}">
        <p14:creationId xmlns:p14="http://schemas.microsoft.com/office/powerpoint/2010/main" val="3579283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11" descr="Barta, Karasjok - nær løypestart">
            <a:extLst>
              <a:ext uri="{FF2B5EF4-FFF2-40B4-BE49-F238E27FC236}">
                <a16:creationId xmlns:a16="http://schemas.microsoft.com/office/drawing/2014/main" id="{F9CC47F9-51FB-464C-A576-3BB54566B3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pic>
        <p:nvPicPr>
          <p:cNvPr id="14" name="Plassholder for bilde 13" descr="Et bilde som inneholder scene, utendørs, vei, bilvei&#10;&#10;Automatisk generert beskrivelse">
            <a:extLst>
              <a:ext uri="{FF2B5EF4-FFF2-40B4-BE49-F238E27FC236}">
                <a16:creationId xmlns:a16="http://schemas.microsoft.com/office/drawing/2014/main" id="{7EAD515A-186D-4177-8D73-B90729E8F67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15F53A-9DEF-4298-8605-DF0DB447C5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Statens vegvesen </a:t>
            </a:r>
            <a:r>
              <a:rPr lang="nb-NO" dirty="0" err="1"/>
              <a:t>vegkamera</a:t>
            </a:r>
            <a:r>
              <a:rPr lang="nb-NO" dirty="0"/>
              <a:t> – ved omsøkte løyper april 2021</a:t>
            </a:r>
          </a:p>
        </p:txBody>
      </p:sp>
      <p:pic>
        <p:nvPicPr>
          <p:cNvPr id="16" name="Plassholder for bilde 15" descr="Et bilde som inneholder himmel, utendørs, natur, kyst&#10;&#10;Automatisk generert beskrivelse">
            <a:extLst>
              <a:ext uri="{FF2B5EF4-FFF2-40B4-BE49-F238E27FC236}">
                <a16:creationId xmlns:a16="http://schemas.microsoft.com/office/drawing/2014/main" id="{D5901942-D9A1-4D3D-B077-E74D177D1BD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>
            <a:fillRect/>
          </a:stretch>
        </p:blipFill>
        <p:spPr/>
      </p:pic>
      <p:pic>
        <p:nvPicPr>
          <p:cNvPr id="18" name="Plassholder for bilde 17" descr="Et bilde som inneholder snø, utendørs, scene, vei&#10;&#10;Automatisk generert beskrivelse">
            <a:extLst>
              <a:ext uri="{FF2B5EF4-FFF2-40B4-BE49-F238E27FC236}">
                <a16:creationId xmlns:a16="http://schemas.microsoft.com/office/drawing/2014/main" id="{7214B79B-AE42-49B2-A3C6-881289A33E4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225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53377B5-E3CE-4579-B979-2A651461B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6" b="1511"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0D79047-2AAE-4E36-AA3C-F6F67F4964F5}"/>
              </a:ext>
            </a:extLst>
          </p:cNvPr>
          <p:cNvSpPr txBox="1"/>
          <p:nvPr/>
        </p:nvSpPr>
        <p:spPr>
          <a:xfrm>
            <a:off x="2251422" y="553250"/>
            <a:ext cx="5363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Eksempel på omsøkt løype 2021</a:t>
            </a:r>
          </a:p>
          <a:p>
            <a:r>
              <a:rPr lang="nb-NO" dirty="0"/>
              <a:t>Bilde tatt av SNO under befaring slutten av april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A66DA057-586E-47F3-8E95-166965D042FB}"/>
              </a:ext>
            </a:extLst>
          </p:cNvPr>
          <p:cNvCxnSpPr/>
          <p:nvPr/>
        </p:nvCxnSpPr>
        <p:spPr>
          <a:xfrm>
            <a:off x="7061627" y="2051637"/>
            <a:ext cx="1029660" cy="480636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2A9EDB41-D9A4-4E49-AA27-1B17247936D1}"/>
              </a:ext>
            </a:extLst>
          </p:cNvPr>
          <p:cNvCxnSpPr/>
          <p:nvPr/>
        </p:nvCxnSpPr>
        <p:spPr>
          <a:xfrm flipH="1">
            <a:off x="2522943" y="2022359"/>
            <a:ext cx="3937927" cy="483563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E78C5B7-3E44-4E7D-B5DC-5E909CB8754E}"/>
              </a:ext>
            </a:extLst>
          </p:cNvPr>
          <p:cNvSpPr txBox="1"/>
          <p:nvPr/>
        </p:nvSpPr>
        <p:spPr>
          <a:xfrm>
            <a:off x="5190616" y="6488658"/>
            <a:ext cx="82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Løypa</a:t>
            </a:r>
          </a:p>
        </p:txBody>
      </p:sp>
    </p:spTree>
    <p:extLst>
      <p:ext uri="{BB962C8B-B14F-4D97-AF65-F5344CB8AC3E}">
        <p14:creationId xmlns:p14="http://schemas.microsoft.com/office/powerpoint/2010/main" val="127605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7B8CA91-2A73-4D8B-B0F1-69EA9F7AD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424609"/>
            <a:ext cx="10078772" cy="4884638"/>
          </a:xfrm>
        </p:spPr>
        <p:txBody>
          <a:bodyPr/>
          <a:lstStyle/>
          <a:p>
            <a:r>
              <a:rPr lang="nb-NO" dirty="0"/>
              <a:t>Følger kommunens prioriteringsliste jf. søknad</a:t>
            </a:r>
          </a:p>
          <a:p>
            <a:pPr lvl="1"/>
            <a:r>
              <a:rPr lang="nb-NO" dirty="0"/>
              <a:t>Løyper til hyttefelt, isfiskevann, fjellstuer, næring mv.</a:t>
            </a:r>
          </a:p>
          <a:p>
            <a:r>
              <a:rPr lang="nb-NO" dirty="0"/>
              <a:t>Løyper som vurderes å ha lavest risiko</a:t>
            </a:r>
          </a:p>
          <a:p>
            <a:r>
              <a:rPr lang="nb-NO" dirty="0"/>
              <a:t>Begrenset antall påkoblingsløyper til en hovedløype – samla belastning</a:t>
            </a:r>
          </a:p>
          <a:p>
            <a:r>
              <a:rPr lang="nb-NO" dirty="0"/>
              <a:t>Løyper som går etter vei heller enn rett på marka – terrengslitasje</a:t>
            </a:r>
          </a:p>
          <a:p>
            <a:r>
              <a:rPr lang="nb-NO" dirty="0"/>
              <a:t>Høyereliggende fremfor lavereliggende løypestarter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1E5DDC1-291E-4346-AE8E-21D9439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57200"/>
            <a:ext cx="10080625" cy="715617"/>
          </a:xfrm>
        </p:spPr>
        <p:txBody>
          <a:bodyPr/>
          <a:lstStyle/>
          <a:p>
            <a:r>
              <a:rPr lang="nb-NO" dirty="0"/>
              <a:t>Prioriteringer</a:t>
            </a:r>
          </a:p>
        </p:txBody>
      </p:sp>
    </p:spTree>
    <p:extLst>
      <p:ext uri="{BB962C8B-B14F-4D97-AF65-F5344CB8AC3E}">
        <p14:creationId xmlns:p14="http://schemas.microsoft.com/office/powerpoint/2010/main" val="155313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414C3C1-F205-49CB-8892-1C683BA898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269985"/>
            <a:ext cx="3719868" cy="5039262"/>
          </a:xfrm>
        </p:spPr>
        <p:txBody>
          <a:bodyPr/>
          <a:lstStyle/>
          <a:p>
            <a:r>
              <a:rPr lang="nb-NO" sz="2000" b="1" dirty="0"/>
              <a:t>141</a:t>
            </a:r>
            <a:r>
              <a:rPr lang="nb-NO" sz="2000" dirty="0"/>
              <a:t> omsøkte løyper</a:t>
            </a:r>
          </a:p>
          <a:p>
            <a:r>
              <a:rPr lang="nb-NO" sz="2000" b="1" u="sng" dirty="0"/>
              <a:t>Innvilget: </a:t>
            </a:r>
            <a:r>
              <a:rPr lang="nb-NO" sz="2000" dirty="0"/>
              <a:t>77 løype-strekninger i </a:t>
            </a:r>
            <a:r>
              <a:rPr lang="nb-NO" sz="2000" dirty="0" err="1"/>
              <a:t>Finnmakr</a:t>
            </a:r>
            <a:r>
              <a:rPr lang="nb-NO" sz="2000" dirty="0"/>
              <a:t>/Nord-Troms + 1 i Bardu</a:t>
            </a:r>
          </a:p>
          <a:p>
            <a:r>
              <a:rPr lang="nb-NO" sz="2000" b="1" u="sng" dirty="0"/>
              <a:t>Avslag/trukket av kommunen: </a:t>
            </a:r>
            <a:r>
              <a:rPr lang="nb-NO" sz="2000" dirty="0"/>
              <a:t>64 løype-strekninger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1600" dirty="0">
                <a:latin typeface="+mn-lt"/>
              </a:rPr>
              <a:t>Hovedsakelig begrunnet i en eller flere av følgende:</a:t>
            </a:r>
          </a:p>
          <a:p>
            <a:pPr lvl="1">
              <a:buFontTx/>
              <a:buChar char="-"/>
            </a:pPr>
            <a:r>
              <a:rPr lang="nb-NO" sz="1600" dirty="0">
                <a:latin typeface="+mn-lt"/>
              </a:rPr>
              <a:t>Ikke bærende snølag</a:t>
            </a:r>
          </a:p>
          <a:p>
            <a:pPr lvl="1">
              <a:buFontTx/>
              <a:buChar char="-"/>
            </a:pPr>
            <a:r>
              <a:rPr lang="nb-NO" sz="1600" dirty="0">
                <a:latin typeface="+mn-lt"/>
              </a:rPr>
              <a:t>Reindriftsinteresser ikke avklart/reindrift imot (kalvingsområder)</a:t>
            </a:r>
          </a:p>
          <a:p>
            <a:pPr lvl="1">
              <a:buFontTx/>
              <a:buChar char="-"/>
            </a:pPr>
            <a:r>
              <a:rPr lang="nb-NO" sz="1600" dirty="0">
                <a:latin typeface="+mn-lt"/>
              </a:rPr>
              <a:t>Usikker is/åpne råk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9A9299F-5BF2-4BDC-8585-26A270D6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449056"/>
            <a:ext cx="3719868" cy="558110"/>
          </a:xfrm>
        </p:spPr>
        <p:txBody>
          <a:bodyPr/>
          <a:lstStyle/>
          <a:p>
            <a:r>
              <a:rPr lang="nb-NO" sz="3600" dirty="0"/>
              <a:t>Vedtak 2021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10A30AA2-E6DD-46ED-8C0F-DA66BEBB1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10" y="1335035"/>
            <a:ext cx="6771828" cy="50392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56C7363-6241-410C-8557-538AEDE28A92}"/>
              </a:ext>
            </a:extLst>
          </p:cNvPr>
          <p:cNvSpPr txBox="1"/>
          <p:nvPr/>
        </p:nvSpPr>
        <p:spPr>
          <a:xfrm>
            <a:off x="6479540" y="151688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2021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F68766B-A028-4D64-A2BB-CB38C9E30921}"/>
              </a:ext>
            </a:extLst>
          </p:cNvPr>
          <p:cNvSpPr txBox="1"/>
          <p:nvPr/>
        </p:nvSpPr>
        <p:spPr>
          <a:xfrm>
            <a:off x="8526515" y="5412769"/>
            <a:ext cx="358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rgbClr val="00B050"/>
                </a:solidFill>
              </a:rPr>
              <a:t>--- Løype </a:t>
            </a:r>
            <a:r>
              <a:rPr lang="nb-NO" sz="1200" u="sng" dirty="0">
                <a:solidFill>
                  <a:srgbClr val="00B050"/>
                </a:solidFill>
              </a:rPr>
              <a:t>innvilget</a:t>
            </a:r>
            <a:r>
              <a:rPr lang="nb-NO" sz="1200" dirty="0">
                <a:solidFill>
                  <a:srgbClr val="00B050"/>
                </a:solidFill>
              </a:rPr>
              <a:t> forlenget åpningstid</a:t>
            </a:r>
          </a:p>
          <a:p>
            <a:r>
              <a:rPr lang="nb-NO" sz="1200" dirty="0">
                <a:solidFill>
                  <a:schemeClr val="accent5"/>
                </a:solidFill>
              </a:rPr>
              <a:t>--- Løype </a:t>
            </a:r>
            <a:r>
              <a:rPr lang="nb-NO" sz="1200" u="sng" dirty="0">
                <a:solidFill>
                  <a:schemeClr val="accent5"/>
                </a:solidFill>
              </a:rPr>
              <a:t>ikke</a:t>
            </a:r>
            <a:r>
              <a:rPr lang="nb-NO" sz="1200" dirty="0">
                <a:solidFill>
                  <a:schemeClr val="accent5"/>
                </a:solidFill>
              </a:rPr>
              <a:t> innvilget om forlenget åpningstid/stengt av kommunen før 5. mai</a:t>
            </a:r>
          </a:p>
        </p:txBody>
      </p:sp>
    </p:spTree>
    <p:extLst>
      <p:ext uri="{BB962C8B-B14F-4D97-AF65-F5344CB8AC3E}">
        <p14:creationId xmlns:p14="http://schemas.microsoft.com/office/powerpoint/2010/main" val="389691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888871B-5470-48DE-9F98-17CA6DC7C8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544584"/>
            <a:ext cx="4889693" cy="4764663"/>
          </a:xfrm>
        </p:spPr>
        <p:txBody>
          <a:bodyPr/>
          <a:lstStyle/>
          <a:p>
            <a:r>
              <a:rPr lang="nb-NO" b="1" dirty="0"/>
              <a:t>Vilkår i vedtak om forlenget åpningstid:</a:t>
            </a:r>
          </a:p>
          <a:p>
            <a:endParaRPr lang="nb-NO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/>
              <a:t>Stenge</a:t>
            </a:r>
            <a:r>
              <a:rPr lang="nb-NO" sz="2000" dirty="0"/>
              <a:t> dersom </a:t>
            </a:r>
            <a:r>
              <a:rPr lang="nb-NO" sz="2000" b="1" u="sng" dirty="0"/>
              <a:t>reindrifta</a:t>
            </a:r>
            <a:r>
              <a:rPr lang="nb-NO" sz="2000" dirty="0"/>
              <a:t> ber om 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/>
              <a:t>Overvåke</a:t>
            </a:r>
            <a:r>
              <a:rPr lang="nb-NO" sz="2000" dirty="0"/>
              <a:t> smeltesituasjonen og </a:t>
            </a:r>
            <a:r>
              <a:rPr lang="nb-NO" sz="2000" b="1" dirty="0"/>
              <a:t>stenge</a:t>
            </a:r>
            <a:r>
              <a:rPr lang="nb-NO" sz="2000" dirty="0"/>
              <a:t> dersom det </a:t>
            </a:r>
            <a:r>
              <a:rPr lang="nb-NO" sz="2000" b="1" u="sng" dirty="0"/>
              <a:t>ikke er bærende snølag i hele løypa</a:t>
            </a:r>
            <a:r>
              <a:rPr lang="nb-NO" sz="2000" dirty="0"/>
              <a:t> </a:t>
            </a:r>
            <a:r>
              <a:rPr lang="nb-NO" sz="2000" i="1" dirty="0"/>
              <a:t>(Nb! Løypestart)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dirty="0"/>
              <a:t>Overvåke</a:t>
            </a:r>
            <a:r>
              <a:rPr lang="nb-NO" sz="2000" dirty="0"/>
              <a:t> </a:t>
            </a:r>
            <a:r>
              <a:rPr lang="nb-NO" sz="2000" b="1" u="sng" dirty="0"/>
              <a:t>skredsituasjon</a:t>
            </a:r>
            <a:r>
              <a:rPr lang="nb-NO" sz="2000" dirty="0"/>
              <a:t> og </a:t>
            </a:r>
            <a:r>
              <a:rPr lang="nb-NO" sz="2000" b="1" u="sng" dirty="0" err="1"/>
              <a:t>istykkelse</a:t>
            </a:r>
            <a:r>
              <a:rPr lang="nb-NO" sz="2000" dirty="0"/>
              <a:t> og </a:t>
            </a:r>
            <a:r>
              <a:rPr lang="nb-NO" sz="2000" b="1" dirty="0"/>
              <a:t>stenge</a:t>
            </a:r>
            <a:r>
              <a:rPr lang="nb-NO" sz="2000" dirty="0"/>
              <a:t> dersom økt skredfare eller usikker is </a:t>
            </a:r>
            <a:r>
              <a:rPr lang="nb-NO" sz="2000" i="1" dirty="0"/>
              <a:t>(Nb! ikke skredvarsling for Øst-Finnmark)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3E79AC7-ACD8-4409-80B7-9815B9BCCE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2908" y="1544584"/>
            <a:ext cx="4881551" cy="2310713"/>
          </a:xfrm>
        </p:spPr>
        <p:txBody>
          <a:bodyPr/>
          <a:lstStyle/>
          <a:p>
            <a:r>
              <a:rPr lang="nb-NO" sz="1800" b="1" dirty="0"/>
              <a:t>Planlegge</a:t>
            </a:r>
            <a:r>
              <a:rPr lang="nb-NO" sz="1800" dirty="0"/>
              <a:t> for, og </a:t>
            </a:r>
            <a:r>
              <a:rPr lang="nb-NO" sz="1800" b="1" dirty="0"/>
              <a:t>påse at</a:t>
            </a:r>
            <a:r>
              <a:rPr lang="nb-NO" sz="1800" dirty="0"/>
              <a:t>, </a:t>
            </a:r>
            <a:r>
              <a:rPr lang="nb-NO" sz="1800" b="1" u="sng" dirty="0"/>
              <a:t>løypestikkene tas inn</a:t>
            </a:r>
            <a:r>
              <a:rPr lang="nb-NO" sz="1800" dirty="0"/>
              <a:t> i den tiden løypene er åpne </a:t>
            </a:r>
          </a:p>
          <a:p>
            <a:r>
              <a:rPr lang="nb-NO" sz="1800" dirty="0"/>
              <a:t>Ved løyper nært </a:t>
            </a:r>
            <a:r>
              <a:rPr lang="nb-NO" sz="1800" b="1" dirty="0"/>
              <a:t>kalvingsområder</a:t>
            </a:r>
            <a:r>
              <a:rPr lang="nb-NO" sz="1800" dirty="0"/>
              <a:t> for rein ha </a:t>
            </a:r>
            <a:r>
              <a:rPr lang="nb-NO" sz="1800" b="1" dirty="0"/>
              <a:t>dialog</a:t>
            </a:r>
            <a:r>
              <a:rPr lang="nb-NO" sz="1800" dirty="0"/>
              <a:t> med berørt reinbeitedistrikt/siida om </a:t>
            </a:r>
            <a:r>
              <a:rPr lang="nb-NO" sz="1800" b="1" dirty="0"/>
              <a:t>inntaking av stikker</a:t>
            </a:r>
          </a:p>
          <a:p>
            <a:r>
              <a:rPr lang="nb-NO" sz="1800" b="1" dirty="0"/>
              <a:t>Føre-var-prinsippet </a:t>
            </a:r>
            <a:r>
              <a:rPr lang="nb-NO" sz="1800" dirty="0"/>
              <a:t>i naturmangfoldloven § 9 skal legges til grunn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B4AF41E-7565-4E72-AE03-B621EDF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00449"/>
            <a:ext cx="10080625" cy="710513"/>
          </a:xfrm>
        </p:spPr>
        <p:txBody>
          <a:bodyPr/>
          <a:lstStyle/>
          <a:p>
            <a:r>
              <a:rPr lang="nb-NO" sz="2400" b="1" dirty="0"/>
              <a:t>Kommunens ansvar når løyper er gitt forlenget åpningstid</a:t>
            </a:r>
            <a:br>
              <a:rPr lang="nb-NO" sz="2000" b="1" dirty="0"/>
            </a:br>
            <a:r>
              <a:rPr lang="nb-NO" sz="2000" dirty="0"/>
              <a:t>- overvåke løypene og stenge disse raskt ved behov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87EDED7-C3C4-49D3-B435-300C130D8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194" y="4251730"/>
            <a:ext cx="2678978" cy="21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9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F7D27C0-0554-43D6-B0A9-58B7595A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607455"/>
            <a:ext cx="10080625" cy="801216"/>
          </a:xfrm>
        </p:spPr>
        <p:txBody>
          <a:bodyPr/>
          <a:lstStyle/>
          <a:p>
            <a:r>
              <a:rPr lang="nb-NO" dirty="0"/>
              <a:t>Nok snø i løypestart? </a:t>
            </a:r>
            <a:br>
              <a:rPr lang="nb-NO" dirty="0"/>
            </a:br>
            <a:r>
              <a:rPr lang="nb-NO" sz="1400" dirty="0"/>
              <a:t>Ikke forlenget løype i Øst-Finnmark 2021: </a:t>
            </a:r>
            <a:r>
              <a:rPr lang="nb-NO" sz="1400" dirty="0" err="1"/>
              <a:t>t.v</a:t>
            </a:r>
            <a:r>
              <a:rPr lang="nb-NO" sz="1400" dirty="0"/>
              <a:t>: 24. april (før snøfall), </a:t>
            </a:r>
            <a:r>
              <a:rPr lang="nb-NO" sz="1400" dirty="0" err="1"/>
              <a:t>t.h</a:t>
            </a:r>
            <a:r>
              <a:rPr lang="nb-NO" sz="1400" dirty="0"/>
              <a:t>: 2. mai (etter snøfall samme løype, dog ikke bærende snølag)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B1EF94E-BC95-4E45-B6E1-F12DD0DD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538417"/>
            <a:ext cx="6899965" cy="490292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61AF1DE-A18A-4EC2-B801-9E02F320368C}"/>
              </a:ext>
            </a:extLst>
          </p:cNvPr>
          <p:cNvSpPr txBox="1"/>
          <p:nvPr/>
        </p:nvSpPr>
        <p:spPr>
          <a:xfrm>
            <a:off x="7537621" y="6441338"/>
            <a:ext cx="1730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Foto: Statsforvalteren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91208F7-76D1-4F1E-8CD5-D98ADC3CC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05" y="1538417"/>
            <a:ext cx="4827274" cy="49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5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F7D27C0-0554-43D6-B0A9-58B7595A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337930"/>
            <a:ext cx="10080625" cy="1070741"/>
          </a:xfrm>
        </p:spPr>
        <p:txBody>
          <a:bodyPr/>
          <a:lstStyle/>
          <a:p>
            <a:pPr algn="ctr"/>
            <a:r>
              <a:rPr lang="nb-NO" sz="1400" b="1" dirty="0"/>
              <a:t>En avsluttende oppfordring</a:t>
            </a:r>
            <a:br>
              <a:rPr lang="nb-NO" sz="1400" b="1" dirty="0"/>
            </a:br>
            <a:br>
              <a:rPr lang="nb-NO" sz="1400" dirty="0"/>
            </a:br>
            <a:r>
              <a:rPr lang="nb-NO" sz="1400" dirty="0"/>
              <a:t>Hvilke ansvar har vi - kommunen og statsforvalteren – i det offentlige ordskiftet? Er kunnskapen om de hensynene vi som offentlige myndigheter er satt til å ivareta godt nok formidlet til befolkningen? Og hvem får støyten når ei løype ikke blir forlenga?..   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B1EF94E-BC95-4E45-B6E1-F12DD0DD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53" y="1538417"/>
            <a:ext cx="6899965" cy="490292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61AF1DE-A18A-4EC2-B801-9E02F320368C}"/>
              </a:ext>
            </a:extLst>
          </p:cNvPr>
          <p:cNvSpPr txBox="1"/>
          <p:nvPr/>
        </p:nvSpPr>
        <p:spPr>
          <a:xfrm>
            <a:off x="7537621" y="6441338"/>
            <a:ext cx="1730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Foto: Statsforvalteren</a:t>
            </a:r>
          </a:p>
        </p:txBody>
      </p:sp>
    </p:spTree>
    <p:extLst>
      <p:ext uri="{BB962C8B-B14F-4D97-AF65-F5344CB8AC3E}">
        <p14:creationId xmlns:p14="http://schemas.microsoft.com/office/powerpoint/2010/main" val="3384150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64BE37F1-BEBF-456B-8445-4B509200DA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653" b="13653"/>
          <a:stretch/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36D9838-4C4C-4A24-AB68-B9F0F08DE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Statsforvalteren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EFB9358-599C-4B05-99E7-A1AD6AD03C0E}"/>
              </a:ext>
            </a:extLst>
          </p:cNvPr>
          <p:cNvSpPr txBox="1"/>
          <p:nvPr/>
        </p:nvSpPr>
        <p:spPr>
          <a:xfrm>
            <a:off x="2864126" y="1135380"/>
            <a:ext cx="392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Spørsmål i chatten?</a:t>
            </a:r>
          </a:p>
        </p:txBody>
      </p:sp>
    </p:spTree>
    <p:extLst>
      <p:ext uri="{BB962C8B-B14F-4D97-AF65-F5344CB8AC3E}">
        <p14:creationId xmlns:p14="http://schemas.microsoft.com/office/powerpoint/2010/main" val="216582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632" y="1299749"/>
            <a:ext cx="4889693" cy="49561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Nf. § 4a: </a:t>
            </a:r>
            <a:r>
              <a:rPr lang="nb-NO" sz="1800" dirty="0"/>
              <a:t>Alle snøskuterløyper i Norge skal være stengt 5. mai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Nf. § 8: </a:t>
            </a:r>
            <a:r>
              <a:rPr lang="nb-NO" sz="1800" dirty="0"/>
              <a:t>vårforbud i Finnmark/Nord-Troms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nb-NO" sz="1400" dirty="0"/>
              <a:t>Nb. Ikke SF som stenger løypene!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Prinsippet om </a:t>
            </a:r>
            <a:r>
              <a:rPr lang="nb-NO" sz="1800" b="1" dirty="0"/>
              <a:t>yngletidsfredning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Kalvingstid/yngletid/</a:t>
            </a:r>
            <a:r>
              <a:rPr lang="nb-NO" sz="1800" b="1" dirty="0" err="1"/>
              <a:t>hekketid</a:t>
            </a:r>
            <a:r>
              <a:rPr lang="nb-NO" sz="1800" dirty="0" err="1"/>
              <a:t>for</a:t>
            </a:r>
            <a:r>
              <a:rPr lang="nb-NO" sz="1800" dirty="0"/>
              <a:t> rein, vilt og fugl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Vilt og rein: </a:t>
            </a:r>
            <a:r>
              <a:rPr lang="nb-NO" sz="1800" dirty="0"/>
              <a:t>sårbare mot forstyrrelser </a:t>
            </a:r>
          </a:p>
          <a:p>
            <a:pPr marL="1028700" lvl="1" indent="-342900"/>
            <a:r>
              <a:rPr lang="nb-NO" sz="1400" dirty="0"/>
              <a:t>Flukt/frykt/unnvikelse krever energi</a:t>
            </a:r>
          </a:p>
          <a:p>
            <a:pPr marL="1028700" lvl="1" indent="-342900"/>
            <a:r>
              <a:rPr lang="nb-NO" sz="1400" dirty="0"/>
              <a:t>Tæret på oppsparte reserver gjennom lang vinter + lite mat tilgjengelig i «vårknipa»</a:t>
            </a:r>
          </a:p>
          <a:p>
            <a:pPr marL="1028700" lvl="1" indent="-342900"/>
            <a:r>
              <a:rPr lang="nb-NO" sz="1400" dirty="0"/>
              <a:t>Trenger ro og energi for å få fram unger</a:t>
            </a:r>
          </a:p>
          <a:p>
            <a:pPr marL="1485900" lvl="2" indent="-342900"/>
            <a:r>
              <a:rPr lang="nb-NO" sz="1400" dirty="0"/>
              <a:t>Hekke/yngletidspunkt er evolusjonær tilpasning og varierer lite mellom år for de fleste arter (derfor sårbare mot klimaendringer)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346879"/>
            <a:ext cx="4881551" cy="49561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Terrenget</a:t>
            </a:r>
            <a:r>
              <a:rPr lang="nb-NO" sz="1800" dirty="0"/>
              <a:t> sårbart for erosjon i vårløsninga</a:t>
            </a:r>
            <a:endParaRPr lang="nb-NO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Sikkerhetsutfordringer</a:t>
            </a:r>
            <a:r>
              <a:rPr lang="nb-NO" sz="1800" dirty="0"/>
              <a:t> – raske endringer</a:t>
            </a:r>
          </a:p>
          <a:p>
            <a:pPr lvl="2" indent="-342900"/>
            <a:r>
              <a:rPr lang="nb-NO" sz="1400" dirty="0"/>
              <a:t>Usikker is / åpne vassdrag</a:t>
            </a:r>
          </a:p>
          <a:p>
            <a:pPr lvl="2" indent="-342900"/>
            <a:r>
              <a:rPr lang="nb-NO" sz="1400" dirty="0"/>
              <a:t>Høy snøskredfare</a:t>
            </a:r>
          </a:p>
          <a:p>
            <a:pPr lvl="2" indent="-342900"/>
            <a:r>
              <a:rPr lang="nb-NO" sz="1400" dirty="0"/>
              <a:t>Framsmelting av stein o.l. (påkjørselfare)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07774"/>
            <a:ext cx="10080625" cy="685800"/>
          </a:xfrm>
        </p:spPr>
        <p:txBody>
          <a:bodyPr/>
          <a:lstStyle/>
          <a:p>
            <a:r>
              <a:rPr lang="nb-NO" sz="4000" u="sng" dirty="0"/>
              <a:t>Særskilte hensyn på våren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6D0EE5-C9A9-405B-A2D6-E55D38A0B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720" y="4701716"/>
            <a:ext cx="3286770" cy="186702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5579649-6F42-4346-BD1D-1460CDD0FDC6}"/>
              </a:ext>
            </a:extLst>
          </p:cNvPr>
          <p:cNvSpPr txBox="1"/>
          <p:nvPr/>
        </p:nvSpPr>
        <p:spPr>
          <a:xfrm>
            <a:off x="8330043" y="6516157"/>
            <a:ext cx="1677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Foto: Melhus lensmannskontor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52D32EC-7EB9-4456-9542-8A67A2D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710" y="5209999"/>
            <a:ext cx="2515858" cy="135873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4CBD136-C381-40EE-BD48-71E4DDC0E095}"/>
              </a:ext>
            </a:extLst>
          </p:cNvPr>
          <p:cNvSpPr txBox="1"/>
          <p:nvPr/>
        </p:nvSpPr>
        <p:spPr>
          <a:xfrm>
            <a:off x="5788325" y="6523903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Foto: Longyearbyen Røde Kors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ECA6F1D-DCB5-4BAE-912C-135612B99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69" y="3906853"/>
            <a:ext cx="1904351" cy="126956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D1F3A5F-2CC2-42D6-A77E-B7DC93A72A09}"/>
              </a:ext>
            </a:extLst>
          </p:cNvPr>
          <p:cNvSpPr txBox="1"/>
          <p:nvPr/>
        </p:nvSpPr>
        <p:spPr>
          <a:xfrm>
            <a:off x="6370399" y="5059542"/>
            <a:ext cx="2026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Foto: Statsforvalteren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1D0C77E-3C25-44EF-AA28-3C1E1B99C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720" y="3424217"/>
            <a:ext cx="1823713" cy="128612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B4E78B9-851A-48C7-BCF3-A70ECD7CA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6982" y="3602309"/>
            <a:ext cx="1652568" cy="109940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B61AAFE-9FD7-4BA2-884E-B867AE163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9309" y="3136875"/>
            <a:ext cx="1706734" cy="9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E14D5F3-DAE8-4B6E-B9EE-DFC2C341C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1886F7-A938-4B9E-AE71-D9C4475CF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50AEC1-9E13-4620-B8FD-500DA23C7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40DF4-CCB1-4C74-BF57-728D4FCC18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8D76458-CC01-4F23-A1F2-76BB9BF25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848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4AE4916-4141-4378-82FF-46C65273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856733"/>
            <a:ext cx="10080625" cy="592659"/>
          </a:xfrm>
        </p:spPr>
        <p:txBody>
          <a:bodyPr/>
          <a:lstStyle/>
          <a:p>
            <a:br>
              <a:rPr lang="nb-NO" sz="1800" dirty="0"/>
            </a:br>
            <a:r>
              <a:rPr lang="nb-NO" sz="1800" b="1" dirty="0"/>
              <a:t>Vinteren er en naturlig flaskehals hvor de svakeste individene dør først </a:t>
            </a:r>
            <a:br>
              <a:rPr lang="nb-NO" sz="1800" b="1" dirty="0"/>
            </a:br>
            <a:r>
              <a:rPr lang="nb-NO" sz="1800" b="1" dirty="0"/>
              <a:t>– husk at forstyrrelser kommer på toppen og kan tippe energibudsjettet for de som ellers ville overlevd</a:t>
            </a:r>
            <a:endParaRPr lang="nb-NO" sz="1800" dirty="0"/>
          </a:p>
        </p:txBody>
      </p:sp>
      <p:pic>
        <p:nvPicPr>
          <p:cNvPr id="5" name="Bilde 4" descr="Et bilde som inneholder tekst, snø, utendørs, tre&#10;&#10;Automatisk generert beskrivelse">
            <a:extLst>
              <a:ext uri="{FF2B5EF4-FFF2-40B4-BE49-F238E27FC236}">
                <a16:creationId xmlns:a16="http://schemas.microsoft.com/office/drawing/2014/main" id="{0AAF93F4-9E47-45EE-BF5B-15163500C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82" y="1621658"/>
            <a:ext cx="6165620" cy="4110413"/>
          </a:xfrm>
          <a:prstGeom prst="rect">
            <a:avLst/>
          </a:prstGeom>
        </p:spPr>
      </p:pic>
      <p:pic>
        <p:nvPicPr>
          <p:cNvPr id="7" name="Bilde 6" descr="Et bilde som inneholder tekst, snø, utendørs, natur&#10;&#10;Automatisk generert beskrivelse">
            <a:extLst>
              <a:ext uri="{FF2B5EF4-FFF2-40B4-BE49-F238E27FC236}">
                <a16:creationId xmlns:a16="http://schemas.microsoft.com/office/drawing/2014/main" id="{43821669-79D1-451D-9CC2-CB5E4E44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03" y="1475903"/>
            <a:ext cx="3317789" cy="2211859"/>
          </a:xfrm>
          <a:prstGeom prst="rect">
            <a:avLst/>
          </a:prstGeom>
        </p:spPr>
      </p:pic>
      <p:pic>
        <p:nvPicPr>
          <p:cNvPr id="9" name="Bilde 8" descr="Et bilde som inneholder tekst, pattedyr, koala&#10;&#10;Automatisk generert beskrivelse">
            <a:extLst>
              <a:ext uri="{FF2B5EF4-FFF2-40B4-BE49-F238E27FC236}">
                <a16:creationId xmlns:a16="http://schemas.microsoft.com/office/drawing/2014/main" id="{D4A4EC06-F099-4EC3-AA09-5AB3FA86E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03" y="3676865"/>
            <a:ext cx="3317788" cy="221185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523B002E-FE79-47C3-9CB1-D1BD318F5864}"/>
              </a:ext>
            </a:extLst>
          </p:cNvPr>
          <p:cNvSpPr txBox="1"/>
          <p:nvPr/>
        </p:nvSpPr>
        <p:spPr>
          <a:xfrm>
            <a:off x="7280402" y="6060989"/>
            <a:ext cx="2039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Foto: Carl Nordberg, SNO</a:t>
            </a:r>
          </a:p>
        </p:txBody>
      </p:sp>
    </p:spTree>
    <p:extLst>
      <p:ext uri="{BB962C8B-B14F-4D97-AF65-F5344CB8AC3E}">
        <p14:creationId xmlns:p14="http://schemas.microsoft.com/office/powerpoint/2010/main" val="391017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9549F27-9B76-4579-A8C9-909BC9F4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29" y="836567"/>
            <a:ext cx="11092341" cy="518486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8ED0E23-24D9-4D9B-A531-DCE685754B60}"/>
              </a:ext>
            </a:extLst>
          </p:cNvPr>
          <p:cNvSpPr txBox="1"/>
          <p:nvPr/>
        </p:nvSpPr>
        <p:spPr>
          <a:xfrm>
            <a:off x="956926" y="421068"/>
            <a:ext cx="952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Kommunene ut over Finnmark og Nord-Troms må også </a:t>
            </a:r>
          </a:p>
          <a:p>
            <a:r>
              <a:rPr lang="nb-NO" sz="2400" dirty="0"/>
              <a:t>ivareta de samme hensynene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2E1084F0-228F-437E-8A54-6A26F555A5DD}"/>
              </a:ext>
            </a:extLst>
          </p:cNvPr>
          <p:cNvCxnSpPr/>
          <p:nvPr/>
        </p:nvCxnSpPr>
        <p:spPr>
          <a:xfrm>
            <a:off x="1390389" y="4359058"/>
            <a:ext cx="0" cy="1058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0B5FCF28-E137-4097-B8B0-D9C1465D2AC4}"/>
              </a:ext>
            </a:extLst>
          </p:cNvPr>
          <p:cNvCxnSpPr/>
          <p:nvPr/>
        </p:nvCxnSpPr>
        <p:spPr>
          <a:xfrm>
            <a:off x="10563617" y="4352794"/>
            <a:ext cx="0" cy="1058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991223BE-7103-44D8-97E8-68725D55FC1B}"/>
              </a:ext>
            </a:extLst>
          </p:cNvPr>
          <p:cNvCxnSpPr>
            <a:cxnSpLocks/>
          </p:cNvCxnSpPr>
          <p:nvPr/>
        </p:nvCxnSpPr>
        <p:spPr>
          <a:xfrm>
            <a:off x="1390389" y="4359058"/>
            <a:ext cx="916487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D897EC14-D376-4236-9E54-674C6EC5D50B}"/>
              </a:ext>
            </a:extLst>
          </p:cNvPr>
          <p:cNvCxnSpPr>
            <a:cxnSpLocks/>
          </p:cNvCxnSpPr>
          <p:nvPr/>
        </p:nvCxnSpPr>
        <p:spPr>
          <a:xfrm>
            <a:off x="1390389" y="5411243"/>
            <a:ext cx="9164877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33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26D3552-5E5F-4E79-8C42-CAD816C8A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865870"/>
            <a:ext cx="4889693" cy="44433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Fylkesmannen i Finnmark: ulovfesta praksis å forlenge åpningstid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Fylkesmannen i Troms: ikke praksis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Stortingskomitéens mindretall i </a:t>
            </a:r>
            <a:r>
              <a:rPr lang="nb-NO" sz="2000" dirty="0" err="1"/>
              <a:t>Prop</a:t>
            </a:r>
            <a:r>
              <a:rPr lang="nb-NO" sz="2000" dirty="0"/>
              <a:t> 25L om at praksisen i Finnmark/Nord-Troms skal kunne fortsette – førende jf. KLD.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KLD brev 25.01.16 til FMFI og FMTR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KLD brev 08.05.20 til SFTF om at praksisen i Finnmark kan utvides til også å gjelde Nord-Troms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6CA1ED9-09E9-40C7-B04E-8C2F5F2A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630195"/>
            <a:ext cx="10078772" cy="864973"/>
          </a:xfrm>
        </p:spPr>
        <p:txBody>
          <a:bodyPr/>
          <a:lstStyle/>
          <a:p>
            <a:r>
              <a:rPr lang="nb-NO" sz="2800" dirty="0"/>
              <a:t>Grunnlaget for praksisen med forlenga åpning av snøskuterløyper i Finnmark og Nord-Troms + isfiskeløyper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6B1836-CAEC-4D04-A283-33E0DB660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28708"/>
            <a:ext cx="5372236" cy="33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9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AE393A8-D4D2-4F4F-8687-82271612D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80" y="896340"/>
            <a:ext cx="10987849" cy="50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63B968B-61B9-4256-B1F2-4B1176D83B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 sz="1800" b="0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nb-NO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KLD brev 09.10.15 til FM i Troms om forlenget åpning av </a:t>
            </a:r>
            <a:r>
              <a:rPr lang="nb-NO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gamle isfiskeløyper videreført i ny forskrift (nf. § 4a)</a:t>
            </a:r>
          </a:p>
          <a:p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«For enkelte tidligere isfiskeløyper vil likevel de nye reglene innebære en innskrenking med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hensyn til dato for når man får kjøre i løypene. Vi ser at isfiske enkelte steder har en spesielt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sterk tradisjon og at det tradisjonelt kan sies å være i grenseland mellom nytte og fornøyelse.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 mener derfor at Fylkesmannen bør kunne tillegge tidligere åpningstider for en løype vekt i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vurderingen av en søknad om sesongforlengelse, i tillegg til den betydning løypa har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tradisjonelt og lokalt for nettopp isfiske sent på våren. Med andre ord: dersom en løype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gjennom mange år har hatt åpningstid lengre enn til 5. mai på grunn av spesielt godt fiske på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denne tiden i det aktuelle området, og isfiske i løypa på denne tiden er en viktig tradisjon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lokalt, og gjerne/helst har hatt næringsmessig betydning, vil dette være elementer som gjør at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Fylkesmannen kan vurdere å tillate lengre åpningstider for løypa. Det må stilles som vilkår at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løypa i forlengelsesperioden bare er åpen for isfiske.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Konsekvenser for naturmangfold og friluftsliv må selvsagt vurderes før tillatelse eventuelt gis.</a:t>
            </a:r>
            <a:b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nb-NO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Et vedtak om å forlenge sesongen vil være en forskrift»</a:t>
            </a:r>
            <a:r>
              <a:rPr lang="nb-NO" i="1" dirty="0"/>
              <a:t> </a:t>
            </a:r>
            <a:br>
              <a:rPr lang="nb-NO" i="1" dirty="0"/>
            </a:br>
            <a:endParaRPr lang="nb-NO" i="1" dirty="0"/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54E037C2-96B2-4430-8A15-55550D4D5438}"/>
              </a:ext>
            </a:extLst>
          </p:cNvPr>
          <p:cNvCxnSpPr/>
          <p:nvPr/>
        </p:nvCxnSpPr>
        <p:spPr>
          <a:xfrm>
            <a:off x="8070574" y="3538331"/>
            <a:ext cx="1577009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54A5662B-A4F7-445B-9FFB-C804A2B1A62D}"/>
              </a:ext>
            </a:extLst>
          </p:cNvPr>
          <p:cNvCxnSpPr/>
          <p:nvPr/>
        </p:nvCxnSpPr>
        <p:spPr>
          <a:xfrm>
            <a:off x="1603513" y="3810000"/>
            <a:ext cx="855427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E19BB045-8F14-4F85-B85F-E27793C9746C}"/>
              </a:ext>
            </a:extLst>
          </p:cNvPr>
          <p:cNvCxnSpPr>
            <a:cxnSpLocks/>
          </p:cNvCxnSpPr>
          <p:nvPr/>
        </p:nvCxnSpPr>
        <p:spPr>
          <a:xfrm>
            <a:off x="1603513" y="4088297"/>
            <a:ext cx="8130209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9414575-A754-457B-9CA3-D8B731A3584B}"/>
              </a:ext>
            </a:extLst>
          </p:cNvPr>
          <p:cNvCxnSpPr>
            <a:cxnSpLocks/>
          </p:cNvCxnSpPr>
          <p:nvPr/>
        </p:nvCxnSpPr>
        <p:spPr>
          <a:xfrm>
            <a:off x="1603513" y="4353340"/>
            <a:ext cx="855427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FDE0B3CB-366E-4CFD-8AD3-3B0C50472CE7}"/>
              </a:ext>
            </a:extLst>
          </p:cNvPr>
          <p:cNvCxnSpPr>
            <a:cxnSpLocks/>
          </p:cNvCxnSpPr>
          <p:nvPr/>
        </p:nvCxnSpPr>
        <p:spPr>
          <a:xfrm>
            <a:off x="1603513" y="4631636"/>
            <a:ext cx="855427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E1E7D21F-9129-4F81-8242-E7BAD2637204}"/>
              </a:ext>
            </a:extLst>
          </p:cNvPr>
          <p:cNvCxnSpPr>
            <a:cxnSpLocks/>
          </p:cNvCxnSpPr>
          <p:nvPr/>
        </p:nvCxnSpPr>
        <p:spPr>
          <a:xfrm>
            <a:off x="1603513" y="4909931"/>
            <a:ext cx="478403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76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F714EE1-E4C8-4BD0-ADB0-2093845A4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600200"/>
            <a:ext cx="4889693" cy="47090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Hvem kan søke? </a:t>
            </a:r>
            <a:r>
              <a:rPr lang="nb-NO" sz="1400" i="1" dirty="0"/>
              <a:t>Kommuner i Finnmark, Nord-Troms og kommuner med gamle isfiskeløyper som har vært åpne lenger enn 5. mai tidligere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Brev med informasjon </a:t>
            </a:r>
            <a:r>
              <a:rPr lang="nb-NO" dirty="0"/>
              <a:t>sendes kommunen april (første halvdel)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Søknad i </a:t>
            </a:r>
            <a:r>
              <a:rPr lang="nb-NO" b="1" dirty="0"/>
              <a:t>elektronisk </a:t>
            </a:r>
            <a:r>
              <a:rPr lang="nb-NO" b="1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søknadsskjema</a:t>
            </a:r>
            <a:endParaRPr lang="nb-NO" b="1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Søknadsfrist: </a:t>
            </a:r>
            <a:r>
              <a:rPr lang="nb-NO" dirty="0"/>
              <a:t>22. april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Vedtak fra SFTF: </a:t>
            </a:r>
            <a:r>
              <a:rPr lang="nb-NO" dirty="0"/>
              <a:t>29. april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b="1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AE4ECF-DE91-44CD-AA15-6DE0E0885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594011"/>
            <a:ext cx="4881551" cy="470904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12F6E15-3F4D-4DFB-8D8B-3B5E3FEA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691978"/>
            <a:ext cx="10080625" cy="691979"/>
          </a:xfrm>
        </p:spPr>
        <p:txBody>
          <a:bodyPr/>
          <a:lstStyle/>
          <a:p>
            <a:r>
              <a:rPr lang="nb-NO" dirty="0"/>
              <a:t>Søknaden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C98F24A-A519-4D30-952C-05B9F093E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7394"/>
            <a:ext cx="5305249" cy="52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18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9DDB2A0-A03B-467F-B64F-E747B739ED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80903" y="1025611"/>
            <a:ext cx="5040306" cy="43748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Bilder</a:t>
            </a:r>
            <a:r>
              <a:rPr lang="nb-NO" sz="1800" dirty="0"/>
              <a:t> fra omsøkte </a:t>
            </a:r>
            <a:r>
              <a:rPr lang="nb-NO" sz="1800" b="1" dirty="0"/>
              <a:t>løypestarter</a:t>
            </a:r>
            <a:r>
              <a:rPr lang="nb-NO" sz="1800" dirty="0"/>
              <a:t> tatt på søknadstidspunkt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Avklaringer med reindrifta </a:t>
            </a:r>
            <a:r>
              <a:rPr lang="nb-NO" sz="1800" dirty="0"/>
              <a:t>– oversiktlig gjengivelse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Kobling til utredning av forskrift om snøskuterløyper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Faglig forankret </a:t>
            </a:r>
            <a:r>
              <a:rPr lang="nb-NO" sz="1800" b="1" dirty="0"/>
              <a:t>forhåndssiling</a:t>
            </a:r>
            <a:r>
              <a:rPr lang="nb-NO" sz="1800" dirty="0"/>
              <a:t> av hvilke løyper det søkes forlenget åpningstid for – høyereliggende løypestarter mv.</a:t>
            </a:r>
          </a:p>
          <a:p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EBE7074-DFC6-41DE-8982-0D7F7BC74A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5E56AC6-3E34-4CF5-8C09-12981CBB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221" y="550322"/>
            <a:ext cx="5040306" cy="408834"/>
          </a:xfrm>
        </p:spPr>
        <p:txBody>
          <a:bodyPr/>
          <a:lstStyle/>
          <a:p>
            <a:r>
              <a:rPr lang="nb-NO" sz="2400" u="sng" dirty="0"/>
              <a:t>Eksempel:</a:t>
            </a:r>
            <a:r>
              <a:rPr lang="nb-NO" sz="2400" dirty="0"/>
              <a:t> Alta kommunes søknad 2021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6F7961E-D8A8-4CD7-9DE5-F3DACC8F07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Alta kommune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564B872-FBDE-424B-99E4-EFB1831F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00" y="57874"/>
            <a:ext cx="4424939" cy="662668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182C7C2-9CF3-44BD-BE0F-06B74C9E7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859" y="4066363"/>
            <a:ext cx="4602891" cy="23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04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1232</Words>
  <Application>Microsoft Office PowerPoint</Application>
  <PresentationFormat>Widescreen</PresentationFormat>
  <Paragraphs>107</Paragraphs>
  <Slides>20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8" baseType="lpstr">
      <vt:lpstr>Arial</vt:lpstr>
      <vt:lpstr>Calibri</vt:lpstr>
      <vt:lpstr>Open Sans</vt:lpstr>
      <vt:lpstr>Open Sans Light</vt:lpstr>
      <vt:lpstr>Open Sans SemiBold</vt:lpstr>
      <vt:lpstr>Times New Roman</vt:lpstr>
      <vt:lpstr>Wingdings</vt:lpstr>
      <vt:lpstr>Office-tema</vt:lpstr>
      <vt:lpstr>PowerPoint-presentasjon</vt:lpstr>
      <vt:lpstr>Særskilte hensyn på våren</vt:lpstr>
      <vt:lpstr> Vinteren er en naturlig flaskehals hvor de svakeste individene dør først  – husk at forstyrrelser kommer på toppen og kan tippe energibudsjettet for de som ellers ville overlevd</vt:lpstr>
      <vt:lpstr>PowerPoint-presentasjon</vt:lpstr>
      <vt:lpstr>Grunnlaget for praksisen med forlenga åpning av snøskuterløyper i Finnmark og Nord-Troms + isfiskeløyper</vt:lpstr>
      <vt:lpstr>PowerPoint-presentasjon</vt:lpstr>
      <vt:lpstr>PowerPoint-presentasjon</vt:lpstr>
      <vt:lpstr>Søknaden</vt:lpstr>
      <vt:lpstr>Eksempel: Alta kommunes søknad 2021</vt:lpstr>
      <vt:lpstr>Statsforvalterens vurdering</vt:lpstr>
      <vt:lpstr>Risikovurderinger – Jo bedre søknader, jo mindre usikkerhet, men forholdene endres raskt på våren </vt:lpstr>
      <vt:lpstr>PowerPoint-presentasjon</vt:lpstr>
      <vt:lpstr>PowerPoint-presentasjon</vt:lpstr>
      <vt:lpstr>Prioriteringer</vt:lpstr>
      <vt:lpstr>Vedtak 2021</vt:lpstr>
      <vt:lpstr>Kommunens ansvar når løyper er gitt forlenget åpningstid - overvåke løypene og stenge disse raskt ved behov</vt:lpstr>
      <vt:lpstr>Nok snø i løypestart?  Ikke forlenget løype i Øst-Finnmark 2021: t.v: 24. april (før snøfall), t.h: 2. mai (etter snøfall samme løype, dog ikke bærende snølag)</vt:lpstr>
      <vt:lpstr>En avsluttende oppfordring  Hvilke ansvar har vi - kommunen og statsforvalteren – i det offentlige ordskiftet? Er kunnskapen om de hensynene vi som offentlige myndigheter er satt til å ivareta godt nok formidlet til befolkningen? Og hvem får støyten når ei løype ikke blir forlenga?..    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Tandberg, Anders</cp:lastModifiedBy>
  <cp:revision>8</cp:revision>
  <dcterms:created xsi:type="dcterms:W3CDTF">2021-01-05T07:16:30Z</dcterms:created>
  <dcterms:modified xsi:type="dcterms:W3CDTF">2022-03-09T23:14:33Z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