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60" r:id="rId6"/>
    <p:sldId id="262" r:id="rId7"/>
    <p:sldId id="261" r:id="rId8"/>
    <p:sldId id="264" r:id="rId9"/>
    <p:sldId id="267" r:id="rId10"/>
    <p:sldId id="269" r:id="rId11"/>
    <p:sldId id="278" r:id="rId12"/>
    <p:sldId id="268" r:id="rId13"/>
    <p:sldId id="279" r:id="rId14"/>
    <p:sldId id="265" r:id="rId15"/>
    <p:sldId id="266" r:id="rId16"/>
    <p:sldId id="270" r:id="rId17"/>
    <p:sldId id="271" r:id="rId18"/>
    <p:sldId id="272" r:id="rId19"/>
    <p:sldId id="273" r:id="rId20"/>
    <p:sldId id="276" r:id="rId21"/>
    <p:sldId id="277" r:id="rId22"/>
    <p:sldId id="274" r:id="rId23"/>
    <p:sldId id="263" r:id="rId24"/>
    <p:sldId id="275" r:id="rId25"/>
    <p:sldId id="259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0EF"/>
    <a:srgbClr val="00244E"/>
    <a:srgbClr val="00ADBA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EF04DE-02C9-46CE-960B-08F3D9AB6ED1}" v="142" dt="2022-03-10T06:55:14.7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5822" autoAdjust="0"/>
  </p:normalViewPr>
  <p:slideViewPr>
    <p:cSldViewPr snapToGrid="0">
      <p:cViewPr varScale="1">
        <p:scale>
          <a:sx n="155" d="100"/>
          <a:sy n="155" d="100"/>
        </p:scale>
        <p:origin x="390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e Sundelin Morottaja" userId="acc6fa8d-99e1-4d72-8b78-d6989313661a" providerId="ADAL" clId="{CEEF04DE-02C9-46CE-960B-08F3D9AB6ED1}"/>
    <pc:docChg chg="undo custSel addSld modSld sldOrd">
      <pc:chgData name="Lise Sundelin Morottaja" userId="acc6fa8d-99e1-4d72-8b78-d6989313661a" providerId="ADAL" clId="{CEEF04DE-02C9-46CE-960B-08F3D9AB6ED1}" dt="2022-03-10T07:08:23.292" v="7945" actId="1076"/>
      <pc:docMkLst>
        <pc:docMk/>
      </pc:docMkLst>
      <pc:sldChg chg="modSp mod">
        <pc:chgData name="Lise Sundelin Morottaja" userId="acc6fa8d-99e1-4d72-8b78-d6989313661a" providerId="ADAL" clId="{CEEF04DE-02C9-46CE-960B-08F3D9AB6ED1}" dt="2022-02-16T08:59:59.083" v="0" actId="255"/>
        <pc:sldMkLst>
          <pc:docMk/>
          <pc:sldMk cId="3960127374" sldId="256"/>
        </pc:sldMkLst>
        <pc:spChg chg="mod">
          <ac:chgData name="Lise Sundelin Morottaja" userId="acc6fa8d-99e1-4d72-8b78-d6989313661a" providerId="ADAL" clId="{CEEF04DE-02C9-46CE-960B-08F3D9AB6ED1}" dt="2022-02-16T08:59:59.083" v="0" actId="255"/>
          <ac:spMkLst>
            <pc:docMk/>
            <pc:sldMk cId="3960127374" sldId="256"/>
            <ac:spMk id="6" creationId="{BB7D3845-1844-4EF6-86E4-6E168BC33BAB}"/>
          </ac:spMkLst>
        </pc:spChg>
      </pc:sldChg>
      <pc:sldChg chg="addSp delSp modSp mod">
        <pc:chgData name="Lise Sundelin Morottaja" userId="acc6fa8d-99e1-4d72-8b78-d6989313661a" providerId="ADAL" clId="{CEEF04DE-02C9-46CE-960B-08F3D9AB6ED1}" dt="2022-03-10T06:54:07.642" v="7902" actId="962"/>
        <pc:sldMkLst>
          <pc:docMk/>
          <pc:sldMk cId="2976858017" sldId="260"/>
        </pc:sldMkLst>
        <pc:spChg chg="add del mod">
          <ac:chgData name="Lise Sundelin Morottaja" userId="acc6fa8d-99e1-4d72-8b78-d6989313661a" providerId="ADAL" clId="{CEEF04DE-02C9-46CE-960B-08F3D9AB6ED1}" dt="2022-03-10T06:54:01.943" v="7891"/>
          <ac:spMkLst>
            <pc:docMk/>
            <pc:sldMk cId="2976858017" sldId="260"/>
            <ac:spMk id="3" creationId="{C3DF9E77-0761-4D39-9BA8-C138456116BA}"/>
          </ac:spMkLst>
        </pc:spChg>
        <pc:spChg chg="mod">
          <ac:chgData name="Lise Sundelin Morottaja" userId="acc6fa8d-99e1-4d72-8b78-d6989313661a" providerId="ADAL" clId="{CEEF04DE-02C9-46CE-960B-08F3D9AB6ED1}" dt="2022-02-17T11:59:10.459" v="2462" actId="20577"/>
          <ac:spMkLst>
            <pc:docMk/>
            <pc:sldMk cId="2976858017" sldId="260"/>
            <ac:spMk id="6" creationId="{9C1B96F9-6D38-4834-B383-E692A7EADA00}"/>
          </ac:spMkLst>
        </pc:spChg>
        <pc:spChg chg="mod">
          <ac:chgData name="Lise Sundelin Morottaja" userId="acc6fa8d-99e1-4d72-8b78-d6989313661a" providerId="ADAL" clId="{CEEF04DE-02C9-46CE-960B-08F3D9AB6ED1}" dt="2022-03-10T06:54:07.642" v="7902" actId="962"/>
          <ac:spMkLst>
            <pc:docMk/>
            <pc:sldMk cId="2976858017" sldId="260"/>
            <ac:spMk id="8" creationId="{A4309790-10E5-4121-8714-A49036195C9E}"/>
          </ac:spMkLst>
        </pc:spChg>
        <pc:picChg chg="add mod">
          <ac:chgData name="Lise Sundelin Morottaja" userId="acc6fa8d-99e1-4d72-8b78-d6989313661a" providerId="ADAL" clId="{CEEF04DE-02C9-46CE-960B-08F3D9AB6ED1}" dt="2022-03-10T06:54:07.641" v="7901" actId="27614"/>
          <ac:picMkLst>
            <pc:docMk/>
            <pc:sldMk cId="2976858017" sldId="260"/>
            <ac:picMk id="7" creationId="{9D6DFBE9-BB4E-4124-AE55-2E40C1EC41AD}"/>
          </ac:picMkLst>
        </pc:picChg>
        <pc:picChg chg="del">
          <ac:chgData name="Lise Sundelin Morottaja" userId="acc6fa8d-99e1-4d72-8b78-d6989313661a" providerId="ADAL" clId="{CEEF04DE-02C9-46CE-960B-08F3D9AB6ED1}" dt="2022-03-10T06:53:59.780" v="7890" actId="478"/>
          <ac:picMkLst>
            <pc:docMk/>
            <pc:sldMk cId="2976858017" sldId="260"/>
            <ac:picMk id="10" creationId="{621EA990-0030-45F3-BAF4-99E714566121}"/>
          </ac:picMkLst>
        </pc:picChg>
      </pc:sldChg>
      <pc:sldChg chg="modSp mod">
        <pc:chgData name="Lise Sundelin Morottaja" userId="acc6fa8d-99e1-4d72-8b78-d6989313661a" providerId="ADAL" clId="{CEEF04DE-02C9-46CE-960B-08F3D9AB6ED1}" dt="2022-03-09T13:12:14.811" v="7574" actId="20577"/>
        <pc:sldMkLst>
          <pc:docMk/>
          <pc:sldMk cId="1415564062" sldId="261"/>
        </pc:sldMkLst>
        <pc:spChg chg="mod">
          <ac:chgData name="Lise Sundelin Morottaja" userId="acc6fa8d-99e1-4d72-8b78-d6989313661a" providerId="ADAL" clId="{CEEF04DE-02C9-46CE-960B-08F3D9AB6ED1}" dt="2022-03-09T13:12:14.811" v="7574" actId="20577"/>
          <ac:spMkLst>
            <pc:docMk/>
            <pc:sldMk cId="1415564062" sldId="261"/>
            <ac:spMk id="5" creationId="{2E20CCCC-B917-4C1B-9BA3-3BB06F7D3532}"/>
          </ac:spMkLst>
        </pc:spChg>
      </pc:sldChg>
      <pc:sldChg chg="modSp mod">
        <pc:chgData name="Lise Sundelin Morottaja" userId="acc6fa8d-99e1-4d72-8b78-d6989313661a" providerId="ADAL" clId="{CEEF04DE-02C9-46CE-960B-08F3D9AB6ED1}" dt="2022-02-16T09:00:23.395" v="1" actId="207"/>
        <pc:sldMkLst>
          <pc:docMk/>
          <pc:sldMk cId="1465865809" sldId="262"/>
        </pc:sldMkLst>
        <pc:spChg chg="mod">
          <ac:chgData name="Lise Sundelin Morottaja" userId="acc6fa8d-99e1-4d72-8b78-d6989313661a" providerId="ADAL" clId="{CEEF04DE-02C9-46CE-960B-08F3D9AB6ED1}" dt="2022-02-16T09:00:23.395" v="1" actId="207"/>
          <ac:spMkLst>
            <pc:docMk/>
            <pc:sldMk cId="1465865809" sldId="262"/>
            <ac:spMk id="10" creationId="{DB921933-5A8D-4FD4-BF61-B8F2DE4F0055}"/>
          </ac:spMkLst>
        </pc:spChg>
      </pc:sldChg>
      <pc:sldChg chg="modSp mod">
        <pc:chgData name="Lise Sundelin Morottaja" userId="acc6fa8d-99e1-4d72-8b78-d6989313661a" providerId="ADAL" clId="{CEEF04DE-02C9-46CE-960B-08F3D9AB6ED1}" dt="2022-02-28T13:17:03.770" v="5380" actId="20577"/>
        <pc:sldMkLst>
          <pc:docMk/>
          <pc:sldMk cId="567035615" sldId="263"/>
        </pc:sldMkLst>
        <pc:spChg chg="mod">
          <ac:chgData name="Lise Sundelin Morottaja" userId="acc6fa8d-99e1-4d72-8b78-d6989313661a" providerId="ADAL" clId="{CEEF04DE-02C9-46CE-960B-08F3D9AB6ED1}" dt="2022-02-28T13:17:03.770" v="5380" actId="20577"/>
          <ac:spMkLst>
            <pc:docMk/>
            <pc:sldMk cId="567035615" sldId="263"/>
            <ac:spMk id="15" creationId="{6ACD3954-2984-4AAC-A01B-9C314D32E994}"/>
          </ac:spMkLst>
        </pc:spChg>
      </pc:sldChg>
      <pc:sldChg chg="modSp mod">
        <pc:chgData name="Lise Sundelin Morottaja" userId="acc6fa8d-99e1-4d72-8b78-d6989313661a" providerId="ADAL" clId="{CEEF04DE-02C9-46CE-960B-08F3D9AB6ED1}" dt="2022-03-02T11:10:30.710" v="6567" actId="14100"/>
        <pc:sldMkLst>
          <pc:docMk/>
          <pc:sldMk cId="1263687363" sldId="264"/>
        </pc:sldMkLst>
        <pc:spChg chg="mod">
          <ac:chgData name="Lise Sundelin Morottaja" userId="acc6fa8d-99e1-4d72-8b78-d6989313661a" providerId="ADAL" clId="{CEEF04DE-02C9-46CE-960B-08F3D9AB6ED1}" dt="2022-03-02T11:10:16.517" v="6564" actId="14100"/>
          <ac:spMkLst>
            <pc:docMk/>
            <pc:sldMk cId="1263687363" sldId="264"/>
            <ac:spMk id="5" creationId="{61B270D0-9EAC-4EE0-88B4-3BF8B81634D7}"/>
          </ac:spMkLst>
        </pc:spChg>
        <pc:spChg chg="mod">
          <ac:chgData name="Lise Sundelin Morottaja" userId="acc6fa8d-99e1-4d72-8b78-d6989313661a" providerId="ADAL" clId="{CEEF04DE-02C9-46CE-960B-08F3D9AB6ED1}" dt="2022-03-02T11:10:13.035" v="6563" actId="14100"/>
          <ac:spMkLst>
            <pc:docMk/>
            <pc:sldMk cId="1263687363" sldId="264"/>
            <ac:spMk id="6" creationId="{122F7E32-B567-450D-A4C4-6A8165A36ABA}"/>
          </ac:spMkLst>
        </pc:spChg>
        <pc:spChg chg="mod">
          <ac:chgData name="Lise Sundelin Morottaja" userId="acc6fa8d-99e1-4d72-8b78-d6989313661a" providerId="ADAL" clId="{CEEF04DE-02C9-46CE-960B-08F3D9AB6ED1}" dt="2022-03-02T11:10:30.710" v="6567" actId="14100"/>
          <ac:spMkLst>
            <pc:docMk/>
            <pc:sldMk cId="1263687363" sldId="264"/>
            <ac:spMk id="18" creationId="{DB45453E-D81E-4CA4-81F1-896E23405498}"/>
          </ac:spMkLst>
        </pc:spChg>
        <pc:spChg chg="mod">
          <ac:chgData name="Lise Sundelin Morottaja" userId="acc6fa8d-99e1-4d72-8b78-d6989313661a" providerId="ADAL" clId="{CEEF04DE-02C9-46CE-960B-08F3D9AB6ED1}" dt="2022-03-02T11:10:27.772" v="6566" actId="14100"/>
          <ac:spMkLst>
            <pc:docMk/>
            <pc:sldMk cId="1263687363" sldId="264"/>
            <ac:spMk id="19" creationId="{A4368650-23E2-4567-B67B-0FF6D213C54E}"/>
          </ac:spMkLst>
        </pc:spChg>
      </pc:sldChg>
      <pc:sldChg chg="addSp delSp modSp mod">
        <pc:chgData name="Lise Sundelin Morottaja" userId="acc6fa8d-99e1-4d72-8b78-d6989313661a" providerId="ADAL" clId="{CEEF04DE-02C9-46CE-960B-08F3D9AB6ED1}" dt="2022-03-02T12:44:17.696" v="6793" actId="478"/>
        <pc:sldMkLst>
          <pc:docMk/>
          <pc:sldMk cId="3623505960" sldId="265"/>
        </pc:sldMkLst>
        <pc:spChg chg="add del mod">
          <ac:chgData name="Lise Sundelin Morottaja" userId="acc6fa8d-99e1-4d72-8b78-d6989313661a" providerId="ADAL" clId="{CEEF04DE-02C9-46CE-960B-08F3D9AB6ED1}" dt="2022-03-02T12:44:13.944" v="6789" actId="478"/>
          <ac:spMkLst>
            <pc:docMk/>
            <pc:sldMk cId="3623505960" sldId="265"/>
            <ac:spMk id="5" creationId="{5EE73F65-7A96-4E8C-AD0E-32DA6A2FB305}"/>
          </ac:spMkLst>
        </pc:spChg>
        <pc:spChg chg="add del">
          <ac:chgData name="Lise Sundelin Morottaja" userId="acc6fa8d-99e1-4d72-8b78-d6989313661a" providerId="ADAL" clId="{CEEF04DE-02C9-46CE-960B-08F3D9AB6ED1}" dt="2022-03-02T12:44:16.801" v="6792"/>
          <ac:spMkLst>
            <pc:docMk/>
            <pc:sldMk cId="3623505960" sldId="265"/>
            <ac:spMk id="16" creationId="{2B82066A-F42E-4726-8E50-CF9B130ECB4F}"/>
          </ac:spMkLst>
        </pc:spChg>
        <pc:picChg chg="add del mod">
          <ac:chgData name="Lise Sundelin Morottaja" userId="acc6fa8d-99e1-4d72-8b78-d6989313661a" providerId="ADAL" clId="{CEEF04DE-02C9-46CE-960B-08F3D9AB6ED1}" dt="2022-03-02T12:44:16.801" v="6792"/>
          <ac:picMkLst>
            <pc:docMk/>
            <pc:sldMk cId="3623505960" sldId="265"/>
            <ac:picMk id="3" creationId="{30B05E41-5D73-4D85-A5DC-C22AFDE3A188}"/>
          </ac:picMkLst>
        </pc:picChg>
        <pc:picChg chg="add del">
          <ac:chgData name="Lise Sundelin Morottaja" userId="acc6fa8d-99e1-4d72-8b78-d6989313661a" providerId="ADAL" clId="{CEEF04DE-02C9-46CE-960B-08F3D9AB6ED1}" dt="2022-03-02T12:44:17.696" v="6793" actId="478"/>
          <ac:picMkLst>
            <pc:docMk/>
            <pc:sldMk cId="3623505960" sldId="265"/>
            <ac:picMk id="17" creationId="{C0ABB5C3-00CE-458C-A7AB-E3E29ECA7A58}"/>
          </ac:picMkLst>
        </pc:picChg>
      </pc:sldChg>
      <pc:sldChg chg="addSp delSp modSp mod modClrScheme chgLayout">
        <pc:chgData name="Lise Sundelin Morottaja" userId="acc6fa8d-99e1-4d72-8b78-d6989313661a" providerId="ADAL" clId="{CEEF04DE-02C9-46CE-960B-08F3D9AB6ED1}" dt="2022-03-09T13:22:07.915" v="7731" actId="20577"/>
        <pc:sldMkLst>
          <pc:docMk/>
          <pc:sldMk cId="3246391408" sldId="266"/>
        </pc:sldMkLst>
        <pc:spChg chg="del mod ord">
          <ac:chgData name="Lise Sundelin Morottaja" userId="acc6fa8d-99e1-4d72-8b78-d6989313661a" providerId="ADAL" clId="{CEEF04DE-02C9-46CE-960B-08F3D9AB6ED1}" dt="2022-02-16T11:05:48.005" v="737" actId="700"/>
          <ac:spMkLst>
            <pc:docMk/>
            <pc:sldMk cId="3246391408" sldId="266"/>
            <ac:spMk id="2" creationId="{06E47CF2-FD86-4B8E-BCAD-366D8CADE29C}"/>
          </ac:spMkLst>
        </pc:spChg>
        <pc:spChg chg="del mod ord">
          <ac:chgData name="Lise Sundelin Morottaja" userId="acc6fa8d-99e1-4d72-8b78-d6989313661a" providerId="ADAL" clId="{CEEF04DE-02C9-46CE-960B-08F3D9AB6ED1}" dt="2022-02-16T11:05:48.005" v="737" actId="700"/>
          <ac:spMkLst>
            <pc:docMk/>
            <pc:sldMk cId="3246391408" sldId="266"/>
            <ac:spMk id="3" creationId="{DDDBB1D1-9674-457B-A07B-5BF41CB1A127}"/>
          </ac:spMkLst>
        </pc:spChg>
        <pc:spChg chg="add mod ord">
          <ac:chgData name="Lise Sundelin Morottaja" userId="acc6fa8d-99e1-4d72-8b78-d6989313661a" providerId="ADAL" clId="{CEEF04DE-02C9-46CE-960B-08F3D9AB6ED1}" dt="2022-03-09T13:18:56.646" v="7718" actId="14100"/>
          <ac:spMkLst>
            <pc:docMk/>
            <pc:sldMk cId="3246391408" sldId="266"/>
            <ac:spMk id="4" creationId="{5D976D2E-4060-490D-A336-53BDE4D4A263}"/>
          </ac:spMkLst>
        </pc:spChg>
        <pc:spChg chg="add mod ord">
          <ac:chgData name="Lise Sundelin Morottaja" userId="acc6fa8d-99e1-4d72-8b78-d6989313661a" providerId="ADAL" clId="{CEEF04DE-02C9-46CE-960B-08F3D9AB6ED1}" dt="2022-03-09T13:22:07.915" v="7731" actId="20577"/>
          <ac:spMkLst>
            <pc:docMk/>
            <pc:sldMk cId="3246391408" sldId="266"/>
            <ac:spMk id="5" creationId="{D8754E41-9300-423C-AD24-059600B81FC2}"/>
          </ac:spMkLst>
        </pc:spChg>
        <pc:spChg chg="add del mod ord">
          <ac:chgData name="Lise Sundelin Morottaja" userId="acc6fa8d-99e1-4d72-8b78-d6989313661a" providerId="ADAL" clId="{CEEF04DE-02C9-46CE-960B-08F3D9AB6ED1}" dt="2022-02-16T11:20:59.511" v="1383"/>
          <ac:spMkLst>
            <pc:docMk/>
            <pc:sldMk cId="3246391408" sldId="266"/>
            <ac:spMk id="6" creationId="{DACB199F-C421-4E38-BB7D-61DDA56639B3}"/>
          </ac:spMkLst>
        </pc:spChg>
        <pc:spChg chg="add mod ord">
          <ac:chgData name="Lise Sundelin Morottaja" userId="acc6fa8d-99e1-4d72-8b78-d6989313661a" providerId="ADAL" clId="{CEEF04DE-02C9-46CE-960B-08F3D9AB6ED1}" dt="2022-02-16T11:21:34.286" v="1403" actId="20577"/>
          <ac:spMkLst>
            <pc:docMk/>
            <pc:sldMk cId="3246391408" sldId="266"/>
            <ac:spMk id="7" creationId="{F43E8941-9A4F-47F6-8F3D-F7FB76B2BEEE}"/>
          </ac:spMkLst>
        </pc:spChg>
        <pc:picChg chg="add mod">
          <ac:chgData name="Lise Sundelin Morottaja" userId="acc6fa8d-99e1-4d72-8b78-d6989313661a" providerId="ADAL" clId="{CEEF04DE-02C9-46CE-960B-08F3D9AB6ED1}" dt="2022-02-16T11:21:06.816" v="1384" actId="27614"/>
          <ac:picMkLst>
            <pc:docMk/>
            <pc:sldMk cId="3246391408" sldId="266"/>
            <ac:picMk id="9" creationId="{E48D2834-6C0A-4224-89AC-32024BC9E9EE}"/>
          </ac:picMkLst>
        </pc:picChg>
        <pc:picChg chg="add mod">
          <ac:chgData name="Lise Sundelin Morottaja" userId="acc6fa8d-99e1-4d72-8b78-d6989313661a" providerId="ADAL" clId="{CEEF04DE-02C9-46CE-960B-08F3D9AB6ED1}" dt="2022-03-09T13:17:00.842" v="7637" actId="1076"/>
          <ac:picMkLst>
            <pc:docMk/>
            <pc:sldMk cId="3246391408" sldId="266"/>
            <ac:picMk id="11" creationId="{E94416DC-0A07-4720-8323-76E709834E21}"/>
          </ac:picMkLst>
        </pc:picChg>
        <pc:picChg chg="add mod">
          <ac:chgData name="Lise Sundelin Morottaja" userId="acc6fa8d-99e1-4d72-8b78-d6989313661a" providerId="ADAL" clId="{CEEF04DE-02C9-46CE-960B-08F3D9AB6ED1}" dt="2022-03-09T13:16:59.795" v="7636" actId="1076"/>
          <ac:picMkLst>
            <pc:docMk/>
            <pc:sldMk cId="3246391408" sldId="266"/>
            <ac:picMk id="13" creationId="{35963B87-1630-4142-BBF5-3959A97DACFB}"/>
          </ac:picMkLst>
        </pc:picChg>
        <pc:picChg chg="add mod">
          <ac:chgData name="Lise Sundelin Morottaja" userId="acc6fa8d-99e1-4d72-8b78-d6989313661a" providerId="ADAL" clId="{CEEF04DE-02C9-46CE-960B-08F3D9AB6ED1}" dt="2022-03-09T13:16:58.652" v="7635" actId="1076"/>
          <ac:picMkLst>
            <pc:docMk/>
            <pc:sldMk cId="3246391408" sldId="266"/>
            <ac:picMk id="15" creationId="{AED7B283-6456-4FA6-BE38-118AC971D258}"/>
          </ac:picMkLst>
        </pc:picChg>
      </pc:sldChg>
      <pc:sldChg chg="modSp mod">
        <pc:chgData name="Lise Sundelin Morottaja" userId="acc6fa8d-99e1-4d72-8b78-d6989313661a" providerId="ADAL" clId="{CEEF04DE-02C9-46CE-960B-08F3D9AB6ED1}" dt="2022-03-02T11:34:51.092" v="6708" actId="5793"/>
        <pc:sldMkLst>
          <pc:docMk/>
          <pc:sldMk cId="1130325531" sldId="267"/>
        </pc:sldMkLst>
        <pc:spChg chg="mod">
          <ac:chgData name="Lise Sundelin Morottaja" userId="acc6fa8d-99e1-4d72-8b78-d6989313661a" providerId="ADAL" clId="{CEEF04DE-02C9-46CE-960B-08F3D9AB6ED1}" dt="2022-03-02T11:34:51.092" v="6708" actId="5793"/>
          <ac:spMkLst>
            <pc:docMk/>
            <pc:sldMk cId="1130325531" sldId="267"/>
            <ac:spMk id="2" creationId="{844261EB-78B7-4B35-937A-B6C70E83521D}"/>
          </ac:spMkLst>
        </pc:spChg>
      </pc:sldChg>
      <pc:sldChg chg="modSp mod">
        <pc:chgData name="Lise Sundelin Morottaja" userId="acc6fa8d-99e1-4d72-8b78-d6989313661a" providerId="ADAL" clId="{CEEF04DE-02C9-46CE-960B-08F3D9AB6ED1}" dt="2022-03-09T11:14:06.492" v="7517" actId="20577"/>
        <pc:sldMkLst>
          <pc:docMk/>
          <pc:sldMk cId="1767870916" sldId="268"/>
        </pc:sldMkLst>
        <pc:spChg chg="mod">
          <ac:chgData name="Lise Sundelin Morottaja" userId="acc6fa8d-99e1-4d72-8b78-d6989313661a" providerId="ADAL" clId="{CEEF04DE-02C9-46CE-960B-08F3D9AB6ED1}" dt="2022-03-08T13:32:39.591" v="7502" actId="14100"/>
          <ac:spMkLst>
            <pc:docMk/>
            <pc:sldMk cId="1767870916" sldId="268"/>
            <ac:spMk id="2" creationId="{EF9607A3-EC80-4C13-99CA-96BAB4A1D8CD}"/>
          </ac:spMkLst>
        </pc:spChg>
        <pc:spChg chg="mod">
          <ac:chgData name="Lise Sundelin Morottaja" userId="acc6fa8d-99e1-4d72-8b78-d6989313661a" providerId="ADAL" clId="{CEEF04DE-02C9-46CE-960B-08F3D9AB6ED1}" dt="2022-03-09T11:14:06.492" v="7517" actId="20577"/>
          <ac:spMkLst>
            <pc:docMk/>
            <pc:sldMk cId="1767870916" sldId="268"/>
            <ac:spMk id="4" creationId="{0187DF6F-2C71-4C95-B7E1-BA1DD7F5E130}"/>
          </ac:spMkLst>
        </pc:spChg>
      </pc:sldChg>
      <pc:sldChg chg="addSp delSp modSp mod ord">
        <pc:chgData name="Lise Sundelin Morottaja" userId="acc6fa8d-99e1-4d72-8b78-d6989313661a" providerId="ADAL" clId="{CEEF04DE-02C9-46CE-960B-08F3D9AB6ED1}" dt="2022-03-08T11:56:46.547" v="7414" actId="20577"/>
        <pc:sldMkLst>
          <pc:docMk/>
          <pc:sldMk cId="2075507263" sldId="269"/>
        </pc:sldMkLst>
        <pc:spChg chg="mod">
          <ac:chgData name="Lise Sundelin Morottaja" userId="acc6fa8d-99e1-4d72-8b78-d6989313661a" providerId="ADAL" clId="{CEEF04DE-02C9-46CE-960B-08F3D9AB6ED1}" dt="2022-02-16T10:58:58.500" v="658" actId="20577"/>
          <ac:spMkLst>
            <pc:docMk/>
            <pc:sldMk cId="2075507263" sldId="269"/>
            <ac:spMk id="2" creationId="{FDB87872-7ACC-4831-A62E-11A4F54CFCBC}"/>
          </ac:spMkLst>
        </pc:spChg>
        <pc:spChg chg="del">
          <ac:chgData name="Lise Sundelin Morottaja" userId="acc6fa8d-99e1-4d72-8b78-d6989313661a" providerId="ADAL" clId="{CEEF04DE-02C9-46CE-960B-08F3D9AB6ED1}" dt="2022-02-16T09:08:08.863" v="167"/>
          <ac:spMkLst>
            <pc:docMk/>
            <pc:sldMk cId="2075507263" sldId="269"/>
            <ac:spMk id="3" creationId="{856A5A8D-6B77-41ED-AA64-AC5F3B30FBD9}"/>
          </ac:spMkLst>
        </pc:spChg>
        <pc:spChg chg="mod">
          <ac:chgData name="Lise Sundelin Morottaja" userId="acc6fa8d-99e1-4d72-8b78-d6989313661a" providerId="ADAL" clId="{CEEF04DE-02C9-46CE-960B-08F3D9AB6ED1}" dt="2022-02-16T09:28:46.490" v="618" actId="14100"/>
          <ac:spMkLst>
            <pc:docMk/>
            <pc:sldMk cId="2075507263" sldId="269"/>
            <ac:spMk id="4" creationId="{6C8F1794-1894-4680-A63A-1DD7411A7934}"/>
          </ac:spMkLst>
        </pc:spChg>
        <pc:spChg chg="mod">
          <ac:chgData name="Lise Sundelin Morottaja" userId="acc6fa8d-99e1-4d72-8b78-d6989313661a" providerId="ADAL" clId="{CEEF04DE-02C9-46CE-960B-08F3D9AB6ED1}" dt="2022-03-08T11:56:46.547" v="7414" actId="20577"/>
          <ac:spMkLst>
            <pc:docMk/>
            <pc:sldMk cId="2075507263" sldId="269"/>
            <ac:spMk id="5" creationId="{757F9E36-454D-4DEA-8846-82139FE1BF88}"/>
          </ac:spMkLst>
        </pc:spChg>
        <pc:spChg chg="add del mod">
          <ac:chgData name="Lise Sundelin Morottaja" userId="acc6fa8d-99e1-4d72-8b78-d6989313661a" providerId="ADAL" clId="{CEEF04DE-02C9-46CE-960B-08F3D9AB6ED1}" dt="2022-02-16T09:08:42.381" v="169"/>
          <ac:spMkLst>
            <pc:docMk/>
            <pc:sldMk cId="2075507263" sldId="269"/>
            <ac:spMk id="6" creationId="{0FD63E0D-DF47-475B-A305-06F7808B1022}"/>
          </ac:spMkLst>
        </pc:spChg>
        <pc:spChg chg="add del mod">
          <ac:chgData name="Lise Sundelin Morottaja" userId="acc6fa8d-99e1-4d72-8b78-d6989313661a" providerId="ADAL" clId="{CEEF04DE-02C9-46CE-960B-08F3D9AB6ED1}" dt="2022-02-16T09:11:04.498" v="171"/>
          <ac:spMkLst>
            <pc:docMk/>
            <pc:sldMk cId="2075507263" sldId="269"/>
            <ac:spMk id="7" creationId="{CAA80E54-9D42-4F60-A9B2-461C305AEF6F}"/>
          </ac:spMkLst>
        </pc:spChg>
        <pc:spChg chg="add del mod">
          <ac:chgData name="Lise Sundelin Morottaja" userId="acc6fa8d-99e1-4d72-8b78-d6989313661a" providerId="ADAL" clId="{CEEF04DE-02C9-46CE-960B-08F3D9AB6ED1}" dt="2022-02-16T09:11:29.811" v="173" actId="931"/>
          <ac:spMkLst>
            <pc:docMk/>
            <pc:sldMk cId="2075507263" sldId="269"/>
            <ac:spMk id="8" creationId="{5C0F2129-F5EF-44BA-B96B-68EF55A84782}"/>
          </ac:spMkLst>
        </pc:spChg>
        <pc:spChg chg="add del mod">
          <ac:chgData name="Lise Sundelin Morottaja" userId="acc6fa8d-99e1-4d72-8b78-d6989313661a" providerId="ADAL" clId="{CEEF04DE-02C9-46CE-960B-08F3D9AB6ED1}" dt="2022-03-08T11:40:37.152" v="7085"/>
          <ac:spMkLst>
            <pc:docMk/>
            <pc:sldMk cId="2075507263" sldId="269"/>
            <ac:spMk id="9" creationId="{E01348E0-270D-42A3-8BE8-7A22DE82E03F}"/>
          </ac:spMkLst>
        </pc:spChg>
        <pc:spChg chg="add del mod">
          <ac:chgData name="Lise Sundelin Morottaja" userId="acc6fa8d-99e1-4d72-8b78-d6989313661a" providerId="ADAL" clId="{CEEF04DE-02C9-46CE-960B-08F3D9AB6ED1}" dt="2022-02-16T11:03:00.757" v="714"/>
          <ac:spMkLst>
            <pc:docMk/>
            <pc:sldMk cId="2075507263" sldId="269"/>
            <ac:spMk id="12" creationId="{A357FE4B-DE26-43A6-8A05-0FBD9726CED0}"/>
          </ac:spMkLst>
        </pc:spChg>
        <pc:spChg chg="add del mod">
          <ac:chgData name="Lise Sundelin Morottaja" userId="acc6fa8d-99e1-4d72-8b78-d6989313661a" providerId="ADAL" clId="{CEEF04DE-02C9-46CE-960B-08F3D9AB6ED1}" dt="2022-03-08T11:56:08.548" v="7397"/>
          <ac:spMkLst>
            <pc:docMk/>
            <pc:sldMk cId="2075507263" sldId="269"/>
            <ac:spMk id="16" creationId="{A7A36FC7-FB27-4FC7-9B7A-A065F6B365CC}"/>
          </ac:spMkLst>
        </pc:spChg>
        <pc:spChg chg="add del mod">
          <ac:chgData name="Lise Sundelin Morottaja" userId="acc6fa8d-99e1-4d72-8b78-d6989313661a" providerId="ADAL" clId="{CEEF04DE-02C9-46CE-960B-08F3D9AB6ED1}" dt="2022-03-08T11:56:37.712" v="7401"/>
          <ac:spMkLst>
            <pc:docMk/>
            <pc:sldMk cId="2075507263" sldId="269"/>
            <ac:spMk id="17" creationId="{0EEC618C-2966-4419-8835-F69629474EFC}"/>
          </ac:spMkLst>
        </pc:spChg>
        <pc:picChg chg="add del mod">
          <ac:chgData name="Lise Sundelin Morottaja" userId="acc6fa8d-99e1-4d72-8b78-d6989313661a" providerId="ADAL" clId="{CEEF04DE-02C9-46CE-960B-08F3D9AB6ED1}" dt="2022-03-08T11:29:56.349" v="6936" actId="478"/>
          <ac:picMkLst>
            <pc:docMk/>
            <pc:sldMk cId="2075507263" sldId="269"/>
            <ac:picMk id="6" creationId="{703DA213-6E45-4DE3-8018-08C86786624E}"/>
          </ac:picMkLst>
        </pc:picChg>
        <pc:picChg chg="add del mod">
          <ac:chgData name="Lise Sundelin Morottaja" userId="acc6fa8d-99e1-4d72-8b78-d6989313661a" providerId="ADAL" clId="{CEEF04DE-02C9-46CE-960B-08F3D9AB6ED1}" dt="2022-03-08T11:39:56.971" v="7082" actId="478"/>
          <ac:picMkLst>
            <pc:docMk/>
            <pc:sldMk cId="2075507263" sldId="269"/>
            <ac:picMk id="7" creationId="{2B395012-E2A5-4FB8-9BC9-E7446F5F5808}"/>
          </ac:picMkLst>
        </pc:picChg>
        <pc:picChg chg="add del mod">
          <ac:chgData name="Lise Sundelin Morottaja" userId="acc6fa8d-99e1-4d72-8b78-d6989313661a" providerId="ADAL" clId="{CEEF04DE-02C9-46CE-960B-08F3D9AB6ED1}" dt="2022-03-02T12:29:45.530" v="6773" actId="478"/>
          <ac:picMkLst>
            <pc:docMk/>
            <pc:sldMk cId="2075507263" sldId="269"/>
            <ac:picMk id="8" creationId="{CD90DD36-F053-4893-82AF-F5EB4C078D81}"/>
          </ac:picMkLst>
        </pc:picChg>
        <pc:picChg chg="add del mod">
          <ac:chgData name="Lise Sundelin Morottaja" userId="acc6fa8d-99e1-4d72-8b78-d6989313661a" providerId="ADAL" clId="{CEEF04DE-02C9-46CE-960B-08F3D9AB6ED1}" dt="2022-03-02T12:37:11.754" v="6777" actId="478"/>
          <ac:picMkLst>
            <pc:docMk/>
            <pc:sldMk cId="2075507263" sldId="269"/>
            <ac:picMk id="10" creationId="{189E0BC5-B571-4DB8-B017-92B331469482}"/>
          </ac:picMkLst>
        </pc:picChg>
        <pc:picChg chg="add del mod">
          <ac:chgData name="Lise Sundelin Morottaja" userId="acc6fa8d-99e1-4d72-8b78-d6989313661a" providerId="ADAL" clId="{CEEF04DE-02C9-46CE-960B-08F3D9AB6ED1}" dt="2022-02-16T11:02:24.370" v="713" actId="478"/>
          <ac:picMkLst>
            <pc:docMk/>
            <pc:sldMk cId="2075507263" sldId="269"/>
            <ac:picMk id="10" creationId="{5DD822F3-F57C-4350-8B3A-40B223FB9BD9}"/>
          </ac:picMkLst>
        </pc:picChg>
        <pc:picChg chg="add del mod">
          <ac:chgData name="Lise Sundelin Morottaja" userId="acc6fa8d-99e1-4d72-8b78-d6989313661a" providerId="ADAL" clId="{CEEF04DE-02C9-46CE-960B-08F3D9AB6ED1}" dt="2022-03-08T11:39:55.595" v="7081" actId="478"/>
          <ac:picMkLst>
            <pc:docMk/>
            <pc:sldMk cId="2075507263" sldId="269"/>
            <ac:picMk id="10" creationId="{E88FA237-93BD-45F3-A315-774354CF7533}"/>
          </ac:picMkLst>
        </pc:picChg>
        <pc:picChg chg="add del mod">
          <ac:chgData name="Lise Sundelin Morottaja" userId="acc6fa8d-99e1-4d72-8b78-d6989313661a" providerId="ADAL" clId="{CEEF04DE-02C9-46CE-960B-08F3D9AB6ED1}" dt="2022-03-08T11:30:21.929" v="6945" actId="478"/>
          <ac:picMkLst>
            <pc:docMk/>
            <pc:sldMk cId="2075507263" sldId="269"/>
            <ac:picMk id="12" creationId="{B5566C58-37A4-4213-A3A0-86956ADF475F}"/>
          </ac:picMkLst>
        </pc:picChg>
        <pc:picChg chg="add del mod">
          <ac:chgData name="Lise Sundelin Morottaja" userId="acc6fa8d-99e1-4d72-8b78-d6989313661a" providerId="ADAL" clId="{CEEF04DE-02C9-46CE-960B-08F3D9AB6ED1}" dt="2022-03-08T11:56:03.818" v="7394" actId="478"/>
          <ac:picMkLst>
            <pc:docMk/>
            <pc:sldMk cId="2075507263" sldId="269"/>
            <ac:picMk id="13" creationId="{44B3E5B3-4A8F-468A-BB21-ABB57D4071CE}"/>
          </ac:picMkLst>
        </pc:picChg>
        <pc:picChg chg="add del mod">
          <ac:chgData name="Lise Sundelin Morottaja" userId="acc6fa8d-99e1-4d72-8b78-d6989313661a" providerId="ADAL" clId="{CEEF04DE-02C9-46CE-960B-08F3D9AB6ED1}" dt="2022-03-08T11:39:59.931" v="7084" actId="478"/>
          <ac:picMkLst>
            <pc:docMk/>
            <pc:sldMk cId="2075507263" sldId="269"/>
            <ac:picMk id="14" creationId="{EB29888F-5F67-4931-971E-3C94274042C0}"/>
          </ac:picMkLst>
        </pc:picChg>
        <pc:picChg chg="add del mod">
          <ac:chgData name="Lise Sundelin Morottaja" userId="acc6fa8d-99e1-4d72-8b78-d6989313661a" providerId="ADAL" clId="{CEEF04DE-02C9-46CE-960B-08F3D9AB6ED1}" dt="2022-02-16T09:08:39.434" v="168" actId="478"/>
          <ac:picMkLst>
            <pc:docMk/>
            <pc:sldMk cId="2075507263" sldId="269"/>
            <ac:picMk id="1026" creationId="{4FF4322E-1D33-49E8-8735-5DFF1DAA869F}"/>
          </ac:picMkLst>
        </pc:picChg>
        <pc:picChg chg="add del mod">
          <ac:chgData name="Lise Sundelin Morottaja" userId="acc6fa8d-99e1-4d72-8b78-d6989313661a" providerId="ADAL" clId="{CEEF04DE-02C9-46CE-960B-08F3D9AB6ED1}" dt="2022-03-08T11:34:41.767" v="6952" actId="478"/>
          <ac:picMkLst>
            <pc:docMk/>
            <pc:sldMk cId="2075507263" sldId="269"/>
            <ac:picMk id="1026" creationId="{B6FA20E8-4E28-45F8-86A8-B2B08A82E9E0}"/>
          </ac:picMkLst>
        </pc:picChg>
        <pc:picChg chg="add del">
          <ac:chgData name="Lise Sundelin Morottaja" userId="acc6fa8d-99e1-4d72-8b78-d6989313661a" providerId="ADAL" clId="{CEEF04DE-02C9-46CE-960B-08F3D9AB6ED1}" dt="2022-03-02T12:04:37.887" v="6710"/>
          <ac:picMkLst>
            <pc:docMk/>
            <pc:sldMk cId="2075507263" sldId="269"/>
            <ac:picMk id="1026" creationId="{E69860C7-99BD-4AFF-9A11-39F4DA9EDA05}"/>
          </ac:picMkLst>
        </pc:picChg>
        <pc:picChg chg="add del mod">
          <ac:chgData name="Lise Sundelin Morottaja" userId="acc6fa8d-99e1-4d72-8b78-d6989313661a" providerId="ADAL" clId="{CEEF04DE-02C9-46CE-960B-08F3D9AB6ED1}" dt="2022-03-08T11:39:58.470" v="7083" actId="478"/>
          <ac:picMkLst>
            <pc:docMk/>
            <pc:sldMk cId="2075507263" sldId="269"/>
            <ac:picMk id="1028" creationId="{6351F2CB-08F8-45A8-A5FC-9FF228589346}"/>
          </ac:picMkLst>
        </pc:picChg>
        <pc:picChg chg="add del mod">
          <ac:chgData name="Lise Sundelin Morottaja" userId="acc6fa8d-99e1-4d72-8b78-d6989313661a" providerId="ADAL" clId="{CEEF04DE-02C9-46CE-960B-08F3D9AB6ED1}" dt="2022-02-16T09:11:02.142" v="170" actId="478"/>
          <ac:picMkLst>
            <pc:docMk/>
            <pc:sldMk cId="2075507263" sldId="269"/>
            <ac:picMk id="1028" creationId="{786C4C42-6531-4344-A540-656ECC61B0AA}"/>
          </ac:picMkLst>
        </pc:picChg>
        <pc:picChg chg="add del mod">
          <ac:chgData name="Lise Sundelin Morottaja" userId="acc6fa8d-99e1-4d72-8b78-d6989313661a" providerId="ADAL" clId="{CEEF04DE-02C9-46CE-960B-08F3D9AB6ED1}" dt="2022-03-02T12:04:54.179" v="6716"/>
          <ac:picMkLst>
            <pc:docMk/>
            <pc:sldMk cId="2075507263" sldId="269"/>
            <ac:picMk id="1028" creationId="{BEDAF8A0-E312-45D4-A068-00A01DFD5CCC}"/>
          </ac:picMkLst>
        </pc:picChg>
        <pc:picChg chg="add del">
          <ac:chgData name="Lise Sundelin Morottaja" userId="acc6fa8d-99e1-4d72-8b78-d6989313661a" providerId="ADAL" clId="{CEEF04DE-02C9-46CE-960B-08F3D9AB6ED1}" dt="2022-03-08T11:56:06.896" v="7396" actId="478"/>
          <ac:picMkLst>
            <pc:docMk/>
            <pc:sldMk cId="2075507263" sldId="269"/>
            <ac:picMk id="1030" creationId="{9DCD2205-C7F9-442C-A84C-AE112DCDC2E4}"/>
          </ac:picMkLst>
        </pc:picChg>
        <pc:picChg chg="add del mod">
          <ac:chgData name="Lise Sundelin Morottaja" userId="acc6fa8d-99e1-4d72-8b78-d6989313661a" providerId="ADAL" clId="{CEEF04DE-02C9-46CE-960B-08F3D9AB6ED1}" dt="2022-02-16T09:11:06.734" v="172" actId="478"/>
          <ac:picMkLst>
            <pc:docMk/>
            <pc:sldMk cId="2075507263" sldId="269"/>
            <ac:picMk id="1030" creationId="{E653D493-9670-49C4-B555-42E9B1771C7A}"/>
          </ac:picMkLst>
        </pc:picChg>
        <pc:picChg chg="add del mod">
          <ac:chgData name="Lise Sundelin Morottaja" userId="acc6fa8d-99e1-4d72-8b78-d6989313661a" providerId="ADAL" clId="{CEEF04DE-02C9-46CE-960B-08F3D9AB6ED1}" dt="2022-03-08T11:56:33.553" v="7398" actId="478"/>
          <ac:picMkLst>
            <pc:docMk/>
            <pc:sldMk cId="2075507263" sldId="269"/>
            <ac:picMk id="1032" creationId="{C70AAD50-0C8E-4C14-9383-030FC6E302F8}"/>
          </ac:picMkLst>
        </pc:picChg>
        <pc:picChg chg="add del">
          <ac:chgData name="Lise Sundelin Morottaja" userId="acc6fa8d-99e1-4d72-8b78-d6989313661a" providerId="ADAL" clId="{CEEF04DE-02C9-46CE-960B-08F3D9AB6ED1}" dt="2022-03-08T11:56:36.168" v="7400" actId="478"/>
          <ac:picMkLst>
            <pc:docMk/>
            <pc:sldMk cId="2075507263" sldId="269"/>
            <ac:picMk id="1034" creationId="{00920FA5-F816-42E1-89C5-5182EEB0A1AF}"/>
          </ac:picMkLst>
        </pc:picChg>
        <pc:picChg chg="add mod">
          <ac:chgData name="Lise Sundelin Morottaja" userId="acc6fa8d-99e1-4d72-8b78-d6989313661a" providerId="ADAL" clId="{CEEF04DE-02C9-46CE-960B-08F3D9AB6ED1}" dt="2022-03-08T11:56:37.712" v="7401"/>
          <ac:picMkLst>
            <pc:docMk/>
            <pc:sldMk cId="2075507263" sldId="269"/>
            <ac:picMk id="1036" creationId="{36FCDC18-DB31-4DE8-AB58-A3F17529BB64}"/>
          </ac:picMkLst>
        </pc:picChg>
      </pc:sldChg>
      <pc:sldChg chg="addSp delSp modSp new mod">
        <pc:chgData name="Lise Sundelin Morottaja" userId="acc6fa8d-99e1-4d72-8b78-d6989313661a" providerId="ADAL" clId="{CEEF04DE-02C9-46CE-960B-08F3D9AB6ED1}" dt="2022-03-10T07:01:10.011" v="7942" actId="20577"/>
        <pc:sldMkLst>
          <pc:docMk/>
          <pc:sldMk cId="895848025" sldId="270"/>
        </pc:sldMkLst>
        <pc:spChg chg="mod">
          <ac:chgData name="Lise Sundelin Morottaja" userId="acc6fa8d-99e1-4d72-8b78-d6989313661a" providerId="ADAL" clId="{CEEF04DE-02C9-46CE-960B-08F3D9AB6ED1}" dt="2022-03-10T07:01:10.011" v="7942" actId="20577"/>
          <ac:spMkLst>
            <pc:docMk/>
            <pc:sldMk cId="895848025" sldId="270"/>
            <ac:spMk id="2" creationId="{FC1011EC-3BF3-48BB-8660-58E10619A1C0}"/>
          </ac:spMkLst>
        </pc:spChg>
        <pc:spChg chg="del">
          <ac:chgData name="Lise Sundelin Morottaja" userId="acc6fa8d-99e1-4d72-8b78-d6989313661a" providerId="ADAL" clId="{CEEF04DE-02C9-46CE-960B-08F3D9AB6ED1}" dt="2022-02-16T11:27:55.383" v="1750"/>
          <ac:spMkLst>
            <pc:docMk/>
            <pc:sldMk cId="895848025" sldId="270"/>
            <ac:spMk id="3" creationId="{9B7BACB3-76D0-426D-9590-44FB3C78D8FC}"/>
          </ac:spMkLst>
        </pc:spChg>
        <pc:spChg chg="mod">
          <ac:chgData name="Lise Sundelin Morottaja" userId="acc6fa8d-99e1-4d72-8b78-d6989313661a" providerId="ADAL" clId="{CEEF04DE-02C9-46CE-960B-08F3D9AB6ED1}" dt="2022-02-17T12:16:35.695" v="2598" actId="14100"/>
          <ac:spMkLst>
            <pc:docMk/>
            <pc:sldMk cId="895848025" sldId="270"/>
            <ac:spMk id="4" creationId="{0EE97B6F-908C-4546-AC70-FF229550DDBF}"/>
          </ac:spMkLst>
        </pc:spChg>
        <pc:spChg chg="mod">
          <ac:chgData name="Lise Sundelin Morottaja" userId="acc6fa8d-99e1-4d72-8b78-d6989313661a" providerId="ADAL" clId="{CEEF04DE-02C9-46CE-960B-08F3D9AB6ED1}" dt="2022-02-28T12:37:52.501" v="3793" actId="313"/>
          <ac:spMkLst>
            <pc:docMk/>
            <pc:sldMk cId="895848025" sldId="270"/>
            <ac:spMk id="5" creationId="{51E34AC4-AFCC-4811-B987-B3E425EF6E92}"/>
          </ac:spMkLst>
        </pc:spChg>
        <pc:spChg chg="add del mod">
          <ac:chgData name="Lise Sundelin Morottaja" userId="acc6fa8d-99e1-4d72-8b78-d6989313661a" providerId="ADAL" clId="{CEEF04DE-02C9-46CE-960B-08F3D9AB6ED1}" dt="2022-02-28T12:37:22.965" v="3741"/>
          <ac:spMkLst>
            <pc:docMk/>
            <pc:sldMk cId="895848025" sldId="270"/>
            <ac:spMk id="6" creationId="{6E051186-0671-405A-984E-6D8B40564383}"/>
          </ac:spMkLst>
        </pc:spChg>
        <pc:picChg chg="add del mod">
          <ac:chgData name="Lise Sundelin Morottaja" userId="acc6fa8d-99e1-4d72-8b78-d6989313661a" providerId="ADAL" clId="{CEEF04DE-02C9-46CE-960B-08F3D9AB6ED1}" dt="2022-02-28T12:37:21.381" v="3740" actId="478"/>
          <ac:picMkLst>
            <pc:docMk/>
            <pc:sldMk cId="895848025" sldId="270"/>
            <ac:picMk id="7" creationId="{5DC0214A-3D20-4F98-B715-96DCA18F771F}"/>
          </ac:picMkLst>
        </pc:picChg>
        <pc:picChg chg="add mod">
          <ac:chgData name="Lise Sundelin Morottaja" userId="acc6fa8d-99e1-4d72-8b78-d6989313661a" providerId="ADAL" clId="{CEEF04DE-02C9-46CE-960B-08F3D9AB6ED1}" dt="2022-02-28T12:37:29.555" v="3756" actId="27614"/>
          <ac:picMkLst>
            <pc:docMk/>
            <pc:sldMk cId="895848025" sldId="270"/>
            <ac:picMk id="9" creationId="{B59DCB5A-B76F-478A-B3F0-0DCC5C207412}"/>
          </ac:picMkLst>
        </pc:picChg>
      </pc:sldChg>
      <pc:sldChg chg="addSp delSp modSp new mod">
        <pc:chgData name="Lise Sundelin Morottaja" userId="acc6fa8d-99e1-4d72-8b78-d6989313661a" providerId="ADAL" clId="{CEEF04DE-02C9-46CE-960B-08F3D9AB6ED1}" dt="2022-02-28T12:30:16.697" v="3563" actId="20577"/>
        <pc:sldMkLst>
          <pc:docMk/>
          <pc:sldMk cId="3491576525" sldId="271"/>
        </pc:sldMkLst>
        <pc:spChg chg="mod">
          <ac:chgData name="Lise Sundelin Morottaja" userId="acc6fa8d-99e1-4d72-8b78-d6989313661a" providerId="ADAL" clId="{CEEF04DE-02C9-46CE-960B-08F3D9AB6ED1}" dt="2022-02-22T12:12:32.658" v="2851" actId="20577"/>
          <ac:spMkLst>
            <pc:docMk/>
            <pc:sldMk cId="3491576525" sldId="271"/>
            <ac:spMk id="2" creationId="{D186A338-F46A-4F1D-AE26-67C645888C85}"/>
          </ac:spMkLst>
        </pc:spChg>
        <pc:spChg chg="del">
          <ac:chgData name="Lise Sundelin Morottaja" userId="acc6fa8d-99e1-4d72-8b78-d6989313661a" providerId="ADAL" clId="{CEEF04DE-02C9-46CE-960B-08F3D9AB6ED1}" dt="2022-02-16T12:19:35.925" v="2012"/>
          <ac:spMkLst>
            <pc:docMk/>
            <pc:sldMk cId="3491576525" sldId="271"/>
            <ac:spMk id="3" creationId="{DB3865A3-4406-4862-93B9-203C72378E7A}"/>
          </ac:spMkLst>
        </pc:spChg>
        <pc:spChg chg="mod">
          <ac:chgData name="Lise Sundelin Morottaja" userId="acc6fa8d-99e1-4d72-8b78-d6989313661a" providerId="ADAL" clId="{CEEF04DE-02C9-46CE-960B-08F3D9AB6ED1}" dt="2022-02-16T12:24:13.916" v="2246" actId="14100"/>
          <ac:spMkLst>
            <pc:docMk/>
            <pc:sldMk cId="3491576525" sldId="271"/>
            <ac:spMk id="4" creationId="{0BEBC889-F82E-49E8-8AAF-A8FEE311BCDC}"/>
          </ac:spMkLst>
        </pc:spChg>
        <pc:spChg chg="mod">
          <ac:chgData name="Lise Sundelin Morottaja" userId="acc6fa8d-99e1-4d72-8b78-d6989313661a" providerId="ADAL" clId="{CEEF04DE-02C9-46CE-960B-08F3D9AB6ED1}" dt="2022-02-28T12:30:16.697" v="3563" actId="20577"/>
          <ac:spMkLst>
            <pc:docMk/>
            <pc:sldMk cId="3491576525" sldId="271"/>
            <ac:spMk id="5" creationId="{79BB8D2B-207B-4083-96B7-83687ED539FF}"/>
          </ac:spMkLst>
        </pc:spChg>
        <pc:spChg chg="add del mod">
          <ac:chgData name="Lise Sundelin Morottaja" userId="acc6fa8d-99e1-4d72-8b78-d6989313661a" providerId="ADAL" clId="{CEEF04DE-02C9-46CE-960B-08F3D9AB6ED1}" dt="2022-02-16T12:19:42.730" v="2014"/>
          <ac:spMkLst>
            <pc:docMk/>
            <pc:sldMk cId="3491576525" sldId="271"/>
            <ac:spMk id="8" creationId="{F23F06BB-011F-4505-84FF-81CAF4E47A65}"/>
          </ac:spMkLst>
        </pc:spChg>
        <pc:spChg chg="add del mod">
          <ac:chgData name="Lise Sundelin Morottaja" userId="acc6fa8d-99e1-4d72-8b78-d6989313661a" providerId="ADAL" clId="{CEEF04DE-02C9-46CE-960B-08F3D9AB6ED1}" dt="2022-02-16T12:20:22.069" v="2016"/>
          <ac:spMkLst>
            <pc:docMk/>
            <pc:sldMk cId="3491576525" sldId="271"/>
            <ac:spMk id="11" creationId="{77357066-4703-4F89-A8CF-A1740F41E0C8}"/>
          </ac:spMkLst>
        </pc:spChg>
        <pc:graphicFrameChg chg="add del mod">
          <ac:chgData name="Lise Sundelin Morottaja" userId="acc6fa8d-99e1-4d72-8b78-d6989313661a" providerId="ADAL" clId="{CEEF04DE-02C9-46CE-960B-08F3D9AB6ED1}" dt="2022-02-16T12:19:37.848" v="2013" actId="478"/>
          <ac:graphicFrameMkLst>
            <pc:docMk/>
            <pc:sldMk cId="3491576525" sldId="271"/>
            <ac:graphicFrameMk id="6" creationId="{83D19F99-4C5E-4F18-918C-15FC036F8E3E}"/>
          </ac:graphicFrameMkLst>
        </pc:graphicFrameChg>
        <pc:graphicFrameChg chg="add del mod">
          <ac:chgData name="Lise Sundelin Morottaja" userId="acc6fa8d-99e1-4d72-8b78-d6989313661a" providerId="ADAL" clId="{CEEF04DE-02C9-46CE-960B-08F3D9AB6ED1}" dt="2022-02-16T12:19:44.243" v="2015" actId="478"/>
          <ac:graphicFrameMkLst>
            <pc:docMk/>
            <pc:sldMk cId="3491576525" sldId="271"/>
            <ac:graphicFrameMk id="9" creationId="{E22F482B-4E66-4B5A-832D-F3CA7160FA67}"/>
          </ac:graphicFrameMkLst>
        </pc:graphicFrameChg>
        <pc:picChg chg="add mod">
          <ac:chgData name="Lise Sundelin Morottaja" userId="acc6fa8d-99e1-4d72-8b78-d6989313661a" providerId="ADAL" clId="{CEEF04DE-02C9-46CE-960B-08F3D9AB6ED1}" dt="2022-02-16T12:20:22.069" v="2016"/>
          <ac:picMkLst>
            <pc:docMk/>
            <pc:sldMk cId="3491576525" sldId="271"/>
            <ac:picMk id="12" creationId="{2D2D33D7-A190-46D6-B627-A8AE70C04BBE}"/>
          </ac:picMkLst>
        </pc:picChg>
        <pc:picChg chg="add mod">
          <ac:chgData name="Lise Sundelin Morottaja" userId="acc6fa8d-99e1-4d72-8b78-d6989313661a" providerId="ADAL" clId="{CEEF04DE-02C9-46CE-960B-08F3D9AB6ED1}" dt="2022-02-16T12:20:28.121" v="2017"/>
          <ac:picMkLst>
            <pc:docMk/>
            <pc:sldMk cId="3491576525" sldId="271"/>
            <ac:picMk id="13" creationId="{16633EBC-237F-436E-ACDB-851E843E4C3D}"/>
          </ac:picMkLst>
        </pc:picChg>
        <pc:picChg chg="add mod">
          <ac:chgData name="Lise Sundelin Morottaja" userId="acc6fa8d-99e1-4d72-8b78-d6989313661a" providerId="ADAL" clId="{CEEF04DE-02C9-46CE-960B-08F3D9AB6ED1}" dt="2022-02-16T12:20:32.066" v="2018"/>
          <ac:picMkLst>
            <pc:docMk/>
            <pc:sldMk cId="3491576525" sldId="271"/>
            <ac:picMk id="14" creationId="{8088F461-C557-4125-BCAC-7A4BB291567C}"/>
          </ac:picMkLst>
        </pc:picChg>
        <pc:picChg chg="add mod">
          <ac:chgData name="Lise Sundelin Morottaja" userId="acc6fa8d-99e1-4d72-8b78-d6989313661a" providerId="ADAL" clId="{CEEF04DE-02C9-46CE-960B-08F3D9AB6ED1}" dt="2022-02-16T12:20:36.216" v="2019"/>
          <ac:picMkLst>
            <pc:docMk/>
            <pc:sldMk cId="3491576525" sldId="271"/>
            <ac:picMk id="15" creationId="{268EFF8E-F654-461C-BCA0-3FC785FE81E5}"/>
          </ac:picMkLst>
        </pc:picChg>
        <pc:picChg chg="add mod">
          <ac:chgData name="Lise Sundelin Morottaja" userId="acc6fa8d-99e1-4d72-8b78-d6989313661a" providerId="ADAL" clId="{CEEF04DE-02C9-46CE-960B-08F3D9AB6ED1}" dt="2022-02-16T12:20:40.911" v="2020"/>
          <ac:picMkLst>
            <pc:docMk/>
            <pc:sldMk cId="3491576525" sldId="271"/>
            <ac:picMk id="16" creationId="{8B6CE92B-0216-4592-9B58-EC5D54503C32}"/>
          </ac:picMkLst>
        </pc:picChg>
      </pc:sldChg>
      <pc:sldChg chg="addSp delSp modSp new mod">
        <pc:chgData name="Lise Sundelin Morottaja" userId="acc6fa8d-99e1-4d72-8b78-d6989313661a" providerId="ADAL" clId="{CEEF04DE-02C9-46CE-960B-08F3D9AB6ED1}" dt="2022-03-10T07:03:41.035" v="7943" actId="313"/>
        <pc:sldMkLst>
          <pc:docMk/>
          <pc:sldMk cId="4161331419" sldId="272"/>
        </pc:sldMkLst>
        <pc:spChg chg="mod">
          <ac:chgData name="Lise Sundelin Morottaja" userId="acc6fa8d-99e1-4d72-8b78-d6989313661a" providerId="ADAL" clId="{CEEF04DE-02C9-46CE-960B-08F3D9AB6ED1}" dt="2022-03-10T07:03:41.035" v="7943" actId="313"/>
          <ac:spMkLst>
            <pc:docMk/>
            <pc:sldMk cId="4161331419" sldId="272"/>
            <ac:spMk id="2" creationId="{F09708BC-1EEE-48DD-84EF-DFFE3DFBF941}"/>
          </ac:spMkLst>
        </pc:spChg>
        <pc:spChg chg="del">
          <ac:chgData name="Lise Sundelin Morottaja" userId="acc6fa8d-99e1-4d72-8b78-d6989313661a" providerId="ADAL" clId="{CEEF04DE-02C9-46CE-960B-08F3D9AB6ED1}" dt="2022-02-28T12:17:28.153" v="3485"/>
          <ac:spMkLst>
            <pc:docMk/>
            <pc:sldMk cId="4161331419" sldId="272"/>
            <ac:spMk id="3" creationId="{205E562C-4D53-42F2-B732-A873045E1D4A}"/>
          </ac:spMkLst>
        </pc:spChg>
        <pc:spChg chg="mod">
          <ac:chgData name="Lise Sundelin Morottaja" userId="acc6fa8d-99e1-4d72-8b78-d6989313661a" providerId="ADAL" clId="{CEEF04DE-02C9-46CE-960B-08F3D9AB6ED1}" dt="2022-03-02T10:54:27.174" v="6532" actId="14100"/>
          <ac:spMkLst>
            <pc:docMk/>
            <pc:sldMk cId="4161331419" sldId="272"/>
            <ac:spMk id="4" creationId="{9C27C63A-A0FF-49AE-9833-70F48EFB8056}"/>
          </ac:spMkLst>
        </pc:spChg>
        <pc:spChg chg="mod">
          <ac:chgData name="Lise Sundelin Morottaja" userId="acc6fa8d-99e1-4d72-8b78-d6989313661a" providerId="ADAL" clId="{CEEF04DE-02C9-46CE-960B-08F3D9AB6ED1}" dt="2022-02-28T12:39:14.070" v="3817" actId="20577"/>
          <ac:spMkLst>
            <pc:docMk/>
            <pc:sldMk cId="4161331419" sldId="272"/>
            <ac:spMk id="5" creationId="{83FEAB9E-CDED-4E0F-80B4-836C20340A92}"/>
          </ac:spMkLst>
        </pc:spChg>
        <pc:spChg chg="add del mod">
          <ac:chgData name="Lise Sundelin Morottaja" userId="acc6fa8d-99e1-4d72-8b78-d6989313661a" providerId="ADAL" clId="{CEEF04DE-02C9-46CE-960B-08F3D9AB6ED1}" dt="2022-02-28T12:39:08.452" v="3795"/>
          <ac:spMkLst>
            <pc:docMk/>
            <pc:sldMk cId="4161331419" sldId="272"/>
            <ac:spMk id="9" creationId="{EDF932F8-6DEC-41DD-8BE1-810DF8C5908B}"/>
          </ac:spMkLst>
        </pc:spChg>
        <pc:picChg chg="add del mod">
          <ac:chgData name="Lise Sundelin Morottaja" userId="acc6fa8d-99e1-4d72-8b78-d6989313661a" providerId="ADAL" clId="{CEEF04DE-02C9-46CE-960B-08F3D9AB6ED1}" dt="2022-02-28T12:39:05.787" v="3794" actId="478"/>
          <ac:picMkLst>
            <pc:docMk/>
            <pc:sldMk cId="4161331419" sldId="272"/>
            <ac:picMk id="7" creationId="{02E06833-7746-4093-BA7C-9C0D75E80932}"/>
          </ac:picMkLst>
        </pc:picChg>
        <pc:picChg chg="add mod">
          <ac:chgData name="Lise Sundelin Morottaja" userId="acc6fa8d-99e1-4d72-8b78-d6989313661a" providerId="ADAL" clId="{CEEF04DE-02C9-46CE-960B-08F3D9AB6ED1}" dt="2022-02-28T12:39:16.342" v="3818" actId="27614"/>
          <ac:picMkLst>
            <pc:docMk/>
            <pc:sldMk cId="4161331419" sldId="272"/>
            <ac:picMk id="11" creationId="{FFFAC00F-1572-4A09-AB4B-CE6F6C10F92F}"/>
          </ac:picMkLst>
        </pc:picChg>
      </pc:sldChg>
      <pc:sldChg chg="addSp delSp modSp new mod">
        <pc:chgData name="Lise Sundelin Morottaja" userId="acc6fa8d-99e1-4d72-8b78-d6989313661a" providerId="ADAL" clId="{CEEF04DE-02C9-46CE-960B-08F3D9AB6ED1}" dt="2022-03-09T11:15:13.775" v="7533" actId="20577"/>
        <pc:sldMkLst>
          <pc:docMk/>
          <pc:sldMk cId="1144682316" sldId="273"/>
        </pc:sldMkLst>
        <pc:spChg chg="mod">
          <ac:chgData name="Lise Sundelin Morottaja" userId="acc6fa8d-99e1-4d72-8b78-d6989313661a" providerId="ADAL" clId="{CEEF04DE-02C9-46CE-960B-08F3D9AB6ED1}" dt="2022-03-09T11:15:13.775" v="7533" actId="20577"/>
          <ac:spMkLst>
            <pc:docMk/>
            <pc:sldMk cId="1144682316" sldId="273"/>
            <ac:spMk id="2" creationId="{501A3654-2858-4F19-980A-DD7EDD6D7C4F}"/>
          </ac:spMkLst>
        </pc:spChg>
        <pc:spChg chg="del">
          <ac:chgData name="Lise Sundelin Morottaja" userId="acc6fa8d-99e1-4d72-8b78-d6989313661a" providerId="ADAL" clId="{CEEF04DE-02C9-46CE-960B-08F3D9AB6ED1}" dt="2022-02-28T12:23:31.743" v="3498"/>
          <ac:spMkLst>
            <pc:docMk/>
            <pc:sldMk cId="1144682316" sldId="273"/>
            <ac:spMk id="3" creationId="{9EE06660-9DF8-4BC4-AF21-8F6B483C02E8}"/>
          </ac:spMkLst>
        </pc:spChg>
        <pc:spChg chg="mod">
          <ac:chgData name="Lise Sundelin Morottaja" userId="acc6fa8d-99e1-4d72-8b78-d6989313661a" providerId="ADAL" clId="{CEEF04DE-02C9-46CE-960B-08F3D9AB6ED1}" dt="2022-03-01T11:39:39.160" v="6277" actId="14100"/>
          <ac:spMkLst>
            <pc:docMk/>
            <pc:sldMk cId="1144682316" sldId="273"/>
            <ac:spMk id="4" creationId="{2CE1FDBB-8155-4895-93B2-1FD096B55D11}"/>
          </ac:spMkLst>
        </pc:spChg>
        <pc:spChg chg="mod">
          <ac:chgData name="Lise Sundelin Morottaja" userId="acc6fa8d-99e1-4d72-8b78-d6989313661a" providerId="ADAL" clId="{CEEF04DE-02C9-46CE-960B-08F3D9AB6ED1}" dt="2022-03-02T12:44:14.416" v="6790" actId="20577"/>
          <ac:spMkLst>
            <pc:docMk/>
            <pc:sldMk cId="1144682316" sldId="273"/>
            <ac:spMk id="5" creationId="{207F73E8-C35F-4097-9DEE-833A3A5739C4}"/>
          </ac:spMkLst>
        </pc:spChg>
        <pc:spChg chg="add mod">
          <ac:chgData name="Lise Sundelin Morottaja" userId="acc6fa8d-99e1-4d72-8b78-d6989313661a" providerId="ADAL" clId="{CEEF04DE-02C9-46CE-960B-08F3D9AB6ED1}" dt="2022-02-28T12:25:34.849" v="3513" actId="478"/>
          <ac:spMkLst>
            <pc:docMk/>
            <pc:sldMk cId="1144682316" sldId="273"/>
            <ac:spMk id="13" creationId="{A391D183-BDCE-49A9-96AC-C90217FAA782}"/>
          </ac:spMkLst>
        </pc:spChg>
        <pc:picChg chg="add del mod">
          <ac:chgData name="Lise Sundelin Morottaja" userId="acc6fa8d-99e1-4d72-8b78-d6989313661a" providerId="ADAL" clId="{CEEF04DE-02C9-46CE-960B-08F3D9AB6ED1}" dt="2022-02-28T12:25:34.849" v="3513" actId="478"/>
          <ac:picMkLst>
            <pc:docMk/>
            <pc:sldMk cId="1144682316" sldId="273"/>
            <ac:picMk id="7" creationId="{A8D54E3B-F3FC-4247-A331-7EAF6DBAADB2}"/>
          </ac:picMkLst>
        </pc:picChg>
        <pc:picChg chg="add del mod">
          <ac:chgData name="Lise Sundelin Morottaja" userId="acc6fa8d-99e1-4d72-8b78-d6989313661a" providerId="ADAL" clId="{CEEF04DE-02C9-46CE-960B-08F3D9AB6ED1}" dt="2022-02-28T12:25:33.198" v="3512" actId="478"/>
          <ac:picMkLst>
            <pc:docMk/>
            <pc:sldMk cId="1144682316" sldId="273"/>
            <ac:picMk id="9" creationId="{275B2BA8-3CF7-41D7-8A13-8D3F36AE54EE}"/>
          </ac:picMkLst>
        </pc:picChg>
        <pc:picChg chg="add del mod">
          <ac:chgData name="Lise Sundelin Morottaja" userId="acc6fa8d-99e1-4d72-8b78-d6989313661a" providerId="ADAL" clId="{CEEF04DE-02C9-46CE-960B-08F3D9AB6ED1}" dt="2022-02-28T12:25:32.495" v="3511" actId="478"/>
          <ac:picMkLst>
            <pc:docMk/>
            <pc:sldMk cId="1144682316" sldId="273"/>
            <ac:picMk id="11" creationId="{2FFD2C27-288F-48E7-B31C-4DD93FC2378F}"/>
          </ac:picMkLst>
        </pc:picChg>
        <pc:picChg chg="add del mod">
          <ac:chgData name="Lise Sundelin Morottaja" userId="acc6fa8d-99e1-4d72-8b78-d6989313661a" providerId="ADAL" clId="{CEEF04DE-02C9-46CE-960B-08F3D9AB6ED1}" dt="2022-02-28T12:28:14.227" v="3520" actId="478"/>
          <ac:picMkLst>
            <pc:docMk/>
            <pc:sldMk cId="1144682316" sldId="273"/>
            <ac:picMk id="1026" creationId="{6E474359-1008-4D5F-8535-BBA22E214D59}"/>
          </ac:picMkLst>
        </pc:picChg>
        <pc:picChg chg="add del mod">
          <ac:chgData name="Lise Sundelin Morottaja" userId="acc6fa8d-99e1-4d72-8b78-d6989313661a" providerId="ADAL" clId="{CEEF04DE-02C9-46CE-960B-08F3D9AB6ED1}" dt="2022-02-28T12:28:23.502" v="3526"/>
          <ac:picMkLst>
            <pc:docMk/>
            <pc:sldMk cId="1144682316" sldId="273"/>
            <ac:picMk id="1028" creationId="{EFE6CA25-6223-4009-92E5-8BE8A051F27F}"/>
          </ac:picMkLst>
        </pc:picChg>
        <pc:picChg chg="add mod">
          <ac:chgData name="Lise Sundelin Morottaja" userId="acc6fa8d-99e1-4d72-8b78-d6989313661a" providerId="ADAL" clId="{CEEF04DE-02C9-46CE-960B-08F3D9AB6ED1}" dt="2022-02-28T12:28:32.005" v="3530" actId="14100"/>
          <ac:picMkLst>
            <pc:docMk/>
            <pc:sldMk cId="1144682316" sldId="273"/>
            <ac:picMk id="1030" creationId="{C3DD42D1-C845-4470-870F-7662D5D2E3ED}"/>
          </ac:picMkLst>
        </pc:picChg>
        <pc:picChg chg="add mod">
          <ac:chgData name="Lise Sundelin Morottaja" userId="acc6fa8d-99e1-4d72-8b78-d6989313661a" providerId="ADAL" clId="{CEEF04DE-02C9-46CE-960B-08F3D9AB6ED1}" dt="2022-02-28T12:29:28.691" v="3538" actId="14100"/>
          <ac:picMkLst>
            <pc:docMk/>
            <pc:sldMk cId="1144682316" sldId="273"/>
            <ac:picMk id="1032" creationId="{930B1CEA-E69A-446E-88E9-A5852818470B}"/>
          </ac:picMkLst>
        </pc:picChg>
      </pc:sldChg>
      <pc:sldChg chg="addSp delSp modSp new mod ord">
        <pc:chgData name="Lise Sundelin Morottaja" userId="acc6fa8d-99e1-4d72-8b78-d6989313661a" providerId="ADAL" clId="{CEEF04DE-02C9-46CE-960B-08F3D9AB6ED1}" dt="2022-02-28T12:35:40.181" v="3739" actId="207"/>
        <pc:sldMkLst>
          <pc:docMk/>
          <pc:sldMk cId="512060542" sldId="274"/>
        </pc:sldMkLst>
        <pc:spChg chg="mod">
          <ac:chgData name="Lise Sundelin Morottaja" userId="acc6fa8d-99e1-4d72-8b78-d6989313661a" providerId="ADAL" clId="{CEEF04DE-02C9-46CE-960B-08F3D9AB6ED1}" dt="2022-02-28T12:35:24.216" v="3736" actId="20577"/>
          <ac:spMkLst>
            <pc:docMk/>
            <pc:sldMk cId="512060542" sldId="274"/>
            <ac:spMk id="2" creationId="{0CDB76FB-3205-49A8-BDCC-1E2337FA7651}"/>
          </ac:spMkLst>
        </pc:spChg>
        <pc:spChg chg="del">
          <ac:chgData name="Lise Sundelin Morottaja" userId="acc6fa8d-99e1-4d72-8b78-d6989313661a" providerId="ADAL" clId="{CEEF04DE-02C9-46CE-960B-08F3D9AB6ED1}" dt="2022-02-28T12:21:15.698" v="3487"/>
          <ac:spMkLst>
            <pc:docMk/>
            <pc:sldMk cId="512060542" sldId="274"/>
            <ac:spMk id="3" creationId="{8E369FBE-BB56-4B0D-806C-AC898287F293}"/>
          </ac:spMkLst>
        </pc:spChg>
        <pc:spChg chg="mod">
          <ac:chgData name="Lise Sundelin Morottaja" userId="acc6fa8d-99e1-4d72-8b78-d6989313661a" providerId="ADAL" clId="{CEEF04DE-02C9-46CE-960B-08F3D9AB6ED1}" dt="2022-02-28T12:35:40.181" v="3739" actId="207"/>
          <ac:spMkLst>
            <pc:docMk/>
            <pc:sldMk cId="512060542" sldId="274"/>
            <ac:spMk id="4" creationId="{BAA15B61-7CA2-40EB-9EE7-215F0CA1A4C2}"/>
          </ac:spMkLst>
        </pc:spChg>
        <pc:spChg chg="mod">
          <ac:chgData name="Lise Sundelin Morottaja" userId="acc6fa8d-99e1-4d72-8b78-d6989313661a" providerId="ADAL" clId="{CEEF04DE-02C9-46CE-960B-08F3D9AB6ED1}" dt="2022-02-28T12:32:56.800" v="3598" actId="20577"/>
          <ac:spMkLst>
            <pc:docMk/>
            <pc:sldMk cId="512060542" sldId="274"/>
            <ac:spMk id="5" creationId="{44168A28-41CD-4C33-9E85-BEB09EB815D9}"/>
          </ac:spMkLst>
        </pc:spChg>
        <pc:spChg chg="add del mod">
          <ac:chgData name="Lise Sundelin Morottaja" userId="acc6fa8d-99e1-4d72-8b78-d6989313661a" providerId="ADAL" clId="{CEEF04DE-02C9-46CE-960B-08F3D9AB6ED1}" dt="2022-02-28T12:21:52.962" v="3490"/>
          <ac:spMkLst>
            <pc:docMk/>
            <pc:sldMk cId="512060542" sldId="274"/>
            <ac:spMk id="9" creationId="{60A4AC07-88A2-4DD1-8842-377BEF88D480}"/>
          </ac:spMkLst>
        </pc:spChg>
        <pc:picChg chg="add del mod">
          <ac:chgData name="Lise Sundelin Morottaja" userId="acc6fa8d-99e1-4d72-8b78-d6989313661a" providerId="ADAL" clId="{CEEF04DE-02C9-46CE-960B-08F3D9AB6ED1}" dt="2022-02-28T12:21:48.260" v="3489" actId="478"/>
          <ac:picMkLst>
            <pc:docMk/>
            <pc:sldMk cId="512060542" sldId="274"/>
            <ac:picMk id="7" creationId="{F0F90B17-486B-4899-BFC3-EB6EF217167B}"/>
          </ac:picMkLst>
        </pc:picChg>
        <pc:picChg chg="add mod">
          <ac:chgData name="Lise Sundelin Morottaja" userId="acc6fa8d-99e1-4d72-8b78-d6989313661a" providerId="ADAL" clId="{CEEF04DE-02C9-46CE-960B-08F3D9AB6ED1}" dt="2022-02-28T12:21:59.344" v="3492" actId="962"/>
          <ac:picMkLst>
            <pc:docMk/>
            <pc:sldMk cId="512060542" sldId="274"/>
            <ac:picMk id="11" creationId="{DFFB1B47-5BE1-41CD-8EB9-7690BB36571D}"/>
          </ac:picMkLst>
        </pc:picChg>
        <pc:picChg chg="add del mod">
          <ac:chgData name="Lise Sundelin Morottaja" userId="acc6fa8d-99e1-4d72-8b78-d6989313661a" providerId="ADAL" clId="{CEEF04DE-02C9-46CE-960B-08F3D9AB6ED1}" dt="2022-02-28T12:35:32.838" v="3738" actId="478"/>
          <ac:picMkLst>
            <pc:docMk/>
            <pc:sldMk cId="512060542" sldId="274"/>
            <ac:picMk id="13" creationId="{1A35E3CE-04F2-444D-A6BC-C37BDD9AEB11}"/>
          </ac:picMkLst>
        </pc:picChg>
        <pc:picChg chg="add mod">
          <ac:chgData name="Lise Sundelin Morottaja" userId="acc6fa8d-99e1-4d72-8b78-d6989313661a" providerId="ADAL" clId="{CEEF04DE-02C9-46CE-960B-08F3D9AB6ED1}" dt="2022-02-28T12:32:37.421" v="3571" actId="1076"/>
          <ac:picMkLst>
            <pc:docMk/>
            <pc:sldMk cId="512060542" sldId="274"/>
            <ac:picMk id="15" creationId="{2FCD16F6-EFA7-4E0C-9E04-1648D8558796}"/>
          </ac:picMkLst>
        </pc:picChg>
      </pc:sldChg>
      <pc:sldChg chg="addSp delSp modSp new mod">
        <pc:chgData name="Lise Sundelin Morottaja" userId="acc6fa8d-99e1-4d72-8b78-d6989313661a" providerId="ADAL" clId="{CEEF04DE-02C9-46CE-960B-08F3D9AB6ED1}" dt="2022-03-09T11:17:14.875" v="7570" actId="20577"/>
        <pc:sldMkLst>
          <pc:docMk/>
          <pc:sldMk cId="3774889518" sldId="275"/>
        </pc:sldMkLst>
        <pc:spChg chg="mod">
          <ac:chgData name="Lise Sundelin Morottaja" userId="acc6fa8d-99e1-4d72-8b78-d6989313661a" providerId="ADAL" clId="{CEEF04DE-02C9-46CE-960B-08F3D9AB6ED1}" dt="2022-03-09T11:17:14.875" v="7570" actId="20577"/>
          <ac:spMkLst>
            <pc:docMk/>
            <pc:sldMk cId="3774889518" sldId="275"/>
            <ac:spMk id="2" creationId="{59ECC01F-A8E5-43D5-A234-ACC9B4E76497}"/>
          </ac:spMkLst>
        </pc:spChg>
        <pc:spChg chg="del">
          <ac:chgData name="Lise Sundelin Morottaja" userId="acc6fa8d-99e1-4d72-8b78-d6989313661a" providerId="ADAL" clId="{CEEF04DE-02C9-46CE-960B-08F3D9AB6ED1}" dt="2022-02-28T12:33:56.756" v="3599"/>
          <ac:spMkLst>
            <pc:docMk/>
            <pc:sldMk cId="3774889518" sldId="275"/>
            <ac:spMk id="3" creationId="{2EE737AE-05A4-42CA-AF78-C76EFB0594D0}"/>
          </ac:spMkLst>
        </pc:spChg>
        <pc:spChg chg="mod">
          <ac:chgData name="Lise Sundelin Morottaja" userId="acc6fa8d-99e1-4d72-8b78-d6989313661a" providerId="ADAL" clId="{CEEF04DE-02C9-46CE-960B-08F3D9AB6ED1}" dt="2022-02-28T13:16:18.676" v="5316" actId="122"/>
          <ac:spMkLst>
            <pc:docMk/>
            <pc:sldMk cId="3774889518" sldId="275"/>
            <ac:spMk id="4" creationId="{B1C70EEF-D37A-4173-A555-5BF4276770C2}"/>
          </ac:spMkLst>
        </pc:spChg>
        <pc:spChg chg="mod">
          <ac:chgData name="Lise Sundelin Morottaja" userId="acc6fa8d-99e1-4d72-8b78-d6989313661a" providerId="ADAL" clId="{CEEF04DE-02C9-46CE-960B-08F3D9AB6ED1}" dt="2022-03-01T11:57:58.815" v="6514" actId="20577"/>
          <ac:spMkLst>
            <pc:docMk/>
            <pc:sldMk cId="3774889518" sldId="275"/>
            <ac:spMk id="5" creationId="{A35572BB-BE20-45ED-A797-E4FF55E7105F}"/>
          </ac:spMkLst>
        </pc:spChg>
        <pc:picChg chg="add mod">
          <ac:chgData name="Lise Sundelin Morottaja" userId="acc6fa8d-99e1-4d72-8b78-d6989313661a" providerId="ADAL" clId="{CEEF04DE-02C9-46CE-960B-08F3D9AB6ED1}" dt="2022-02-28T12:34:02.752" v="3600" actId="27614"/>
          <ac:picMkLst>
            <pc:docMk/>
            <pc:sldMk cId="3774889518" sldId="275"/>
            <ac:picMk id="7" creationId="{946E8D22-563D-4053-A8A1-B85332B722B4}"/>
          </ac:picMkLst>
        </pc:picChg>
      </pc:sldChg>
      <pc:sldChg chg="addSp delSp modSp new mod modClrScheme chgLayout">
        <pc:chgData name="Lise Sundelin Morottaja" userId="acc6fa8d-99e1-4d72-8b78-d6989313661a" providerId="ADAL" clId="{CEEF04DE-02C9-46CE-960B-08F3D9AB6ED1}" dt="2022-03-10T07:08:23.292" v="7945" actId="1076"/>
        <pc:sldMkLst>
          <pc:docMk/>
          <pc:sldMk cId="3676043212" sldId="276"/>
        </pc:sldMkLst>
        <pc:spChg chg="mod ord">
          <ac:chgData name="Lise Sundelin Morottaja" userId="acc6fa8d-99e1-4d72-8b78-d6989313661a" providerId="ADAL" clId="{CEEF04DE-02C9-46CE-960B-08F3D9AB6ED1}" dt="2022-03-09T11:16:08.249" v="7551" actId="14100"/>
          <ac:spMkLst>
            <pc:docMk/>
            <pc:sldMk cId="3676043212" sldId="276"/>
            <ac:spMk id="2" creationId="{ACA7EBB5-18FB-4DAC-B789-1FFF51A5836A}"/>
          </ac:spMkLst>
        </pc:spChg>
        <pc:spChg chg="del">
          <ac:chgData name="Lise Sundelin Morottaja" userId="acc6fa8d-99e1-4d72-8b78-d6989313661a" providerId="ADAL" clId="{CEEF04DE-02C9-46CE-960B-08F3D9AB6ED1}" dt="2022-02-28T12:43:25.352" v="4122" actId="700"/>
          <ac:spMkLst>
            <pc:docMk/>
            <pc:sldMk cId="3676043212" sldId="276"/>
            <ac:spMk id="3" creationId="{B6BF7248-C37F-42AC-A9FF-7174528C2A09}"/>
          </ac:spMkLst>
        </pc:spChg>
        <pc:spChg chg="mod ord">
          <ac:chgData name="Lise Sundelin Morottaja" userId="acc6fa8d-99e1-4d72-8b78-d6989313661a" providerId="ADAL" clId="{CEEF04DE-02C9-46CE-960B-08F3D9AB6ED1}" dt="2022-03-09T11:16:04.906" v="7550" actId="14100"/>
          <ac:spMkLst>
            <pc:docMk/>
            <pc:sldMk cId="3676043212" sldId="276"/>
            <ac:spMk id="4" creationId="{07A5AA64-641D-41A0-A101-ED7301981AEA}"/>
          </ac:spMkLst>
        </pc:spChg>
        <pc:spChg chg="del">
          <ac:chgData name="Lise Sundelin Morottaja" userId="acc6fa8d-99e1-4d72-8b78-d6989313661a" providerId="ADAL" clId="{CEEF04DE-02C9-46CE-960B-08F3D9AB6ED1}" dt="2022-02-28T12:43:25.352" v="4122" actId="700"/>
          <ac:spMkLst>
            <pc:docMk/>
            <pc:sldMk cId="3676043212" sldId="276"/>
            <ac:spMk id="5" creationId="{3D05310D-1925-4598-960B-29616E049F42}"/>
          </ac:spMkLst>
        </pc:spChg>
        <pc:spChg chg="add del mod">
          <ac:chgData name="Lise Sundelin Morottaja" userId="acc6fa8d-99e1-4d72-8b78-d6989313661a" providerId="ADAL" clId="{CEEF04DE-02C9-46CE-960B-08F3D9AB6ED1}" dt="2022-02-28T12:46:23.460" v="4293" actId="478"/>
          <ac:spMkLst>
            <pc:docMk/>
            <pc:sldMk cId="3676043212" sldId="276"/>
            <ac:spMk id="6" creationId="{9E7333A4-79A6-400C-945F-0AF25E975B15}"/>
          </ac:spMkLst>
        </pc:spChg>
        <pc:spChg chg="add mod ord">
          <ac:chgData name="Lise Sundelin Morottaja" userId="acc6fa8d-99e1-4d72-8b78-d6989313661a" providerId="ADAL" clId="{CEEF04DE-02C9-46CE-960B-08F3D9AB6ED1}" dt="2022-03-02T12:52:24.454" v="6825" actId="20577"/>
          <ac:spMkLst>
            <pc:docMk/>
            <pc:sldMk cId="3676043212" sldId="276"/>
            <ac:spMk id="7" creationId="{36E78BE2-A442-4B77-950B-ACF15111B4F0}"/>
          </ac:spMkLst>
        </pc:spChg>
        <pc:picChg chg="add mod">
          <ac:chgData name="Lise Sundelin Morottaja" userId="acc6fa8d-99e1-4d72-8b78-d6989313661a" providerId="ADAL" clId="{CEEF04DE-02C9-46CE-960B-08F3D9AB6ED1}" dt="2022-03-10T07:08:23.292" v="7945" actId="1076"/>
          <ac:picMkLst>
            <pc:docMk/>
            <pc:sldMk cId="3676043212" sldId="276"/>
            <ac:picMk id="5" creationId="{4E0347D5-F1AC-48D6-9748-88F445931A17}"/>
          </ac:picMkLst>
        </pc:picChg>
        <pc:picChg chg="add mod">
          <ac:chgData name="Lise Sundelin Morottaja" userId="acc6fa8d-99e1-4d72-8b78-d6989313661a" providerId="ADAL" clId="{CEEF04DE-02C9-46CE-960B-08F3D9AB6ED1}" dt="2022-03-10T07:08:21.552" v="7944" actId="1076"/>
          <ac:picMkLst>
            <pc:docMk/>
            <pc:sldMk cId="3676043212" sldId="276"/>
            <ac:picMk id="8" creationId="{18B46006-699F-48FC-AC41-EFD8274D27B4}"/>
          </ac:picMkLst>
        </pc:picChg>
        <pc:picChg chg="add del mod">
          <ac:chgData name="Lise Sundelin Morottaja" userId="acc6fa8d-99e1-4d72-8b78-d6989313661a" providerId="ADAL" clId="{CEEF04DE-02C9-46CE-960B-08F3D9AB6ED1}" dt="2022-02-28T12:49:12.118" v="4498" actId="478"/>
          <ac:picMkLst>
            <pc:docMk/>
            <pc:sldMk cId="3676043212" sldId="276"/>
            <ac:picMk id="9" creationId="{34107454-92AC-41EA-A7D3-E64D9D7CAA6C}"/>
          </ac:picMkLst>
        </pc:picChg>
        <pc:picChg chg="add mod">
          <ac:chgData name="Lise Sundelin Morottaja" userId="acc6fa8d-99e1-4d72-8b78-d6989313661a" providerId="ADAL" clId="{CEEF04DE-02C9-46CE-960B-08F3D9AB6ED1}" dt="2022-03-02T12:54:08.868" v="6859" actId="1076"/>
          <ac:picMkLst>
            <pc:docMk/>
            <pc:sldMk cId="3676043212" sldId="276"/>
            <ac:picMk id="10" creationId="{E473D4FD-9670-49DD-A64D-C5DD6C3A7638}"/>
          </ac:picMkLst>
        </pc:picChg>
        <pc:picChg chg="add del mod">
          <ac:chgData name="Lise Sundelin Morottaja" userId="acc6fa8d-99e1-4d72-8b78-d6989313661a" providerId="ADAL" clId="{CEEF04DE-02C9-46CE-960B-08F3D9AB6ED1}" dt="2022-02-28T12:49:35.766" v="4503" actId="478"/>
          <ac:picMkLst>
            <pc:docMk/>
            <pc:sldMk cId="3676043212" sldId="276"/>
            <ac:picMk id="11" creationId="{87B92CD6-2FB3-4CD7-BCBE-56C1399309CC}"/>
          </ac:picMkLst>
        </pc:picChg>
        <pc:picChg chg="add mod">
          <ac:chgData name="Lise Sundelin Morottaja" userId="acc6fa8d-99e1-4d72-8b78-d6989313661a" providerId="ADAL" clId="{CEEF04DE-02C9-46CE-960B-08F3D9AB6ED1}" dt="2022-03-09T11:16:17.602" v="7552" actId="1076"/>
          <ac:picMkLst>
            <pc:docMk/>
            <pc:sldMk cId="3676043212" sldId="276"/>
            <ac:picMk id="12" creationId="{21112C42-E4F0-49F7-8FC5-CC39B627E2F4}"/>
          </ac:picMkLst>
        </pc:picChg>
        <pc:picChg chg="add mod">
          <ac:chgData name="Lise Sundelin Morottaja" userId="acc6fa8d-99e1-4d72-8b78-d6989313661a" providerId="ADAL" clId="{CEEF04DE-02C9-46CE-960B-08F3D9AB6ED1}" dt="2022-03-09T11:16:19.273" v="7553" actId="1076"/>
          <ac:picMkLst>
            <pc:docMk/>
            <pc:sldMk cId="3676043212" sldId="276"/>
            <ac:picMk id="14" creationId="{B3C13E2A-A6BB-4370-8BB1-E61946959A56}"/>
          </ac:picMkLst>
        </pc:picChg>
      </pc:sldChg>
      <pc:sldChg chg="addSp delSp modSp new mod modClrScheme chgLayout">
        <pc:chgData name="Lise Sundelin Morottaja" userId="acc6fa8d-99e1-4d72-8b78-d6989313661a" providerId="ADAL" clId="{CEEF04DE-02C9-46CE-960B-08F3D9AB6ED1}" dt="2022-03-04T11:40:18.418" v="6926" actId="20577"/>
        <pc:sldMkLst>
          <pc:docMk/>
          <pc:sldMk cId="4068260467" sldId="277"/>
        </pc:sldMkLst>
        <pc:spChg chg="del mod ord">
          <ac:chgData name="Lise Sundelin Morottaja" userId="acc6fa8d-99e1-4d72-8b78-d6989313661a" providerId="ADAL" clId="{CEEF04DE-02C9-46CE-960B-08F3D9AB6ED1}" dt="2022-03-01T08:09:47.533" v="5391" actId="700"/>
          <ac:spMkLst>
            <pc:docMk/>
            <pc:sldMk cId="4068260467" sldId="277"/>
            <ac:spMk id="2" creationId="{8CA4B5DD-BB2B-431C-99FE-2105D3493EB5}"/>
          </ac:spMkLst>
        </pc:spChg>
        <pc:spChg chg="del">
          <ac:chgData name="Lise Sundelin Morottaja" userId="acc6fa8d-99e1-4d72-8b78-d6989313661a" providerId="ADAL" clId="{CEEF04DE-02C9-46CE-960B-08F3D9AB6ED1}" dt="2022-03-01T08:09:47.533" v="5391" actId="700"/>
          <ac:spMkLst>
            <pc:docMk/>
            <pc:sldMk cId="4068260467" sldId="277"/>
            <ac:spMk id="3" creationId="{1D11FF91-00BF-47BC-841B-446FD4C48A51}"/>
          </ac:spMkLst>
        </pc:spChg>
        <pc:spChg chg="mod ord">
          <ac:chgData name="Lise Sundelin Morottaja" userId="acc6fa8d-99e1-4d72-8b78-d6989313661a" providerId="ADAL" clId="{CEEF04DE-02C9-46CE-960B-08F3D9AB6ED1}" dt="2022-03-01T08:12:55.776" v="5522" actId="20577"/>
          <ac:spMkLst>
            <pc:docMk/>
            <pc:sldMk cId="4068260467" sldId="277"/>
            <ac:spMk id="4" creationId="{47AB5BD2-87E0-43DE-A621-CFFBBA79BB90}"/>
          </ac:spMkLst>
        </pc:spChg>
        <pc:spChg chg="del">
          <ac:chgData name="Lise Sundelin Morottaja" userId="acc6fa8d-99e1-4d72-8b78-d6989313661a" providerId="ADAL" clId="{CEEF04DE-02C9-46CE-960B-08F3D9AB6ED1}" dt="2022-03-01T08:09:47.533" v="5391" actId="700"/>
          <ac:spMkLst>
            <pc:docMk/>
            <pc:sldMk cId="4068260467" sldId="277"/>
            <ac:spMk id="5" creationId="{23F1CDD7-44C0-456A-8897-847B1979123F}"/>
          </ac:spMkLst>
        </pc:spChg>
        <pc:spChg chg="add mod ord">
          <ac:chgData name="Lise Sundelin Morottaja" userId="acc6fa8d-99e1-4d72-8b78-d6989313661a" providerId="ADAL" clId="{CEEF04DE-02C9-46CE-960B-08F3D9AB6ED1}" dt="2022-03-04T11:40:18.418" v="6926" actId="20577"/>
          <ac:spMkLst>
            <pc:docMk/>
            <pc:sldMk cId="4068260467" sldId="277"/>
            <ac:spMk id="6" creationId="{6B4578FE-85BD-42FC-ABF6-4D951C838920}"/>
          </ac:spMkLst>
        </pc:spChg>
      </pc:sldChg>
      <pc:sldChg chg="addSp delSp modSp new mod modClrScheme chgLayout">
        <pc:chgData name="Lise Sundelin Morottaja" userId="acc6fa8d-99e1-4d72-8b78-d6989313661a" providerId="ADAL" clId="{CEEF04DE-02C9-46CE-960B-08F3D9AB6ED1}" dt="2022-03-08T11:54:44.315" v="7393" actId="20577"/>
        <pc:sldMkLst>
          <pc:docMk/>
          <pc:sldMk cId="3656630441" sldId="278"/>
        </pc:sldMkLst>
        <pc:spChg chg="del mod ord">
          <ac:chgData name="Lise Sundelin Morottaja" userId="acc6fa8d-99e1-4d72-8b78-d6989313661a" providerId="ADAL" clId="{CEEF04DE-02C9-46CE-960B-08F3D9AB6ED1}" dt="2022-03-08T11:35:27.122" v="6959" actId="700"/>
          <ac:spMkLst>
            <pc:docMk/>
            <pc:sldMk cId="3656630441" sldId="278"/>
            <ac:spMk id="2" creationId="{D9305EB5-8FB9-4945-8F6F-60BE9B872A50}"/>
          </ac:spMkLst>
        </pc:spChg>
        <pc:spChg chg="del mod ord">
          <ac:chgData name="Lise Sundelin Morottaja" userId="acc6fa8d-99e1-4d72-8b78-d6989313661a" providerId="ADAL" clId="{CEEF04DE-02C9-46CE-960B-08F3D9AB6ED1}" dt="2022-03-08T11:35:27.122" v="6959" actId="700"/>
          <ac:spMkLst>
            <pc:docMk/>
            <pc:sldMk cId="3656630441" sldId="278"/>
            <ac:spMk id="3" creationId="{17D6C370-97D5-4964-BAEA-E69B648BB52B}"/>
          </ac:spMkLst>
        </pc:spChg>
        <pc:spChg chg="del">
          <ac:chgData name="Lise Sundelin Morottaja" userId="acc6fa8d-99e1-4d72-8b78-d6989313661a" providerId="ADAL" clId="{CEEF04DE-02C9-46CE-960B-08F3D9AB6ED1}" dt="2022-03-08T11:35:27.122" v="6959" actId="700"/>
          <ac:spMkLst>
            <pc:docMk/>
            <pc:sldMk cId="3656630441" sldId="278"/>
            <ac:spMk id="4" creationId="{26DE39CC-8945-4586-9C62-4B8FA239D862}"/>
          </ac:spMkLst>
        </pc:spChg>
        <pc:spChg chg="del">
          <ac:chgData name="Lise Sundelin Morottaja" userId="acc6fa8d-99e1-4d72-8b78-d6989313661a" providerId="ADAL" clId="{CEEF04DE-02C9-46CE-960B-08F3D9AB6ED1}" dt="2022-03-08T11:35:27.122" v="6959" actId="700"/>
          <ac:spMkLst>
            <pc:docMk/>
            <pc:sldMk cId="3656630441" sldId="278"/>
            <ac:spMk id="5" creationId="{500DDD2C-0709-4524-961D-20B36803E262}"/>
          </ac:spMkLst>
        </pc:spChg>
        <pc:spChg chg="add del mod ord">
          <ac:chgData name="Lise Sundelin Morottaja" userId="acc6fa8d-99e1-4d72-8b78-d6989313661a" providerId="ADAL" clId="{CEEF04DE-02C9-46CE-960B-08F3D9AB6ED1}" dt="2022-03-08T11:35:34.064" v="6960"/>
          <ac:spMkLst>
            <pc:docMk/>
            <pc:sldMk cId="3656630441" sldId="278"/>
            <ac:spMk id="6" creationId="{0963DADD-0120-4D69-85D7-C97457ADD11F}"/>
          </ac:spMkLst>
        </pc:spChg>
        <pc:spChg chg="add del mod ord">
          <ac:chgData name="Lise Sundelin Morottaja" userId="acc6fa8d-99e1-4d72-8b78-d6989313661a" providerId="ADAL" clId="{CEEF04DE-02C9-46CE-960B-08F3D9AB6ED1}" dt="2022-03-08T11:35:41.234" v="6961"/>
          <ac:spMkLst>
            <pc:docMk/>
            <pc:sldMk cId="3656630441" sldId="278"/>
            <ac:spMk id="7" creationId="{C6E21C09-E551-4FC7-9AAE-2AA7E2EAC0E9}"/>
          </ac:spMkLst>
        </pc:spChg>
        <pc:spChg chg="add del mod ord">
          <ac:chgData name="Lise Sundelin Morottaja" userId="acc6fa8d-99e1-4d72-8b78-d6989313661a" providerId="ADAL" clId="{CEEF04DE-02C9-46CE-960B-08F3D9AB6ED1}" dt="2022-03-08T11:35:50.323" v="6962"/>
          <ac:spMkLst>
            <pc:docMk/>
            <pc:sldMk cId="3656630441" sldId="278"/>
            <ac:spMk id="8" creationId="{EC99681F-1E0B-470F-B16A-EF6EB7708CC6}"/>
          </ac:spMkLst>
        </pc:spChg>
        <pc:spChg chg="add mod ord">
          <ac:chgData name="Lise Sundelin Morottaja" userId="acc6fa8d-99e1-4d72-8b78-d6989313661a" providerId="ADAL" clId="{CEEF04DE-02C9-46CE-960B-08F3D9AB6ED1}" dt="2022-03-08T11:38:01.076" v="7039" actId="20577"/>
          <ac:spMkLst>
            <pc:docMk/>
            <pc:sldMk cId="3656630441" sldId="278"/>
            <ac:spMk id="9" creationId="{AD69EB04-1D99-495E-9B70-8E14933AD7D0}"/>
          </ac:spMkLst>
        </pc:spChg>
        <pc:spChg chg="add del mod">
          <ac:chgData name="Lise Sundelin Morottaja" userId="acc6fa8d-99e1-4d72-8b78-d6989313661a" providerId="ADAL" clId="{CEEF04DE-02C9-46CE-960B-08F3D9AB6ED1}" dt="2022-03-08T11:36:48.082" v="6968"/>
          <ac:spMkLst>
            <pc:docMk/>
            <pc:sldMk cId="3656630441" sldId="278"/>
            <ac:spMk id="15" creationId="{982EB932-6F68-44FE-96C8-1227F2D854A6}"/>
          </ac:spMkLst>
        </pc:spChg>
        <pc:spChg chg="add del mod">
          <ac:chgData name="Lise Sundelin Morottaja" userId="acc6fa8d-99e1-4d72-8b78-d6989313661a" providerId="ADAL" clId="{CEEF04DE-02C9-46CE-960B-08F3D9AB6ED1}" dt="2022-03-08T11:37:26.794" v="6971"/>
          <ac:spMkLst>
            <pc:docMk/>
            <pc:sldMk cId="3656630441" sldId="278"/>
            <ac:spMk id="16" creationId="{90260BCB-E331-42FC-9E04-DC8E4176BAE1}"/>
          </ac:spMkLst>
        </pc:spChg>
        <pc:spChg chg="add del mod">
          <ac:chgData name="Lise Sundelin Morottaja" userId="acc6fa8d-99e1-4d72-8b78-d6989313661a" providerId="ADAL" clId="{CEEF04DE-02C9-46CE-960B-08F3D9AB6ED1}" dt="2022-03-08T11:50:44.116" v="7267" actId="12084"/>
          <ac:spMkLst>
            <pc:docMk/>
            <pc:sldMk cId="3656630441" sldId="278"/>
            <ac:spMk id="19" creationId="{DD8C1583-69E7-411D-9FCF-6E3301F10206}"/>
          </ac:spMkLst>
        </pc:spChg>
        <pc:spChg chg="add del mod">
          <ac:chgData name="Lise Sundelin Morottaja" userId="acc6fa8d-99e1-4d72-8b78-d6989313661a" providerId="ADAL" clId="{CEEF04DE-02C9-46CE-960B-08F3D9AB6ED1}" dt="2022-03-08T11:54:44.315" v="7393" actId="20577"/>
          <ac:spMkLst>
            <pc:docMk/>
            <pc:sldMk cId="3656630441" sldId="278"/>
            <ac:spMk id="22" creationId="{CDE407A0-DC27-43F6-B375-A91F045DCDD7}"/>
          </ac:spMkLst>
        </pc:spChg>
        <pc:graphicFrameChg chg="add del mod">
          <ac:chgData name="Lise Sundelin Morottaja" userId="acc6fa8d-99e1-4d72-8b78-d6989313661a" providerId="ADAL" clId="{CEEF04DE-02C9-46CE-960B-08F3D9AB6ED1}" dt="2022-03-08T11:51:44.315" v="7285" actId="478"/>
          <ac:graphicFrameMkLst>
            <pc:docMk/>
            <pc:sldMk cId="3656630441" sldId="278"/>
            <ac:graphicFrameMk id="21" creationId="{5D023409-6370-47A7-A01C-8AD7713610CB}"/>
          </ac:graphicFrameMkLst>
        </pc:graphicFrameChg>
        <pc:graphicFrameChg chg="add del mod">
          <ac:chgData name="Lise Sundelin Morottaja" userId="acc6fa8d-99e1-4d72-8b78-d6989313661a" providerId="ADAL" clId="{CEEF04DE-02C9-46CE-960B-08F3D9AB6ED1}" dt="2022-03-08T11:53:25.360" v="7372" actId="12084"/>
          <ac:graphicFrameMkLst>
            <pc:docMk/>
            <pc:sldMk cId="3656630441" sldId="278"/>
            <ac:graphicFrameMk id="23" creationId="{67B3FFE6-16BB-460A-8014-9197D255ECA9}"/>
          </ac:graphicFrameMkLst>
        </pc:graphicFrameChg>
        <pc:picChg chg="add mod">
          <ac:chgData name="Lise Sundelin Morottaja" userId="acc6fa8d-99e1-4d72-8b78-d6989313661a" providerId="ADAL" clId="{CEEF04DE-02C9-46CE-960B-08F3D9AB6ED1}" dt="2022-03-08T11:35:34.064" v="6960"/>
          <ac:picMkLst>
            <pc:docMk/>
            <pc:sldMk cId="3656630441" sldId="278"/>
            <ac:picMk id="10" creationId="{02121CF7-6412-4465-BCD0-508A273F9F4F}"/>
          </ac:picMkLst>
        </pc:picChg>
        <pc:picChg chg="add mod">
          <ac:chgData name="Lise Sundelin Morottaja" userId="acc6fa8d-99e1-4d72-8b78-d6989313661a" providerId="ADAL" clId="{CEEF04DE-02C9-46CE-960B-08F3D9AB6ED1}" dt="2022-03-08T11:35:41.234" v="6961"/>
          <ac:picMkLst>
            <pc:docMk/>
            <pc:sldMk cId="3656630441" sldId="278"/>
            <ac:picMk id="11" creationId="{4E78CFCF-64E9-44E2-9F27-2456238F6653}"/>
          </ac:picMkLst>
        </pc:picChg>
        <pc:picChg chg="add del mod">
          <ac:chgData name="Lise Sundelin Morottaja" userId="acc6fa8d-99e1-4d72-8b78-d6989313661a" providerId="ADAL" clId="{CEEF04DE-02C9-46CE-960B-08F3D9AB6ED1}" dt="2022-03-08T11:36:45.247" v="6967" actId="478"/>
          <ac:picMkLst>
            <pc:docMk/>
            <pc:sldMk cId="3656630441" sldId="278"/>
            <ac:picMk id="12" creationId="{163E9CDC-90A3-4A59-985C-D04B4FD5BBB2}"/>
          </ac:picMkLst>
        </pc:picChg>
        <pc:picChg chg="add del mod">
          <ac:chgData name="Lise Sundelin Morottaja" userId="acc6fa8d-99e1-4d72-8b78-d6989313661a" providerId="ADAL" clId="{CEEF04DE-02C9-46CE-960B-08F3D9AB6ED1}" dt="2022-03-08T11:36:55.149" v="6970" actId="478"/>
          <ac:picMkLst>
            <pc:docMk/>
            <pc:sldMk cId="3656630441" sldId="278"/>
            <ac:picMk id="13" creationId="{A0CF9BA3-5070-4BA6-90C0-98A3F57A597C}"/>
          </ac:picMkLst>
        </pc:picChg>
        <pc:picChg chg="add mod">
          <ac:chgData name="Lise Sundelin Morottaja" userId="acc6fa8d-99e1-4d72-8b78-d6989313661a" providerId="ADAL" clId="{CEEF04DE-02C9-46CE-960B-08F3D9AB6ED1}" dt="2022-03-08T11:37:34.502" v="6972" actId="27614"/>
          <ac:picMkLst>
            <pc:docMk/>
            <pc:sldMk cId="3656630441" sldId="278"/>
            <ac:picMk id="18" creationId="{A9CC78D3-1833-4022-A490-A521B7763235}"/>
          </ac:picMkLst>
        </pc:picChg>
        <pc:picChg chg="add mod">
          <ac:chgData name="Lise Sundelin Morottaja" userId="acc6fa8d-99e1-4d72-8b78-d6989313661a" providerId="ADAL" clId="{CEEF04DE-02C9-46CE-960B-08F3D9AB6ED1}" dt="2022-03-08T11:39:43.372" v="7080" actId="1076"/>
          <ac:picMkLst>
            <pc:docMk/>
            <pc:sldMk cId="3656630441" sldId="278"/>
            <ac:picMk id="20" creationId="{2E142887-B921-4882-8E53-A0BB8B8D2A3D}"/>
          </ac:picMkLst>
        </pc:picChg>
        <pc:picChg chg="add del mod">
          <ac:chgData name="Lise Sundelin Morottaja" userId="acc6fa8d-99e1-4d72-8b78-d6989313661a" providerId="ADAL" clId="{CEEF04DE-02C9-46CE-960B-08F3D9AB6ED1}" dt="2022-03-08T11:36:53.592" v="6969" actId="478"/>
          <ac:picMkLst>
            <pc:docMk/>
            <pc:sldMk cId="3656630441" sldId="278"/>
            <ac:picMk id="2050" creationId="{FB278FF1-F3B8-4F16-8037-C357487D2530}"/>
          </ac:picMkLst>
        </pc:picChg>
      </pc:sldChg>
      <pc:sldChg chg="addSp delSp modSp new mod">
        <pc:chgData name="Lise Sundelin Morottaja" userId="acc6fa8d-99e1-4d72-8b78-d6989313661a" providerId="ADAL" clId="{CEEF04DE-02C9-46CE-960B-08F3D9AB6ED1}" dt="2022-03-10T06:55:23.128" v="7936" actId="20577"/>
        <pc:sldMkLst>
          <pc:docMk/>
          <pc:sldMk cId="4173659023" sldId="279"/>
        </pc:sldMkLst>
        <pc:spChg chg="del">
          <ac:chgData name="Lise Sundelin Morottaja" userId="acc6fa8d-99e1-4d72-8b78-d6989313661a" providerId="ADAL" clId="{CEEF04DE-02C9-46CE-960B-08F3D9AB6ED1}" dt="2022-03-10T06:52:03.932" v="7882" actId="478"/>
          <ac:spMkLst>
            <pc:docMk/>
            <pc:sldMk cId="4173659023" sldId="279"/>
            <ac:spMk id="2" creationId="{DAF19C35-64E4-4435-810F-F2940939BF91}"/>
          </ac:spMkLst>
        </pc:spChg>
        <pc:spChg chg="del">
          <ac:chgData name="Lise Sundelin Morottaja" userId="acc6fa8d-99e1-4d72-8b78-d6989313661a" providerId="ADAL" clId="{CEEF04DE-02C9-46CE-960B-08F3D9AB6ED1}" dt="2022-03-10T06:51:51.447" v="7869"/>
          <ac:spMkLst>
            <pc:docMk/>
            <pc:sldMk cId="4173659023" sldId="279"/>
            <ac:spMk id="3" creationId="{5D716E8E-C607-4B5F-B64B-72383088DBD9}"/>
          </ac:spMkLst>
        </pc:spChg>
        <pc:spChg chg="mod">
          <ac:chgData name="Lise Sundelin Morottaja" userId="acc6fa8d-99e1-4d72-8b78-d6989313661a" providerId="ADAL" clId="{CEEF04DE-02C9-46CE-960B-08F3D9AB6ED1}" dt="2022-03-10T06:52:12.124" v="7884" actId="14100"/>
          <ac:spMkLst>
            <pc:docMk/>
            <pc:sldMk cId="4173659023" sldId="279"/>
            <ac:spMk id="4" creationId="{404B8447-5993-4BC2-8F9E-38A1B00005EE}"/>
          </ac:spMkLst>
        </pc:spChg>
        <pc:spChg chg="mod">
          <ac:chgData name="Lise Sundelin Morottaja" userId="acc6fa8d-99e1-4d72-8b78-d6989313661a" providerId="ADAL" clId="{CEEF04DE-02C9-46CE-960B-08F3D9AB6ED1}" dt="2022-03-10T06:55:23.128" v="7936" actId="20577"/>
          <ac:spMkLst>
            <pc:docMk/>
            <pc:sldMk cId="4173659023" sldId="279"/>
            <ac:spMk id="5" creationId="{D9038041-D049-4CC4-A3FA-9AA1450AB37D}"/>
          </ac:spMkLst>
        </pc:spChg>
        <pc:spChg chg="add del mod">
          <ac:chgData name="Lise Sundelin Morottaja" userId="acc6fa8d-99e1-4d72-8b78-d6989313661a" providerId="ADAL" clId="{CEEF04DE-02C9-46CE-960B-08F3D9AB6ED1}" dt="2022-03-10T06:52:23.877" v="7886"/>
          <ac:spMkLst>
            <pc:docMk/>
            <pc:sldMk cId="4173659023" sldId="279"/>
            <ac:spMk id="9" creationId="{FA838C5E-C7C1-4078-9191-38A81835E3BA}"/>
          </ac:spMkLst>
        </pc:spChg>
        <pc:spChg chg="add del mod">
          <ac:chgData name="Lise Sundelin Morottaja" userId="acc6fa8d-99e1-4d72-8b78-d6989313661a" providerId="ADAL" clId="{CEEF04DE-02C9-46CE-960B-08F3D9AB6ED1}" dt="2022-03-10T06:55:14.799" v="7909"/>
          <ac:spMkLst>
            <pc:docMk/>
            <pc:sldMk cId="4173659023" sldId="279"/>
            <ac:spMk id="13" creationId="{E371FC56-D1C8-464F-ABE3-17039A5E2257}"/>
          </ac:spMkLst>
        </pc:spChg>
        <pc:picChg chg="add del mod">
          <ac:chgData name="Lise Sundelin Morottaja" userId="acc6fa8d-99e1-4d72-8b78-d6989313661a" providerId="ADAL" clId="{CEEF04DE-02C9-46CE-960B-08F3D9AB6ED1}" dt="2022-03-10T06:52:15.751" v="7885" actId="478"/>
          <ac:picMkLst>
            <pc:docMk/>
            <pc:sldMk cId="4173659023" sldId="279"/>
            <ac:picMk id="7" creationId="{79634A0A-7BEE-4F11-BC26-AEFC04D9EE16}"/>
          </ac:picMkLst>
        </pc:picChg>
        <pc:picChg chg="add del mod">
          <ac:chgData name="Lise Sundelin Morottaja" userId="acc6fa8d-99e1-4d72-8b78-d6989313661a" providerId="ADAL" clId="{CEEF04DE-02C9-46CE-960B-08F3D9AB6ED1}" dt="2022-03-10T06:53:06.835" v="7889" actId="478"/>
          <ac:picMkLst>
            <pc:docMk/>
            <pc:sldMk cId="4173659023" sldId="279"/>
            <ac:picMk id="11" creationId="{0753CD5B-65AF-45BE-B795-1680915BD5EF}"/>
          </ac:picMkLst>
        </pc:picChg>
        <pc:picChg chg="add del mod">
          <ac:chgData name="Lise Sundelin Morottaja" userId="acc6fa8d-99e1-4d72-8b78-d6989313661a" providerId="ADAL" clId="{CEEF04DE-02C9-46CE-960B-08F3D9AB6ED1}" dt="2022-03-10T06:55:10.922" v="7907"/>
          <ac:picMkLst>
            <pc:docMk/>
            <pc:sldMk cId="4173659023" sldId="279"/>
            <ac:picMk id="15" creationId="{E30385DE-D585-42AE-A095-56A0D4022B9A}"/>
          </ac:picMkLst>
        </pc:picChg>
        <pc:picChg chg="add mod">
          <ac:chgData name="Lise Sundelin Morottaja" userId="acc6fa8d-99e1-4d72-8b78-d6989313661a" providerId="ADAL" clId="{CEEF04DE-02C9-46CE-960B-08F3D9AB6ED1}" dt="2022-03-10T06:55:17.294" v="7910" actId="27614"/>
          <ac:picMkLst>
            <pc:docMk/>
            <pc:sldMk cId="4173659023" sldId="279"/>
            <ac:picMk id="17" creationId="{3C6D4A20-2DF4-45E5-A818-511A1568E91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10. mar 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4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5CBD4F4-68BE-4F47-8B5C-36CCA3F4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6392" r="10958" b="238"/>
          <a:stretch/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8" y="1268413"/>
            <a:ext cx="9829799" cy="23876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340" y="6261302"/>
            <a:ext cx="1495896" cy="23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F3AC3D-4348-45E2-AF34-988B0BB8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-1267" r="30420" b="-49"/>
          <a:stretch/>
        </p:blipFill>
        <p:spPr>
          <a:xfrm>
            <a:off x="8533990" y="1756439"/>
            <a:ext cx="3658010" cy="439129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6E3E-B1C0-4317-AF87-A1CA372BC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" y="5147740"/>
            <a:ext cx="4438761" cy="13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5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92B71E0-3195-409D-A18E-AA9BE35C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3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5600" y="6261302"/>
            <a:ext cx="1370635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C19D712-A025-44A6-A74A-F43D4938E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52" y="3785856"/>
            <a:ext cx="5917726" cy="7366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6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10D81D9-ADB9-4780-85D3-DBEC90A44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68" r="35197"/>
          <a:stretch/>
        </p:blipFill>
        <p:spPr>
          <a:xfrm>
            <a:off x="8584869" y="5219998"/>
            <a:ext cx="3607132" cy="97124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5D2A224-6E74-4642-853A-756A735E9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8" r="35176" b="21182"/>
          <a:stretch/>
        </p:blipFill>
        <p:spPr>
          <a:xfrm>
            <a:off x="8584868" y="1425553"/>
            <a:ext cx="3607132" cy="37944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850E14-BFA9-4A98-AD90-DB3F15C6B2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144573"/>
            <a:ext cx="4460905" cy="13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bg>
      <p:bgPr>
        <a:solidFill>
          <a:srgbClr val="00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dirty="0"/>
              <a:t>Innhold (24). Ikke skriv for mye! Det tar oppmerksomheten fra deg og budskapet ditt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20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303514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950DEB-AF6A-4F66-8531-0BDED610FDA0}"/>
              </a:ext>
            </a:extLst>
          </p:cNvPr>
          <p:cNvSpPr/>
          <p:nvPr userDrawn="1"/>
        </p:nvSpPr>
        <p:spPr>
          <a:xfrm>
            <a:off x="7501933" y="2164467"/>
            <a:ext cx="3643689" cy="4144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Viktig informasjon her.</a:t>
            </a:r>
          </a:p>
          <a:p>
            <a:pPr lvl="0"/>
            <a:r>
              <a:rPr lang="nb-NO" dirty="0"/>
              <a:t>Her kan du skrive en tilleggsopplysning som hører til tema. </a:t>
            </a:r>
          </a:p>
          <a:p>
            <a:pPr lvl="0"/>
            <a:r>
              <a:rPr lang="nb-NO" dirty="0"/>
              <a:t>Lovparagraf, statistikk eller en huskeliste.</a:t>
            </a:r>
          </a:p>
          <a:p>
            <a:pPr lvl="0"/>
            <a:r>
              <a:rPr lang="nb-NO" dirty="0"/>
              <a:t>Skriv gjerne inn kilde,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r="30318"/>
          <a:stretch/>
        </p:blipFill>
        <p:spPr>
          <a:xfrm>
            <a:off x="8792348" y="2021248"/>
            <a:ext cx="3399652" cy="4157397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96" y="6261302"/>
            <a:ext cx="187793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4D7B0109-BD37-41E0-8E80-0EB087E0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09"/>
            <a:ext cx="4516051" cy="1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164466"/>
            <a:ext cx="6400800" cy="41442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</a:p>
          <a:p>
            <a:pPr lvl="0"/>
            <a:r>
              <a:rPr lang="nb-NO" dirty="0"/>
              <a:t>Publikum bør slippe å lese alt som blir sagt. </a:t>
            </a:r>
          </a:p>
          <a:p>
            <a:pPr lvl="0"/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295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bilder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1548005-5060-42D5-8114-2034562A3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2158799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8ECAF71A-5674-4519-AC96-C268E69162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5225" y="2158798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3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6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731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7" y="2147945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2780" y="658691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4605929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D0912DF3-0BEA-4436-8492-5E23DD74BE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0383" y="2143921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F298CD5-58A9-440A-8C22-7BE0383F98DF}"/>
              </a:ext>
            </a:extLst>
          </p:cNvPr>
          <p:cNvSpPr/>
          <p:nvPr userDrawn="1"/>
        </p:nvSpPr>
        <p:spPr>
          <a:xfrm>
            <a:off x="6290383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14CD3513-43F5-4A2C-9004-92F8E31B8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2428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A1E09C1-A043-490B-9C57-4379C84F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BBEDAB9-C04E-4A14-9E49-A4610A1D9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2225384"/>
            <a:ext cx="3201671" cy="4106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Felles overskrift (44)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3271A8-63DD-432D-9F4D-178C9BFF3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444" y="2510205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DABAB31D-C207-43FD-9D90-A893E271C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1928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C2812094-6CB5-47A5-BD6C-974F38B8A1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1482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</p:spTree>
    <p:extLst>
      <p:ext uri="{BB962C8B-B14F-4D97-AF65-F5344CB8AC3E}">
        <p14:creationId xmlns:p14="http://schemas.microsoft.com/office/powerpoint/2010/main" val="49374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33375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2" r="42684" b="13325"/>
          <a:stretch/>
        </p:blipFill>
        <p:spPr>
          <a:xfrm>
            <a:off x="8479498" y="1286511"/>
            <a:ext cx="3712502" cy="4939359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0042" y="6261302"/>
            <a:ext cx="13961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BBF596A4-CF44-4CFC-A504-3CA2F316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824"/>
            <a:ext cx="4543720" cy="13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1" t="21009" b="21799"/>
          <a:stretch/>
        </p:blipFill>
        <p:spPr>
          <a:xfrm>
            <a:off x="1055687" y="1244437"/>
            <a:ext cx="5108592" cy="4680000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6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</a:t>
            </a:r>
            <a:br>
              <a:rPr lang="nb-NO" dirty="0"/>
            </a:br>
            <a:r>
              <a:rPr lang="nb-NO" dirty="0"/>
              <a:t>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148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9" t="-3143" r="-31067" b="45897"/>
          <a:stretch/>
        </p:blipFill>
        <p:spPr>
          <a:xfrm>
            <a:off x="1055689" y="2209116"/>
            <a:ext cx="5940458" cy="3715320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sitat eller ett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ilde 107">
            <a:extLst>
              <a:ext uri="{FF2B5EF4-FFF2-40B4-BE49-F238E27FC236}">
                <a16:creationId xmlns:a16="http://schemas.microsoft.com/office/drawing/2014/main" id="{5A8E4623-EB3D-4FB4-ADD3-E6D4F00F7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109" name="Frihåndsform: figur 108">
            <a:extLst>
              <a:ext uri="{FF2B5EF4-FFF2-40B4-BE49-F238E27FC236}">
                <a16:creationId xmlns:a16="http://schemas.microsoft.com/office/drawing/2014/main" id="{826C01D7-F485-4210-A502-A581160EDB32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110" name="Frihåndsform: figur 109">
            <a:extLst>
              <a:ext uri="{FF2B5EF4-FFF2-40B4-BE49-F238E27FC236}">
                <a16:creationId xmlns:a16="http://schemas.microsoft.com/office/drawing/2014/main" id="{753326AD-BD52-4ED4-8816-5971B6F0F3D0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111" name="Frihåndsform: figur 110">
            <a:extLst>
              <a:ext uri="{FF2B5EF4-FFF2-40B4-BE49-F238E27FC236}">
                <a16:creationId xmlns:a16="http://schemas.microsoft.com/office/drawing/2014/main" id="{424E0F80-3A6E-4EEF-9106-367B1A935663}"/>
              </a:ext>
            </a:extLst>
          </p:cNvPr>
          <p:cNvSpPr/>
          <p:nvPr userDrawn="1"/>
        </p:nvSpPr>
        <p:spPr>
          <a:xfrm>
            <a:off x="7450411" y="1365798"/>
            <a:ext cx="1934658" cy="504564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kommunikasjonsenheten</a:t>
            </a:r>
          </a:p>
        </p:txBody>
      </p:sp>
      <p:sp>
        <p:nvSpPr>
          <p:cNvPr id="112" name="Plassholder for lysbildenummer 5">
            <a:extLst>
              <a:ext uri="{FF2B5EF4-FFF2-40B4-BE49-F238E27FC236}">
                <a16:creationId xmlns:a16="http://schemas.microsoft.com/office/drawing/2014/main" id="{8986D95C-46CD-4AA7-970C-DBED96C3F72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5374D1D1-A661-495E-B12E-E02D739DC69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14" name="Bilde 113">
            <a:extLst>
              <a:ext uri="{FF2B5EF4-FFF2-40B4-BE49-F238E27FC236}">
                <a16:creationId xmlns:a16="http://schemas.microsoft.com/office/drawing/2014/main" id="{FDFC3245-AC95-4261-83DD-2904095BC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BF3AD259-0704-4278-8DF0-0B68A909CFCD}"/>
              </a:ext>
            </a:extLst>
          </p:cNvPr>
          <p:cNvCxnSpPr>
            <a:cxnSpLocks/>
          </p:cNvCxnSpPr>
          <p:nvPr userDrawn="1"/>
        </p:nvCxnSpPr>
        <p:spPr>
          <a:xfrm>
            <a:off x="6166161" y="2511188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>
            <a:extLst>
              <a:ext uri="{FF2B5EF4-FFF2-40B4-BE49-F238E27FC236}">
                <a16:creationId xmlns:a16="http://schemas.microsoft.com/office/drawing/2014/main" id="{19EE84D1-DE6A-4417-AEDC-0E6731B498FC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>
            <a:extLst>
              <a:ext uri="{FF2B5EF4-FFF2-40B4-BE49-F238E27FC236}">
                <a16:creationId xmlns:a16="http://schemas.microsoft.com/office/drawing/2014/main" id="{12876D30-8490-4205-B7E2-F6C353D8DBEC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ihåndsform: figur 125">
            <a:extLst>
              <a:ext uri="{FF2B5EF4-FFF2-40B4-BE49-F238E27FC236}">
                <a16:creationId xmlns:a16="http://schemas.microsoft.com/office/drawing/2014/main" id="{657E75D8-652D-4AE2-AF9E-10EA2FC24E9C}"/>
              </a:ext>
            </a:extLst>
          </p:cNvPr>
          <p:cNvSpPr/>
          <p:nvPr/>
        </p:nvSpPr>
        <p:spPr>
          <a:xfrm>
            <a:off x="1488906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justis og </a:t>
            </a:r>
            <a:b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kommunal</a:t>
            </a:r>
          </a:p>
        </p:txBody>
      </p: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A14E5F46-2789-47D2-B2E3-ECBD024C70FD}"/>
              </a:ext>
            </a:extLst>
          </p:cNvPr>
          <p:cNvCxnSpPr/>
          <p:nvPr/>
        </p:nvCxnSpPr>
        <p:spPr>
          <a:xfrm flipV="1">
            <a:off x="210083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ihåndsform: figur 139">
            <a:extLst>
              <a:ext uri="{FF2B5EF4-FFF2-40B4-BE49-F238E27FC236}">
                <a16:creationId xmlns:a16="http://schemas.microsoft.com/office/drawing/2014/main" id="{C4B1A3D6-3D43-41F6-8212-64D0AB750D01}"/>
              </a:ext>
            </a:extLst>
          </p:cNvPr>
          <p:cNvSpPr/>
          <p:nvPr/>
        </p:nvSpPr>
        <p:spPr>
          <a:xfrm>
            <a:off x="2879213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helse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sosial</a:t>
            </a:r>
          </a:p>
        </p:txBody>
      </p:sp>
      <p:cxnSp>
        <p:nvCxnSpPr>
          <p:cNvPr id="146" name="Rett linje 145">
            <a:extLst>
              <a:ext uri="{FF2B5EF4-FFF2-40B4-BE49-F238E27FC236}">
                <a16:creationId xmlns:a16="http://schemas.microsoft.com/office/drawing/2014/main" id="{9FE2D001-CB9A-4673-A40C-02429B028CD8}"/>
              </a:ext>
            </a:extLst>
          </p:cNvPr>
          <p:cNvCxnSpPr/>
          <p:nvPr/>
        </p:nvCxnSpPr>
        <p:spPr>
          <a:xfrm flipV="1">
            <a:off x="351721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ihåndsform: figur 151">
            <a:extLst>
              <a:ext uri="{FF2B5EF4-FFF2-40B4-BE49-F238E27FC236}">
                <a16:creationId xmlns:a16="http://schemas.microsoft.com/office/drawing/2014/main" id="{13E1B108-1DB4-4FB7-8B9D-DA762FEB2284}"/>
              </a:ext>
            </a:extLst>
          </p:cNvPr>
          <p:cNvSpPr/>
          <p:nvPr/>
        </p:nvSpPr>
        <p:spPr>
          <a:xfrm>
            <a:off x="4269519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oppvekst og barnevern</a:t>
            </a:r>
          </a:p>
        </p:txBody>
      </p:sp>
      <p:cxnSp>
        <p:nvCxnSpPr>
          <p:cNvPr id="160" name="Rett linje 159">
            <a:extLst>
              <a:ext uri="{FF2B5EF4-FFF2-40B4-BE49-F238E27FC236}">
                <a16:creationId xmlns:a16="http://schemas.microsoft.com/office/drawing/2014/main" id="{691B41CB-A158-43DC-8AC5-A33D9B6EA829}"/>
              </a:ext>
            </a:extLst>
          </p:cNvPr>
          <p:cNvCxnSpPr/>
          <p:nvPr/>
        </p:nvCxnSpPr>
        <p:spPr>
          <a:xfrm flipV="1">
            <a:off x="488159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Frihåndsform: figur 167">
            <a:extLst>
              <a:ext uri="{FF2B5EF4-FFF2-40B4-BE49-F238E27FC236}">
                <a16:creationId xmlns:a16="http://schemas.microsoft.com/office/drawing/2014/main" id="{0EB6D4D3-E2C5-4D4B-B19B-99A677223301}"/>
              </a:ext>
            </a:extLst>
          </p:cNvPr>
          <p:cNvSpPr/>
          <p:nvPr/>
        </p:nvSpPr>
        <p:spPr>
          <a:xfrm>
            <a:off x="565982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</a:p>
        </p:txBody>
      </p:sp>
      <p:cxnSp>
        <p:nvCxnSpPr>
          <p:cNvPr id="177" name="Rett linje 176">
            <a:extLst>
              <a:ext uri="{FF2B5EF4-FFF2-40B4-BE49-F238E27FC236}">
                <a16:creationId xmlns:a16="http://schemas.microsoft.com/office/drawing/2014/main" id="{D2F46824-146F-4114-8DA1-48EF743D1CF2}"/>
              </a:ext>
            </a:extLst>
          </p:cNvPr>
          <p:cNvCxnSpPr/>
          <p:nvPr/>
        </p:nvCxnSpPr>
        <p:spPr>
          <a:xfrm flipV="1">
            <a:off x="6300141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ihåndsform: figur 186">
            <a:extLst>
              <a:ext uri="{FF2B5EF4-FFF2-40B4-BE49-F238E27FC236}">
                <a16:creationId xmlns:a16="http://schemas.microsoft.com/office/drawing/2014/main" id="{CF252337-CB08-426E-A6A9-1C81021C81C7}"/>
              </a:ext>
            </a:extLst>
          </p:cNvPr>
          <p:cNvSpPr/>
          <p:nvPr/>
        </p:nvSpPr>
        <p:spPr>
          <a:xfrm>
            <a:off x="7050131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</a:p>
        </p:txBody>
      </p:sp>
      <p:cxnSp>
        <p:nvCxnSpPr>
          <p:cNvPr id="193" name="Rett linje 192">
            <a:extLst>
              <a:ext uri="{FF2B5EF4-FFF2-40B4-BE49-F238E27FC236}">
                <a16:creationId xmlns:a16="http://schemas.microsoft.com/office/drawing/2014/main" id="{38A1C4B4-A65C-48E6-965B-B41B19B49113}"/>
              </a:ext>
            </a:extLst>
          </p:cNvPr>
          <p:cNvCxnSpPr/>
          <p:nvPr/>
        </p:nvCxnSpPr>
        <p:spPr>
          <a:xfrm flipV="1">
            <a:off x="7668852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ihåndsform: figur 198">
            <a:extLst>
              <a:ext uri="{FF2B5EF4-FFF2-40B4-BE49-F238E27FC236}">
                <a16:creationId xmlns:a16="http://schemas.microsoft.com/office/drawing/2014/main" id="{E3DB1DC2-CB00-4E32-A214-4A3483F6B51A}"/>
              </a:ext>
            </a:extLst>
          </p:cNvPr>
          <p:cNvSpPr/>
          <p:nvPr/>
        </p:nvSpPr>
        <p:spPr>
          <a:xfrm>
            <a:off x="8440437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landbruk</a:t>
            </a:r>
          </a:p>
        </p:txBody>
      </p:sp>
      <p:cxnSp>
        <p:nvCxnSpPr>
          <p:cNvPr id="200" name="Rett linje 199">
            <a:extLst>
              <a:ext uri="{FF2B5EF4-FFF2-40B4-BE49-F238E27FC236}">
                <a16:creationId xmlns:a16="http://schemas.microsoft.com/office/drawing/2014/main" id="{AF13D9F7-729F-49CF-A36B-EB309B9808EB}"/>
              </a:ext>
            </a:extLst>
          </p:cNvPr>
          <p:cNvCxnSpPr/>
          <p:nvPr/>
        </p:nvCxnSpPr>
        <p:spPr>
          <a:xfrm flipV="1">
            <a:off x="907656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ihåndsform: figur 201">
            <a:extLst>
              <a:ext uri="{FF2B5EF4-FFF2-40B4-BE49-F238E27FC236}">
                <a16:creationId xmlns:a16="http://schemas.microsoft.com/office/drawing/2014/main" id="{783A4EE6-1706-4772-8324-9EF9501ADC68}"/>
              </a:ext>
            </a:extLst>
          </p:cNvPr>
          <p:cNvSpPr/>
          <p:nvPr/>
        </p:nvSpPr>
        <p:spPr>
          <a:xfrm>
            <a:off x="983074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organisasjon og utvikling</a:t>
            </a:r>
          </a:p>
        </p:txBody>
      </p:sp>
      <p:cxnSp>
        <p:nvCxnSpPr>
          <p:cNvPr id="203" name="Rett linje 202">
            <a:extLst>
              <a:ext uri="{FF2B5EF4-FFF2-40B4-BE49-F238E27FC236}">
                <a16:creationId xmlns:a16="http://schemas.microsoft.com/office/drawing/2014/main" id="{6DAFE6B3-372F-4BF0-9004-B0AFB8557EAD}"/>
              </a:ext>
            </a:extLst>
          </p:cNvPr>
          <p:cNvCxnSpPr/>
          <p:nvPr/>
        </p:nvCxnSpPr>
        <p:spPr>
          <a:xfrm flipV="1">
            <a:off x="1042577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45DDDCA0-2691-4D28-BF94-2C4B99ED334D}"/>
              </a:ext>
            </a:extLst>
          </p:cNvPr>
          <p:cNvCxnSpPr>
            <a:cxnSpLocks/>
          </p:cNvCxnSpPr>
          <p:nvPr userDrawn="1"/>
        </p:nvCxnSpPr>
        <p:spPr>
          <a:xfrm>
            <a:off x="7315446" y="1591526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9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e 73">
            <a:extLst>
              <a:ext uri="{FF2B5EF4-FFF2-40B4-BE49-F238E27FC236}">
                <a16:creationId xmlns:a16="http://schemas.microsoft.com/office/drawing/2014/main" id="{E00DF0EB-7973-49B4-BCF8-69039DF60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75" name="Frihåndsform: figur 74">
            <a:extLst>
              <a:ext uri="{FF2B5EF4-FFF2-40B4-BE49-F238E27FC236}">
                <a16:creationId xmlns:a16="http://schemas.microsoft.com/office/drawing/2014/main" id="{36D30F7D-20D2-474A-986C-9F9434A31E58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76" name="Frihåndsform: figur 75">
            <a:extLst>
              <a:ext uri="{FF2B5EF4-FFF2-40B4-BE49-F238E27FC236}">
                <a16:creationId xmlns:a16="http://schemas.microsoft.com/office/drawing/2014/main" id="{F2F58954-BC29-478F-88F4-60ECCE842A42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77" name="Frihåndsform: figur 76">
            <a:extLst>
              <a:ext uri="{FF2B5EF4-FFF2-40B4-BE49-F238E27FC236}">
                <a16:creationId xmlns:a16="http://schemas.microsoft.com/office/drawing/2014/main" id="{D4A90403-61BA-4257-B60B-0EE8EDCBDDED}"/>
              </a:ext>
            </a:extLst>
          </p:cNvPr>
          <p:cNvSpPr/>
          <p:nvPr userDrawn="1"/>
        </p:nvSpPr>
        <p:spPr>
          <a:xfrm>
            <a:off x="7450409" y="1374015"/>
            <a:ext cx="1942973" cy="501744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kommunikasjonsenheten</a:t>
            </a:r>
          </a:p>
        </p:txBody>
      </p:sp>
      <p:sp>
        <p:nvSpPr>
          <p:cNvPr id="78" name="Plassholder for lysbildenummer 5">
            <a:extLst>
              <a:ext uri="{FF2B5EF4-FFF2-40B4-BE49-F238E27FC236}">
                <a16:creationId xmlns:a16="http://schemas.microsoft.com/office/drawing/2014/main" id="{40C88E64-C69B-4E4A-81E4-328092F496C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0C57133-27B3-4A67-BA13-A734BF4FFF0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0" name="Bilde 79">
            <a:extLst>
              <a:ext uri="{FF2B5EF4-FFF2-40B4-BE49-F238E27FC236}">
                <a16:creationId xmlns:a16="http://schemas.microsoft.com/office/drawing/2014/main" id="{530B0B66-F991-4E1B-B0E4-500B05E4D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81" name="TekstSylinder 80">
            <a:extLst>
              <a:ext uri="{FF2B5EF4-FFF2-40B4-BE49-F238E27FC236}">
                <a16:creationId xmlns:a16="http://schemas.microsoft.com/office/drawing/2014/main" id="{D28C4A04-A5E2-4B35-94EA-FC375A5DD83C}"/>
              </a:ext>
            </a:extLst>
          </p:cNvPr>
          <p:cNvSpPr txBox="1"/>
          <p:nvPr userDrawn="1"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B8B82FBA-B417-450B-99F7-5E68CBB92D9B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>
            <a:extLst>
              <a:ext uri="{FF2B5EF4-FFF2-40B4-BE49-F238E27FC236}">
                <a16:creationId xmlns:a16="http://schemas.microsoft.com/office/drawing/2014/main" id="{054FA457-C12B-47DC-90A9-C81C1F06B881}"/>
              </a:ext>
            </a:extLst>
          </p:cNvPr>
          <p:cNvCxnSpPr>
            <a:cxnSpLocks/>
            <a:endCxn id="81" idx="1"/>
          </p:cNvCxnSpPr>
          <p:nvPr userDrawn="1"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CC82FCE2-748E-4F62-B5AD-A29CB1A93B6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linje 84">
            <a:extLst>
              <a:ext uri="{FF2B5EF4-FFF2-40B4-BE49-F238E27FC236}">
                <a16:creationId xmlns:a16="http://schemas.microsoft.com/office/drawing/2014/main" id="{DE44242C-CF01-4367-B4EA-C5918B32F236}"/>
              </a:ext>
            </a:extLst>
          </p:cNvPr>
          <p:cNvCxnSpPr>
            <a:cxnSpLocks/>
          </p:cNvCxnSpPr>
          <p:nvPr userDrawn="1"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linje 85">
            <a:extLst>
              <a:ext uri="{FF2B5EF4-FFF2-40B4-BE49-F238E27FC236}">
                <a16:creationId xmlns:a16="http://schemas.microsoft.com/office/drawing/2014/main" id="{F61F57AE-09A5-4C37-A68F-593E5B913299}"/>
              </a:ext>
            </a:extLst>
          </p:cNvPr>
          <p:cNvCxnSpPr>
            <a:cxnSpLocks/>
          </p:cNvCxnSpPr>
          <p:nvPr userDrawn="1"/>
        </p:nvCxnSpPr>
        <p:spPr>
          <a:xfrm>
            <a:off x="6166161" y="2511188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>
            <a:extLst>
              <a:ext uri="{FF2B5EF4-FFF2-40B4-BE49-F238E27FC236}">
                <a16:creationId xmlns:a16="http://schemas.microsoft.com/office/drawing/2014/main" id="{63FE7F85-D6C9-4C47-BE14-A6F4B5B53E4B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linje 87">
            <a:extLst>
              <a:ext uri="{FF2B5EF4-FFF2-40B4-BE49-F238E27FC236}">
                <a16:creationId xmlns:a16="http://schemas.microsoft.com/office/drawing/2014/main" id="{2BECDE2D-A11F-445A-A14A-0E997421445A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e 88">
            <a:extLst>
              <a:ext uri="{FF2B5EF4-FFF2-40B4-BE49-F238E27FC236}">
                <a16:creationId xmlns:a16="http://schemas.microsoft.com/office/drawing/2014/main" id="{F9EBF053-03C3-4984-A245-50E25E814CF0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90" name="Gruppe 89">
              <a:extLst>
                <a:ext uri="{FF2B5EF4-FFF2-40B4-BE49-F238E27FC236}">
                  <a16:creationId xmlns:a16="http://schemas.microsoft.com/office/drawing/2014/main" id="{62242E3C-BBEF-4DF0-855E-BDA442625B95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92" name="Frihåndsform: figur 91">
                <a:extLst>
                  <a:ext uri="{FF2B5EF4-FFF2-40B4-BE49-F238E27FC236}">
                    <a16:creationId xmlns:a16="http://schemas.microsoft.com/office/drawing/2014/main" id="{B8F4191E-C87D-42A9-BB4B-1BD53B65B540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justis og </a:t>
                </a:r>
                <a:b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kommunal</a:t>
                </a:r>
              </a:p>
            </p:txBody>
          </p:sp>
          <p:grpSp>
            <p:nvGrpSpPr>
              <p:cNvPr id="93" name="Gruppe 92">
                <a:extLst>
                  <a:ext uri="{FF2B5EF4-FFF2-40B4-BE49-F238E27FC236}">
                    <a16:creationId xmlns:a16="http://schemas.microsoft.com/office/drawing/2014/main" id="{91EE3BAA-A3D3-4EA6-941D-1153FAA785F8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6BABBD4A-BC24-49F5-AFFB-04380E21C333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4" name="TekstSylinder 103">
                  <a:extLst>
                    <a:ext uri="{FF2B5EF4-FFF2-40B4-BE49-F238E27FC236}">
                      <a16:creationId xmlns:a16="http://schemas.microsoft.com/office/drawing/2014/main" id="{29505110-0362-4E83-91BC-9E59C94DACDE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juridisk</a:t>
                  </a:r>
                </a:p>
              </p:txBody>
            </p:sp>
          </p:grpSp>
          <p:grpSp>
            <p:nvGrpSpPr>
              <p:cNvPr id="94" name="Gruppe 93">
                <a:extLst>
                  <a:ext uri="{FF2B5EF4-FFF2-40B4-BE49-F238E27FC236}">
                    <a16:creationId xmlns:a16="http://schemas.microsoft.com/office/drawing/2014/main" id="{7F7764ED-F001-4302-8128-BDDBDA7950A1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01" name="Rektangel 100">
                  <a:extLst>
                    <a:ext uri="{FF2B5EF4-FFF2-40B4-BE49-F238E27FC236}">
                      <a16:creationId xmlns:a16="http://schemas.microsoft.com/office/drawing/2014/main" id="{EC73EAEE-B524-43B9-983C-672ACA5F5E80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2" name="TekstSylinder 101">
                  <a:extLst>
                    <a:ext uri="{FF2B5EF4-FFF2-40B4-BE49-F238E27FC236}">
                      <a16:creationId xmlns:a16="http://schemas.microsoft.com/office/drawing/2014/main" id="{6BC6BDF4-2C9D-4E5B-BCB6-F29E5353ED7A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vergemål</a:t>
                  </a:r>
                </a:p>
              </p:txBody>
            </p:sp>
          </p:grpSp>
          <p:grpSp>
            <p:nvGrpSpPr>
              <p:cNvPr id="95" name="Gruppe 94">
                <a:extLst>
                  <a:ext uri="{FF2B5EF4-FFF2-40B4-BE49-F238E27FC236}">
                    <a16:creationId xmlns:a16="http://schemas.microsoft.com/office/drawing/2014/main" id="{D57F2767-8B65-4691-8685-3D1C7C661195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99" name="Rektangel 98">
                  <a:extLst>
                    <a:ext uri="{FF2B5EF4-FFF2-40B4-BE49-F238E27FC236}">
                      <a16:creationId xmlns:a16="http://schemas.microsoft.com/office/drawing/2014/main" id="{3729453F-0032-4F61-8E5B-129464D89093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0" name="TekstSylinder 99">
                  <a:extLst>
                    <a:ext uri="{FF2B5EF4-FFF2-40B4-BE49-F238E27FC236}">
                      <a16:creationId xmlns:a16="http://schemas.microsoft.com/office/drawing/2014/main" id="{653931DB-3470-4A29-9EAA-4D35F29319CD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/>
                    <a:t>plan</a:t>
                  </a:r>
                </a:p>
              </p:txBody>
            </p:sp>
          </p:grpSp>
          <p:cxnSp>
            <p:nvCxnSpPr>
              <p:cNvPr id="96" name="Rett linje 95">
                <a:extLst>
                  <a:ext uri="{FF2B5EF4-FFF2-40B4-BE49-F238E27FC236}">
                    <a16:creationId xmlns:a16="http://schemas.microsoft.com/office/drawing/2014/main" id="{DC01417A-AF98-406E-BA21-F7A614C7C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96">
                <a:extLst>
                  <a:ext uri="{FF2B5EF4-FFF2-40B4-BE49-F238E27FC236}">
                    <a16:creationId xmlns:a16="http://schemas.microsoft.com/office/drawing/2014/main" id="{6C0E5B20-74DD-4475-845A-E06046792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tt linje 97">
                <a:extLst>
                  <a:ext uri="{FF2B5EF4-FFF2-40B4-BE49-F238E27FC236}">
                    <a16:creationId xmlns:a16="http://schemas.microsoft.com/office/drawing/2014/main" id="{A8D2D985-3CC0-4E81-B143-5EDF3D680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Rett linje 90">
              <a:extLst>
                <a:ext uri="{FF2B5EF4-FFF2-40B4-BE49-F238E27FC236}">
                  <a16:creationId xmlns:a16="http://schemas.microsoft.com/office/drawing/2014/main" id="{A47560DB-A31D-42E0-B993-D462094958B1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F1D7B0A2-3504-4154-ABA2-2B1FA14676FA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118" name="Frihåndsform: figur 117">
              <a:extLst>
                <a:ext uri="{FF2B5EF4-FFF2-40B4-BE49-F238E27FC236}">
                  <a16:creationId xmlns:a16="http://schemas.microsoft.com/office/drawing/2014/main" id="{97F8309D-4CA7-4539-B0E7-01A7F1A1887F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oppvekst og barnevern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ABA7D73C-3D87-4DBD-8E3A-5BE3F7F1E0FC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131" name="Rektangel 130">
                <a:extLst>
                  <a:ext uri="{FF2B5EF4-FFF2-40B4-BE49-F238E27FC236}">
                    <a16:creationId xmlns:a16="http://schemas.microsoft.com/office/drawing/2014/main" id="{4B503BED-0635-4619-BEA0-71FD22BEA23F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2" name="TekstSylinder 131">
                <a:extLst>
                  <a:ext uri="{FF2B5EF4-FFF2-40B4-BE49-F238E27FC236}">
                    <a16:creationId xmlns:a16="http://schemas.microsoft.com/office/drawing/2014/main" id="{6539B0D4-9C0D-431F-9331-7450E8F7F87A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/>
                  <a:t>skole</a:t>
                </a:r>
              </a:p>
            </p:txBody>
          </p:sp>
        </p:grpSp>
        <p:grpSp>
          <p:nvGrpSpPr>
            <p:cNvPr id="120" name="Gruppe 119">
              <a:extLst>
                <a:ext uri="{FF2B5EF4-FFF2-40B4-BE49-F238E27FC236}">
                  <a16:creationId xmlns:a16="http://schemas.microsoft.com/office/drawing/2014/main" id="{33623CEF-F6A2-4157-8AB9-3DAF7E09EC42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129" name="Rektangel 128">
                <a:extLst>
                  <a:ext uri="{FF2B5EF4-FFF2-40B4-BE49-F238E27FC236}">
                    <a16:creationId xmlns:a16="http://schemas.microsoft.com/office/drawing/2014/main" id="{45CFCA29-B81B-48E8-901D-68FC52D44FE9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0" name="TekstSylinder 129">
                <a:extLst>
                  <a:ext uri="{FF2B5EF4-FFF2-40B4-BE49-F238E27FC236}">
                    <a16:creationId xmlns:a16="http://schemas.microsoft.com/office/drawing/2014/main" id="{5AD32D83-92F7-4C11-9CF9-9E6882BB9F9B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barnehage</a:t>
                </a:r>
              </a:p>
            </p:txBody>
          </p:sp>
        </p:grpSp>
        <p:grpSp>
          <p:nvGrpSpPr>
            <p:cNvPr id="121" name="Gruppe 120">
              <a:extLst>
                <a:ext uri="{FF2B5EF4-FFF2-40B4-BE49-F238E27FC236}">
                  <a16:creationId xmlns:a16="http://schemas.microsoft.com/office/drawing/2014/main" id="{16CE6E2C-DF72-43D8-A4CA-A0D95A4A8B28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127" name="Rektangel 126">
                <a:extLst>
                  <a:ext uri="{FF2B5EF4-FFF2-40B4-BE49-F238E27FC236}">
                    <a16:creationId xmlns:a16="http://schemas.microsoft.com/office/drawing/2014/main" id="{F8972075-4451-440F-8D72-E3CCC7943501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8" name="TekstSylinder 127">
                <a:extLst>
                  <a:ext uri="{FF2B5EF4-FFF2-40B4-BE49-F238E27FC236}">
                    <a16:creationId xmlns:a16="http://schemas.microsoft.com/office/drawing/2014/main" id="{84057984-4D9F-4684-90A2-6D3339CDE726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barnevern</a:t>
                </a:r>
              </a:p>
            </p:txBody>
          </p:sp>
        </p:grp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A5FCE203-5271-40F4-ADBA-A4964A73FC9E}"/>
                </a:ext>
              </a:extLst>
            </p:cNvPr>
            <p:cNvCxnSpPr>
              <a:cxnSpLocks/>
            </p:cNvCxnSpPr>
            <p:nvPr/>
          </p:nvCxnSpPr>
          <p:spPr>
            <a:xfrm>
              <a:off x="414558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FE94274B-90A3-4DBD-98A2-450E90412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720FC16C-1E3B-418A-9323-8306A19E6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95F0B99B-1854-4206-9F7F-18C7A9F67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BE78A516-1947-4475-A450-7098D3A48465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5366D6-3B9A-4455-B1CC-E71DAD457E00}"/>
              </a:ext>
            </a:extLst>
          </p:cNvPr>
          <p:cNvGrpSpPr/>
          <p:nvPr userDrawn="1"/>
        </p:nvGrpSpPr>
        <p:grpSpPr>
          <a:xfrm>
            <a:off x="5659825" y="2951215"/>
            <a:ext cx="1268397" cy="2660063"/>
            <a:chOff x="5665144" y="2951215"/>
            <a:chExt cx="1268397" cy="2660063"/>
          </a:xfrm>
        </p:grpSpPr>
        <p:sp>
          <p:nvSpPr>
            <p:cNvPr id="134" name="Frihåndsform: figur 133">
              <a:extLst>
                <a:ext uri="{FF2B5EF4-FFF2-40B4-BE49-F238E27FC236}">
                  <a16:creationId xmlns:a16="http://schemas.microsoft.com/office/drawing/2014/main" id="{16499C97-DB38-451B-8FA5-C2FD76145EC7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miljø</a:t>
              </a:r>
            </a:p>
          </p:txBody>
        </p:sp>
        <p:grpSp>
          <p:nvGrpSpPr>
            <p:cNvPr id="135" name="Gruppe 134">
              <a:extLst>
                <a:ext uri="{FF2B5EF4-FFF2-40B4-BE49-F238E27FC236}">
                  <a16:creationId xmlns:a16="http://schemas.microsoft.com/office/drawing/2014/main" id="{C87084C4-FBC6-4E47-A960-AA9C717C0C29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50" name="Rektangel 149">
                <a:extLst>
                  <a:ext uri="{FF2B5EF4-FFF2-40B4-BE49-F238E27FC236}">
                    <a16:creationId xmlns:a16="http://schemas.microsoft.com/office/drawing/2014/main" id="{44501463-4A78-49C7-AEAB-5824671CBAFE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" name="TekstSylinder 150">
                <a:extLst>
                  <a:ext uri="{FF2B5EF4-FFF2-40B4-BE49-F238E27FC236}">
                    <a16:creationId xmlns:a16="http://schemas.microsoft.com/office/drawing/2014/main" id="{105C5833-D867-4D29-8222-6BE947CE617E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forurensning</a:t>
                </a:r>
              </a:p>
            </p:txBody>
          </p:sp>
        </p:grpSp>
        <p:grpSp>
          <p:nvGrpSpPr>
            <p:cNvPr id="136" name="Gruppe 135">
              <a:extLst>
                <a:ext uri="{FF2B5EF4-FFF2-40B4-BE49-F238E27FC236}">
                  <a16:creationId xmlns:a16="http://schemas.microsoft.com/office/drawing/2014/main" id="{46B42751-082B-45DF-9F64-3507EC3C1745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48" name="Rektangel 147">
                <a:extLst>
                  <a:ext uri="{FF2B5EF4-FFF2-40B4-BE49-F238E27FC236}">
                    <a16:creationId xmlns:a16="http://schemas.microsoft.com/office/drawing/2014/main" id="{89CC7B3B-4D0F-4BAE-8C3E-60B8D1F0C397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9" name="TekstSylinder 148">
                <a:extLst>
                  <a:ext uri="{FF2B5EF4-FFF2-40B4-BE49-F238E27FC236}">
                    <a16:creationId xmlns:a16="http://schemas.microsoft.com/office/drawing/2014/main" id="{06B66A54-1F51-4DCA-B030-86C757AAE63A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vilt og</a:t>
                </a:r>
                <a:br>
                  <a:rPr lang="nb-NO" sz="900" kern="1200" dirty="0"/>
                </a:br>
                <a:r>
                  <a:rPr lang="nb-NO" sz="900" kern="1200" dirty="0"/>
                  <a:t>motorferdsel</a:t>
                </a:r>
              </a:p>
            </p:txBody>
          </p:sp>
        </p:grpSp>
        <p:grpSp>
          <p:nvGrpSpPr>
            <p:cNvPr id="137" name="Gruppe 136">
              <a:extLst>
                <a:ext uri="{FF2B5EF4-FFF2-40B4-BE49-F238E27FC236}">
                  <a16:creationId xmlns:a16="http://schemas.microsoft.com/office/drawing/2014/main" id="{D10F513B-ECA8-4977-966D-A0381EDFF2A7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46" name="Rektangel 145">
                <a:extLst>
                  <a:ext uri="{FF2B5EF4-FFF2-40B4-BE49-F238E27FC236}">
                    <a16:creationId xmlns:a16="http://schemas.microsoft.com/office/drawing/2014/main" id="{F364FF21-572E-42F7-B19F-1E12BB2C459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7" name="TekstSylinder 146">
                <a:extLst>
                  <a:ext uri="{FF2B5EF4-FFF2-40B4-BE49-F238E27FC236}">
                    <a16:creationId xmlns:a16="http://schemas.microsoft.com/office/drawing/2014/main" id="{3DE2F5BF-544C-4027-AC21-5659BAE9ABD8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fisk og vann</a:t>
                </a:r>
              </a:p>
            </p:txBody>
          </p:sp>
        </p:grpSp>
        <p:grpSp>
          <p:nvGrpSpPr>
            <p:cNvPr id="138" name="Gruppe 137">
              <a:extLst>
                <a:ext uri="{FF2B5EF4-FFF2-40B4-BE49-F238E27FC236}">
                  <a16:creationId xmlns:a16="http://schemas.microsoft.com/office/drawing/2014/main" id="{A84E2741-5274-44F0-90A9-E1C53281EB1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44" name="Rektangel 143">
                <a:extLst>
                  <a:ext uri="{FF2B5EF4-FFF2-40B4-BE49-F238E27FC236}">
                    <a16:creationId xmlns:a16="http://schemas.microsoft.com/office/drawing/2014/main" id="{3F166ED2-CB26-42A9-8532-D214093748B2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5" name="TekstSylinder 144">
                <a:extLst>
                  <a:ext uri="{FF2B5EF4-FFF2-40B4-BE49-F238E27FC236}">
                    <a16:creationId xmlns:a16="http://schemas.microsoft.com/office/drawing/2014/main" id="{478A25A9-AE3E-4FAA-A054-E7E6539AAEE4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naturvern</a:t>
                </a:r>
              </a:p>
            </p:txBody>
          </p:sp>
        </p:grp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8B905795-71A1-40BE-A50C-986903F8D18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A49CFC29-FA4B-4F26-B240-90AAF2AEC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8F41240A-DA78-4BAC-B556-DF24E56B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09ADA910-9DF2-47FF-8FD3-85471849B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1B237A8D-C4D5-458F-A491-8D7DE0858542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uppe 151">
            <a:extLst>
              <a:ext uri="{FF2B5EF4-FFF2-40B4-BE49-F238E27FC236}">
                <a16:creationId xmlns:a16="http://schemas.microsoft.com/office/drawing/2014/main" id="{D79CEDC6-9742-4E23-908F-5BC2FC52CF62}"/>
              </a:ext>
            </a:extLst>
          </p:cNvPr>
          <p:cNvGrpSpPr/>
          <p:nvPr userDrawn="1"/>
        </p:nvGrpSpPr>
        <p:grpSpPr>
          <a:xfrm>
            <a:off x="7050131" y="2951215"/>
            <a:ext cx="1268397" cy="1809451"/>
            <a:chOff x="7199905" y="2951215"/>
            <a:chExt cx="1268397" cy="1809451"/>
          </a:xfrm>
        </p:grpSpPr>
        <p:sp>
          <p:nvSpPr>
            <p:cNvPr id="153" name="Frihåndsform: figur 152">
              <a:extLst>
                <a:ext uri="{FF2B5EF4-FFF2-40B4-BE49-F238E27FC236}">
                  <a16:creationId xmlns:a16="http://schemas.microsoft.com/office/drawing/2014/main" id="{0014D65B-FAFB-4165-B659-6C8570D9D73A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reindrift</a:t>
              </a:r>
            </a:p>
          </p:txBody>
        </p:sp>
        <p:grpSp>
          <p:nvGrpSpPr>
            <p:cNvPr id="154" name="Gruppe 153">
              <a:extLst>
                <a:ext uri="{FF2B5EF4-FFF2-40B4-BE49-F238E27FC236}">
                  <a16:creationId xmlns:a16="http://schemas.microsoft.com/office/drawing/2014/main" id="{20EE26FB-E018-42AE-AF1F-EA76CB84CE82}"/>
                </a:ext>
              </a:extLst>
            </p:cNvPr>
            <p:cNvGrpSpPr/>
            <p:nvPr/>
          </p:nvGrpSpPr>
          <p:grpSpPr>
            <a:xfrm>
              <a:off x="7381880" y="3951585"/>
              <a:ext cx="1086421" cy="374502"/>
              <a:chOff x="5758622" y="2636796"/>
              <a:chExt cx="1130880" cy="374502"/>
            </a:xfrm>
          </p:grpSpPr>
          <p:sp>
            <p:nvSpPr>
              <p:cNvPr id="162" name="Rektangel 161">
                <a:extLst>
                  <a:ext uri="{FF2B5EF4-FFF2-40B4-BE49-F238E27FC236}">
                    <a16:creationId xmlns:a16="http://schemas.microsoft.com/office/drawing/2014/main" id="{36AF7F51-EE4F-4F10-8FD7-C67A48BA1F7E}"/>
                  </a:ext>
                </a:extLst>
              </p:cNvPr>
              <p:cNvSpPr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3" name="TekstSylinder 162">
                <a:extLst>
                  <a:ext uri="{FF2B5EF4-FFF2-40B4-BE49-F238E27FC236}">
                    <a16:creationId xmlns:a16="http://schemas.microsoft.com/office/drawing/2014/main" id="{74E2F107-1B07-42F0-8A62-180D4343E451}"/>
                  </a:ext>
                </a:extLst>
              </p:cNvPr>
              <p:cNvSpPr txBox="1"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850" kern="1200" dirty="0"/>
                  <a:t>ressurs og</a:t>
                </a:r>
                <a:br>
                  <a:rPr lang="nb-NO" sz="850" kern="1200" dirty="0"/>
                </a:br>
                <a:r>
                  <a:rPr lang="nb-NO" sz="850" kern="1200" dirty="0"/>
                  <a:t>næring</a:t>
                </a:r>
              </a:p>
            </p:txBody>
          </p:sp>
        </p:grpSp>
        <p:grpSp>
          <p:nvGrpSpPr>
            <p:cNvPr id="155" name="Gruppe 154">
              <a:extLst>
                <a:ext uri="{FF2B5EF4-FFF2-40B4-BE49-F238E27FC236}">
                  <a16:creationId xmlns:a16="http://schemas.microsoft.com/office/drawing/2014/main" id="{D6A84A5B-F416-4868-A027-B159587426E0}"/>
                </a:ext>
              </a:extLst>
            </p:cNvPr>
            <p:cNvGrpSpPr/>
            <p:nvPr/>
          </p:nvGrpSpPr>
          <p:grpSpPr>
            <a:xfrm>
              <a:off x="7381879" y="4386164"/>
              <a:ext cx="1086421" cy="374502"/>
              <a:chOff x="5758622" y="3248783"/>
              <a:chExt cx="1130880" cy="374502"/>
            </a:xfrm>
          </p:grpSpPr>
          <p:sp>
            <p:nvSpPr>
              <p:cNvPr id="160" name="Rektangel 159">
                <a:extLst>
                  <a:ext uri="{FF2B5EF4-FFF2-40B4-BE49-F238E27FC236}">
                    <a16:creationId xmlns:a16="http://schemas.microsoft.com/office/drawing/2014/main" id="{A45699AC-B326-4730-A9C5-26B212F8DB50}"/>
                  </a:ext>
                </a:extLst>
              </p:cNvPr>
              <p:cNvSpPr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1" name="TekstSylinder 160">
                <a:extLst>
                  <a:ext uri="{FF2B5EF4-FFF2-40B4-BE49-F238E27FC236}">
                    <a16:creationId xmlns:a16="http://schemas.microsoft.com/office/drawing/2014/main" id="{E8CECC42-0695-4111-9872-BA29771FA1C1}"/>
                  </a:ext>
                </a:extLst>
              </p:cNvPr>
              <p:cNvSpPr txBox="1"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tilskudd</a:t>
                </a:r>
              </a:p>
            </p:txBody>
          </p:sp>
        </p:grpSp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568D70A9-27A8-44E1-B91D-B8473C27A252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765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1D9CE344-1B53-4ADA-A37E-88A34322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tt linje 157">
              <a:extLst>
                <a:ext uri="{FF2B5EF4-FFF2-40B4-BE49-F238E27FC236}">
                  <a16:creationId xmlns:a16="http://schemas.microsoft.com/office/drawing/2014/main" id="{7498E261-5518-4F0B-8F4C-327D79CBB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ett linje 158">
              <a:extLst>
                <a:ext uri="{FF2B5EF4-FFF2-40B4-BE49-F238E27FC236}">
                  <a16:creationId xmlns:a16="http://schemas.microsoft.com/office/drawing/2014/main" id="{84E1B2A0-3219-4A28-A22F-CF0E64B711BB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uppe 163">
            <a:extLst>
              <a:ext uri="{FF2B5EF4-FFF2-40B4-BE49-F238E27FC236}">
                <a16:creationId xmlns:a16="http://schemas.microsoft.com/office/drawing/2014/main" id="{3A9C904B-C9B2-4244-960A-C9A0476F8E88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165" name="Frihåndsform: figur 164">
              <a:extLst>
                <a:ext uri="{FF2B5EF4-FFF2-40B4-BE49-F238E27FC236}">
                  <a16:creationId xmlns:a16="http://schemas.microsoft.com/office/drawing/2014/main" id="{89C79ACD-212B-4202-83CC-0FB6F12B172F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landbruk</a:t>
              </a:r>
            </a:p>
          </p:txBody>
        </p:sp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6424E493-A3D0-48EB-8A06-C6C4075E8D3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e 166">
            <a:extLst>
              <a:ext uri="{FF2B5EF4-FFF2-40B4-BE49-F238E27FC236}">
                <a16:creationId xmlns:a16="http://schemas.microsoft.com/office/drawing/2014/main" id="{5241463F-AEF8-4CD0-8365-306F8565AC65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168" name="Frihåndsform: figur 167">
              <a:extLst>
                <a:ext uri="{FF2B5EF4-FFF2-40B4-BE49-F238E27FC236}">
                  <a16:creationId xmlns:a16="http://schemas.microsoft.com/office/drawing/2014/main" id="{B39B185C-250C-434B-B498-FAAACE577860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organisasjon og utvikling</a:t>
              </a:r>
            </a:p>
          </p:txBody>
        </p: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3613D3EC-2D6E-4AB3-BD37-9C4E8CB6BE99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Rett pilkobling 169">
            <a:extLst>
              <a:ext uri="{FF2B5EF4-FFF2-40B4-BE49-F238E27FC236}">
                <a16:creationId xmlns:a16="http://schemas.microsoft.com/office/drawing/2014/main" id="{74DC5F3D-6E1A-43C0-BB73-F58318D03CF9}"/>
              </a:ext>
            </a:extLst>
          </p:cNvPr>
          <p:cNvCxnSpPr>
            <a:cxnSpLocks/>
          </p:cNvCxnSpPr>
          <p:nvPr userDrawn="1"/>
        </p:nvCxnSpPr>
        <p:spPr>
          <a:xfrm>
            <a:off x="3810623" y="5836111"/>
            <a:ext cx="7125249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e 171">
            <a:extLst>
              <a:ext uri="{FF2B5EF4-FFF2-40B4-BE49-F238E27FC236}">
                <a16:creationId xmlns:a16="http://schemas.microsoft.com/office/drawing/2014/main" id="{F0721FFB-C875-4A66-AC78-0B2F082DD2C5}"/>
              </a:ext>
            </a:extLst>
          </p:cNvPr>
          <p:cNvGrpSpPr/>
          <p:nvPr userDrawn="1"/>
        </p:nvGrpSpPr>
        <p:grpSpPr>
          <a:xfrm>
            <a:off x="2883144" y="2952183"/>
            <a:ext cx="1268397" cy="2660063"/>
            <a:chOff x="5665144" y="2951215"/>
            <a:chExt cx="1268397" cy="2660063"/>
          </a:xfrm>
        </p:grpSpPr>
        <p:sp>
          <p:nvSpPr>
            <p:cNvPr id="173" name="Frihåndsform: figur 172">
              <a:extLst>
                <a:ext uri="{FF2B5EF4-FFF2-40B4-BE49-F238E27FC236}">
                  <a16:creationId xmlns:a16="http://schemas.microsoft.com/office/drawing/2014/main" id="{67153559-4918-42A1-B08D-7B654E8852D4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helse og sosial</a:t>
              </a:r>
            </a:p>
          </p:txBody>
        </p:sp>
        <p:grpSp>
          <p:nvGrpSpPr>
            <p:cNvPr id="174" name="Gruppe 173">
              <a:extLst>
                <a:ext uri="{FF2B5EF4-FFF2-40B4-BE49-F238E27FC236}">
                  <a16:creationId xmlns:a16="http://schemas.microsoft.com/office/drawing/2014/main" id="{65FDA2E5-50A6-4FEB-AF4D-F5EE82486744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CB2EFBB6-3BEB-44D9-A4FE-CC4F5CEEDD51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0" name="TekstSylinder 189">
                <a:extLst>
                  <a:ext uri="{FF2B5EF4-FFF2-40B4-BE49-F238E27FC236}">
                    <a16:creationId xmlns:a16="http://schemas.microsoft.com/office/drawing/2014/main" id="{C9C40F7A-82D5-4C15-A785-685C877FC8A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sosial og familie</a:t>
                </a:r>
              </a:p>
            </p:txBody>
          </p:sp>
        </p:grpSp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C64BA1D6-6627-4A20-B239-687F748311BC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231E42C0-ED00-4A98-8C86-7ABA882B8BDF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8" name="TekstSylinder 187">
                <a:extLst>
                  <a:ext uri="{FF2B5EF4-FFF2-40B4-BE49-F238E27FC236}">
                    <a16:creationId xmlns:a16="http://schemas.microsoft.com/office/drawing/2014/main" id="{C53FC538-C16A-4F23-87BA-4FF0DC416E0F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spesialist-helsetjenester</a:t>
                </a:r>
              </a:p>
            </p:txBody>
          </p:sp>
        </p:grpSp>
        <p:grpSp>
          <p:nvGrpSpPr>
            <p:cNvPr id="176" name="Gruppe 175">
              <a:extLst>
                <a:ext uri="{FF2B5EF4-FFF2-40B4-BE49-F238E27FC236}">
                  <a16:creationId xmlns:a16="http://schemas.microsoft.com/office/drawing/2014/main" id="{5C3A2117-8DE5-42EE-8384-3CF67311306C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C11D379E-6F09-44EC-B496-BFFEEECE9FF8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6" name="TekstSylinder 185">
                <a:extLst>
                  <a:ext uri="{FF2B5EF4-FFF2-40B4-BE49-F238E27FC236}">
                    <a16:creationId xmlns:a16="http://schemas.microsoft.com/office/drawing/2014/main" id="{D4FEFE82-DD43-4FB6-9FCF-B61B4839527A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kommune-helsetjenester</a:t>
                </a:r>
              </a:p>
            </p:txBody>
          </p:sp>
        </p:grpSp>
        <p:grpSp>
          <p:nvGrpSpPr>
            <p:cNvPr id="177" name="Gruppe 176">
              <a:extLst>
                <a:ext uri="{FF2B5EF4-FFF2-40B4-BE49-F238E27FC236}">
                  <a16:creationId xmlns:a16="http://schemas.microsoft.com/office/drawing/2014/main" id="{4EBB2AC2-9484-4C71-9961-BDBA0C43FDA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14FAB417-D3ED-450F-8280-24E31B797AB8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4" name="TekstSylinder 183">
                <a:extLst>
                  <a:ext uri="{FF2B5EF4-FFF2-40B4-BE49-F238E27FC236}">
                    <a16:creationId xmlns:a16="http://schemas.microsoft.com/office/drawing/2014/main" id="{E0EB55C7-F96B-468A-A9DD-48D3EEB18EA7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fagutvikling</a:t>
                </a:r>
              </a:p>
            </p:txBody>
          </p:sp>
        </p:grpSp>
        <p:cxnSp>
          <p:nvCxnSpPr>
            <p:cNvPr id="178" name="Rett linje 177">
              <a:extLst>
                <a:ext uri="{FF2B5EF4-FFF2-40B4-BE49-F238E27FC236}">
                  <a16:creationId xmlns:a16="http://schemas.microsoft.com/office/drawing/2014/main" id="{6C48CB2B-E224-4802-8A9E-6B1CE3550F6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Rett linje 178">
              <a:extLst>
                <a:ext uri="{FF2B5EF4-FFF2-40B4-BE49-F238E27FC236}">
                  <a16:creationId xmlns:a16="http://schemas.microsoft.com/office/drawing/2014/main" id="{4EBFF2B7-0649-4A23-8420-E9DA1423F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Rett linje 179">
              <a:extLst>
                <a:ext uri="{FF2B5EF4-FFF2-40B4-BE49-F238E27FC236}">
                  <a16:creationId xmlns:a16="http://schemas.microsoft.com/office/drawing/2014/main" id="{1DDFAAB9-DA3E-4906-89E2-3EE8C77E8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Rett linje 180">
              <a:extLst>
                <a:ext uri="{FF2B5EF4-FFF2-40B4-BE49-F238E27FC236}">
                  <a16:creationId xmlns:a16="http://schemas.microsoft.com/office/drawing/2014/main" id="{1962530B-D879-4120-8984-08B0C1366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Rett linje 181">
              <a:extLst>
                <a:ext uri="{FF2B5EF4-FFF2-40B4-BE49-F238E27FC236}">
                  <a16:creationId xmlns:a16="http://schemas.microsoft.com/office/drawing/2014/main" id="{D1D2D5D8-6FD0-4E97-A4C8-1529F2C6E7F1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Rett linje 190">
            <a:extLst>
              <a:ext uri="{FF2B5EF4-FFF2-40B4-BE49-F238E27FC236}">
                <a16:creationId xmlns:a16="http://schemas.microsoft.com/office/drawing/2014/main" id="{07C1AD54-D44F-4A3E-8FD3-CFB8DECFFC9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2669" y="542402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B07BD959-0C72-430E-AD73-76954D4AF97D}"/>
              </a:ext>
            </a:extLst>
          </p:cNvPr>
          <p:cNvCxnSpPr>
            <a:cxnSpLocks/>
          </p:cNvCxnSpPr>
          <p:nvPr userDrawn="1"/>
        </p:nvCxnSpPr>
        <p:spPr>
          <a:xfrm>
            <a:off x="7308784" y="1624497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County Governor</a:t>
            </a:r>
            <a:br>
              <a:rPr lang="nb-NO" sz="1200" b="0" i="0" dirty="0">
                <a:latin typeface="+mn-lt"/>
              </a:rPr>
            </a:br>
            <a:r>
              <a:rPr lang="nb-NO" sz="1200" b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Deputy County Governors</a:t>
            </a: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Public Security and </a:t>
            </a:r>
            <a:br>
              <a:rPr lang="en-GB" sz="1200" b="0" dirty="0"/>
            </a:br>
            <a:r>
              <a:rPr lang="en-GB" sz="1200" b="0" dirty="0"/>
              <a:t>Emergency Preparedness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Frihåndsform: figur 91">
            <a:extLst>
              <a:ext uri="{FF2B5EF4-FFF2-40B4-BE49-F238E27FC236}">
                <a16:creationId xmlns:a16="http://schemas.microsoft.com/office/drawing/2014/main" id="{64A4609D-A244-4DA9-A12D-4A260DBB5DC4}"/>
              </a:ext>
            </a:extLst>
          </p:cNvPr>
          <p:cNvSpPr/>
          <p:nvPr/>
        </p:nvSpPr>
        <p:spPr>
          <a:xfrm>
            <a:off x="7551885" y="1398729"/>
            <a:ext cx="2002456" cy="493192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Communications Unit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 groups</a:t>
            </a:r>
            <a:endParaRPr lang="nb-NO" sz="900" i="1" dirty="0">
              <a:solidFill>
                <a:srgbClr val="0024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/>
                  <a:t>Justice and Municipal </a:t>
                </a:r>
                <a:endParaRPr lang="nb-NO" sz="11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Juridical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Guardianship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Planning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Health and Social Affairs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 err="1"/>
                  <a:t>Welfare</a:t>
                </a:r>
                <a:r>
                  <a:rPr lang="nb-NO" sz="900" kern="1200" dirty="0"/>
                  <a:t> and Family Services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Specialist Health Services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Juvenile and Child Welfare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Schools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Nursery Schools</a:t>
                </a:r>
                <a:endParaRPr lang="nb-NO" sz="900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Child Welfare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565982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Environment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Pollution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Wildlife and Motorized Traffic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Fish and Water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Nature </a:t>
                </a:r>
                <a:b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Conservation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72566" cy="1938295"/>
            <a:chOff x="7199905" y="2951215"/>
            <a:chExt cx="1272566" cy="1938295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Reindeer Husbandry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908AD556-EA93-4B03-855E-E3C896BEDC7B}"/>
                </a:ext>
              </a:extLst>
            </p:cNvPr>
            <p:cNvGrpSpPr/>
            <p:nvPr/>
          </p:nvGrpSpPr>
          <p:grpSpPr>
            <a:xfrm>
              <a:off x="7381887" y="3951584"/>
              <a:ext cx="1090584" cy="509713"/>
              <a:chOff x="5758622" y="2636795"/>
              <a:chExt cx="1135213" cy="509713"/>
            </a:xfrm>
          </p:grpSpPr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C95E2232-A924-4487-A46E-3009521B616C}"/>
                  </a:ext>
                </a:extLst>
              </p:cNvPr>
              <p:cNvSpPr/>
              <p:nvPr userDrawn="1"/>
            </p:nvSpPr>
            <p:spPr>
              <a:xfrm>
                <a:off x="5758622" y="2636795"/>
                <a:ext cx="1130880" cy="509713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TekstSylinder 57">
                <a:extLst>
                  <a:ext uri="{FF2B5EF4-FFF2-40B4-BE49-F238E27FC236}">
                    <a16:creationId xmlns:a16="http://schemas.microsoft.com/office/drawing/2014/main" id="{0B8985B6-908D-4123-82AC-BBF07846C89F}"/>
                  </a:ext>
                </a:extLst>
              </p:cNvPr>
              <p:cNvSpPr txBox="1"/>
              <p:nvPr userDrawn="1"/>
            </p:nvSpPr>
            <p:spPr>
              <a:xfrm>
                <a:off x="5762955" y="2674199"/>
                <a:ext cx="1130880" cy="4313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Development</a:t>
                </a:r>
                <a:br>
                  <a:rPr lang="nb-NO" sz="900" kern="1200" dirty="0"/>
                </a:br>
                <a:r>
                  <a:rPr lang="nb-NO" sz="900" kern="1200" dirty="0"/>
                  <a:t>and Resource Management</a:t>
                </a:r>
              </a:p>
            </p:txBody>
          </p: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CEAAA7DA-BE98-498C-919D-21E3D5FC0844}"/>
                </a:ext>
              </a:extLst>
            </p:cNvPr>
            <p:cNvGrpSpPr/>
            <p:nvPr/>
          </p:nvGrpSpPr>
          <p:grpSpPr>
            <a:xfrm>
              <a:off x="7381882" y="4510851"/>
              <a:ext cx="1090576" cy="378659"/>
              <a:chOff x="5758622" y="3373470"/>
              <a:chExt cx="1135205" cy="378659"/>
            </a:xfrm>
          </p:grpSpPr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2ABF53A5-A163-4AAF-BD29-1CFCCE52ED0A}"/>
                  </a:ext>
                </a:extLst>
              </p:cNvPr>
              <p:cNvSpPr/>
              <p:nvPr userDrawn="1"/>
            </p:nvSpPr>
            <p:spPr>
              <a:xfrm>
                <a:off x="5758622" y="3377627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TekstSylinder 55">
                <a:extLst>
                  <a:ext uri="{FF2B5EF4-FFF2-40B4-BE49-F238E27FC236}">
                    <a16:creationId xmlns:a16="http://schemas.microsoft.com/office/drawing/2014/main" id="{11E5BF2D-1A74-4630-99D4-A89E80A38FE6}"/>
                  </a:ext>
                </a:extLst>
              </p:cNvPr>
              <p:cNvSpPr txBox="1"/>
              <p:nvPr userDrawn="1"/>
            </p:nvSpPr>
            <p:spPr>
              <a:xfrm>
                <a:off x="5762946" y="3373470"/>
                <a:ext cx="1130881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Grant</a:t>
                </a:r>
                <a:br>
                  <a:rPr lang="nb-NO" sz="900" kern="1200" dirty="0"/>
                </a:br>
                <a:r>
                  <a:rPr lang="nb-NO" sz="900" kern="1200" dirty="0"/>
                  <a:t>Management</a:t>
                </a:r>
              </a:p>
            </p:txBody>
          </p:sp>
        </p:grpSp>
        <p:cxnSp>
          <p:nvCxnSpPr>
            <p:cNvPr id="105" name="Rett linje 104">
              <a:extLst>
                <a:ext uri="{FF2B5EF4-FFF2-40B4-BE49-F238E27FC236}">
                  <a16:creationId xmlns:a16="http://schemas.microsoft.com/office/drawing/2014/main" id="{7D773C51-BEAB-4E7E-8EB0-35E4F2E4A201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9110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7C6D0527-B52A-4CCF-8518-05319719C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213644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AC8022AF-ED2A-4CD5-865D-3345D1DB9B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712697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/>
                <a:t>Agriculture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Organization and Development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107765" y="5828410"/>
            <a:ext cx="7828107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Municipal Health Services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Sector Development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10" name="Rett linje 109">
            <a:extLst>
              <a:ext uri="{FF2B5EF4-FFF2-40B4-BE49-F238E27FC236}">
                <a16:creationId xmlns:a16="http://schemas.microsoft.com/office/drawing/2014/main" id="{366EC4FF-A001-47AE-8CD0-45780C2521CB}"/>
              </a:ext>
            </a:extLst>
          </p:cNvPr>
          <p:cNvCxnSpPr>
            <a:cxnSpLocks/>
          </p:cNvCxnSpPr>
          <p:nvPr userDrawn="1"/>
        </p:nvCxnSpPr>
        <p:spPr>
          <a:xfrm>
            <a:off x="6166161" y="2511188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Rett linje 114">
            <a:extLst>
              <a:ext uri="{FF2B5EF4-FFF2-40B4-BE49-F238E27FC236}">
                <a16:creationId xmlns:a16="http://schemas.microsoft.com/office/drawing/2014/main" id="{F64C256E-A0F4-4731-9E5C-0CC787A22C1F}"/>
              </a:ext>
            </a:extLst>
          </p:cNvPr>
          <p:cNvCxnSpPr>
            <a:cxnSpLocks/>
          </p:cNvCxnSpPr>
          <p:nvPr userDrawn="1"/>
        </p:nvCxnSpPr>
        <p:spPr>
          <a:xfrm>
            <a:off x="7416920" y="1645325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9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82192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66" y="4371755"/>
            <a:ext cx="4502852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89" y="5760731"/>
            <a:ext cx="31475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62" y="4366660"/>
            <a:ext cx="4516284" cy="1368434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B8A2F4C7-060D-48BD-9415-8709FB237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90534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" y="5301719"/>
            <a:ext cx="4091631" cy="128507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6676853-74CF-45CC-805F-07838E75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8896396" y="5725022"/>
            <a:ext cx="292243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A91C848-AF57-492A-9CBB-68C9DBE07C7F}"/>
              </a:ext>
            </a:extLst>
          </p:cNvPr>
          <p:cNvSpPr txBox="1"/>
          <p:nvPr userDrawn="1"/>
        </p:nvSpPr>
        <p:spPr>
          <a:xfrm>
            <a:off x="1089026" y="5089524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CA2D7A1-A9EC-4DFB-B01F-869796DA5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61">
            <a:off x="1065195" y="1252353"/>
            <a:ext cx="3098703" cy="271526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3F3B57A-6EA5-4553-BD5B-BD66C3166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7259"/>
            <a:ext cx="4155579" cy="125914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B5AD073F-C94E-4362-9B91-DD540B19E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ACB3B9-032C-446D-84B9-5C5157E949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F663A1B-4F35-42FB-88B9-93563ABE4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97C93-4219-4F18-BA73-C51F651A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190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2554" y="6261302"/>
            <a:ext cx="163368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263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6968"/>
            <a:ext cx="4553146" cy="1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2138" y="6261302"/>
            <a:ext cx="1834098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45157"/>
            <a:ext cx="4956633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1AA0A52-D1E9-4DB4-B28B-31C219CE1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1255"/>
            <a:ext cx="4572000" cy="13853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58" y="4414202"/>
            <a:ext cx="1556261" cy="513836"/>
          </a:xfrm>
          <a:prstGeom prst="rect">
            <a:avLst/>
          </a:prstGeom>
        </p:spPr>
      </p:pic>
      <p:pic>
        <p:nvPicPr>
          <p:cNvPr id="4" name="Bilde 3" descr="Et bilde som inneholder mat, blomst&#10;&#10;Automatisk generert beskrivelse">
            <a:extLst>
              <a:ext uri="{FF2B5EF4-FFF2-40B4-BE49-F238E27FC236}">
                <a16:creationId xmlns:a16="http://schemas.microsoft.com/office/drawing/2014/main" id="{2D85F29F-7D1E-472C-B7A0-6D4BD2DBC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2"/>
          <a:stretch/>
        </p:blipFill>
        <p:spPr>
          <a:xfrm>
            <a:off x="8172393" y="4416219"/>
            <a:ext cx="1692275" cy="5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1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3ABC9C-3DC2-409D-981E-951A3CCB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631" y="1159715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2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2762" y="6261302"/>
            <a:ext cx="153347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2E4FA4-0C75-4599-B057-857F5752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3" b="-707"/>
          <a:stretch/>
        </p:blipFill>
        <p:spPr>
          <a:xfrm>
            <a:off x="9270838" y="770349"/>
            <a:ext cx="2921162" cy="5490953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F5915E-1AC6-4A60-AE92-7B3B44C57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28912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0D545EC-635C-403C-971E-523F2472C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28182"/>
            <a:ext cx="4547249" cy="13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2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170480C-12DC-4E50-B59D-5DC82F09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03282" y="6261302"/>
            <a:ext cx="128295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C04B56A-6285-4E14-AB26-D8F8AF17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77754" r="57275" b="-902"/>
          <a:stretch/>
        </p:blipFill>
        <p:spPr>
          <a:xfrm>
            <a:off x="8555466" y="5220000"/>
            <a:ext cx="2771796" cy="137148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91647-78AE-4107-B500-DD5296617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43416" b="23153"/>
          <a:stretch/>
        </p:blipFill>
        <p:spPr>
          <a:xfrm>
            <a:off x="8465925" y="829206"/>
            <a:ext cx="3726076" cy="4390795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D57E779-4ACD-4D82-AC26-FD122764C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8230"/>
            <a:ext cx="5136285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F0903F2-2BD7-4D2A-A01E-CBB944EA59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5128181"/>
            <a:ext cx="4635619" cy="14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3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1048940-5C9B-463A-9754-052F18F2A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255713"/>
            <a:ext cx="9260608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3074" y="6261302"/>
            <a:ext cx="1383161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10. mar 2022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C78C74-428A-4A04-A421-A611CE511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1580" r="44011" b="7087"/>
          <a:stretch/>
        </p:blipFill>
        <p:spPr>
          <a:xfrm>
            <a:off x="7620002" y="-44489"/>
            <a:ext cx="4571998" cy="6946978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08B8C2C-AF0F-4123-818B-F35C3BABE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38230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63691A9-8075-4666-AF86-B992616D1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5341"/>
            <a:ext cx="4461398" cy="13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30" r:id="rId6"/>
    <p:sldLayoutId id="2147483727" r:id="rId7"/>
    <p:sldLayoutId id="2147483697" r:id="rId8"/>
    <p:sldLayoutId id="2147483681" r:id="rId9"/>
    <p:sldLayoutId id="2147483698" r:id="rId10"/>
    <p:sldLayoutId id="2147483763" r:id="rId11"/>
    <p:sldLayoutId id="2147483764" r:id="rId12"/>
    <p:sldLayoutId id="2147483664" r:id="rId13"/>
    <p:sldLayoutId id="2147483767" r:id="rId14"/>
    <p:sldLayoutId id="2147483713" r:id="rId15"/>
    <p:sldLayoutId id="2147483776" r:id="rId16"/>
    <p:sldLayoutId id="2147483775" r:id="rId17"/>
    <p:sldLayoutId id="2147483685" r:id="rId18"/>
    <p:sldLayoutId id="2147483714" r:id="rId19"/>
    <p:sldLayoutId id="2147483702" r:id="rId20"/>
    <p:sldLayoutId id="2147483774" r:id="rId21"/>
    <p:sldLayoutId id="2147483716" r:id="rId22"/>
    <p:sldLayoutId id="2147483707" r:id="rId23"/>
    <p:sldLayoutId id="2147483675" r:id="rId24"/>
    <p:sldLayoutId id="2147483706" r:id="rId25"/>
    <p:sldLayoutId id="2147483709" r:id="rId26"/>
    <p:sldLayoutId id="2147483711" r:id="rId27"/>
    <p:sldLayoutId id="2147483710" r:id="rId28"/>
    <p:sldLayoutId id="2147483712" r:id="rId29"/>
    <p:sldLayoutId id="2147483655" r:id="rId30"/>
    <p:sldLayoutId id="2147483736" r:id="rId31"/>
    <p:sldLayoutId id="2147483733" r:id="rId32"/>
    <p:sldLayoutId id="2147483768" r:id="rId33"/>
    <p:sldLayoutId id="2147483772" r:id="rId34"/>
    <p:sldLayoutId id="2147483773" r:id="rId35"/>
    <p:sldLayoutId id="2147483759" r:id="rId36"/>
    <p:sldLayoutId id="2147483758" r:id="rId37"/>
    <p:sldLayoutId id="2147483757" r:id="rId38"/>
    <p:sldLayoutId id="2147483746" r:id="rId39"/>
    <p:sldLayoutId id="2147483745" r:id="rId40"/>
    <p:sldLayoutId id="2147483752" r:id="rId41"/>
    <p:sldLayoutId id="2147483718" r:id="rId42"/>
    <p:sldLayoutId id="2147483719" r:id="rId43"/>
    <p:sldLayoutId id="2147483777" r:id="rId4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png"/><Relationship Id="rId4" Type="http://schemas.openxmlformats.org/officeDocument/2006/relationships/image" Target="../media/image46.jf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A0C1B464-5FBF-4E9C-A74C-3AD9ABCE86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Vårforbud og annet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10. mar 2022</a:t>
            </a:fld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B7D3845-1844-4EF6-86E4-6E168BC33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sz="2000" dirty="0" err="1"/>
              <a:t>Buorre</a:t>
            </a:r>
            <a:r>
              <a:rPr lang="nb-NO" sz="2000" dirty="0"/>
              <a:t> </a:t>
            </a:r>
            <a:r>
              <a:rPr lang="nb-NO" sz="2000" dirty="0" err="1"/>
              <a:t>iđit</a:t>
            </a:r>
            <a:r>
              <a:rPr lang="nb-NO" sz="2000" dirty="0"/>
              <a:t> ja bures </a:t>
            </a:r>
            <a:r>
              <a:rPr lang="nb-NO" sz="2000" dirty="0" err="1"/>
              <a:t>boahtin</a:t>
            </a:r>
            <a:endParaRPr lang="nb-NO" sz="2000" dirty="0"/>
          </a:p>
          <a:p>
            <a:r>
              <a:rPr lang="nb-NO" sz="2000" dirty="0"/>
              <a:t>God morgen og velkommen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012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04B8447-5993-4BC2-8F9E-38A1B000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26144"/>
            <a:ext cx="5040306" cy="2132602"/>
          </a:xfrm>
        </p:spPr>
        <p:txBody>
          <a:bodyPr/>
          <a:lstStyle/>
          <a:p>
            <a:pPr algn="ctr"/>
            <a:r>
              <a:rPr lang="nb-NO" dirty="0"/>
              <a:t>Spørsmål?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9038041-D049-4CC4-A3FA-9AA1450AB3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 Morottaja</a:t>
            </a:r>
          </a:p>
        </p:txBody>
      </p:sp>
      <p:pic>
        <p:nvPicPr>
          <p:cNvPr id="17" name="Plassholder for bilde 16" descr="Et bilde som inneholder utendørs, himmel, sandete&#10;&#10;Automatisk generert beskrivelse">
            <a:extLst>
              <a:ext uri="{FF2B5EF4-FFF2-40B4-BE49-F238E27FC236}">
                <a16:creationId xmlns:a16="http://schemas.microsoft.com/office/drawing/2014/main" id="{3C6D4A20-2DF4-45E5-A818-511A1568E9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40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65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D128D4CE-EC15-4EDC-8A06-7D32A9C5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853" y="2723785"/>
            <a:ext cx="5040306" cy="1077209"/>
          </a:xfrm>
        </p:spPr>
        <p:txBody>
          <a:bodyPr/>
          <a:lstStyle/>
          <a:p>
            <a:pPr algn="ctr"/>
            <a:r>
              <a:rPr lang="nb-NO" dirty="0"/>
              <a:t>Pause til 10:15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8CE7453-32C5-4DCD-86D6-E1F62CA8A4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 Morottaja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2B82066A-F42E-4726-8E50-CF9B130ECB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7" name="Plassholder for bilde 8" descr="Et bilde som inneholder snø, utendørs, fersk&#10;&#10;Automatisk generert beskrivelse">
            <a:extLst>
              <a:ext uri="{FF2B5EF4-FFF2-40B4-BE49-F238E27FC236}">
                <a16:creationId xmlns:a16="http://schemas.microsoft.com/office/drawing/2014/main" id="{C0ABB5C3-00CE-458C-A7AB-E3E29ECA7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4061"/>
          <a:stretch>
            <a:fillRect/>
          </a:stretch>
        </p:blipFill>
        <p:spPr>
          <a:xfrm>
            <a:off x="0" y="0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23505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8754E41-9300-423C-AD24-059600B81F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039936"/>
            <a:ext cx="5040306" cy="42687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Ja og nei = hvem kan stenge hva og når.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All motorferdsel i utmark er forbudt ved mindre det foreligger:</a:t>
            </a:r>
          </a:p>
          <a:p>
            <a:pPr marL="1028700" lvl="1" indent="-342900"/>
            <a:r>
              <a:rPr lang="nb-NO" dirty="0"/>
              <a:t>Snøskuterløyper</a:t>
            </a:r>
          </a:p>
          <a:p>
            <a:pPr marL="1028700" lvl="1" indent="-342900"/>
            <a:r>
              <a:rPr lang="nb-NO" dirty="0"/>
              <a:t>Barmarkløyper</a:t>
            </a:r>
          </a:p>
          <a:p>
            <a:pPr marL="1028700" lvl="1" indent="-342900"/>
            <a:r>
              <a:rPr lang="nb-NO" dirty="0"/>
              <a:t>Dispensasjon</a:t>
            </a:r>
          </a:p>
          <a:p>
            <a:pPr marL="1028700" lvl="1" indent="-342900"/>
            <a:r>
              <a:rPr lang="nb-NO" dirty="0"/>
              <a:t>Direkte </a:t>
            </a:r>
            <a:r>
              <a:rPr lang="nb-NO" dirty="0" err="1"/>
              <a:t>hjemel</a:t>
            </a:r>
            <a:r>
              <a:rPr lang="nb-NO" dirty="0"/>
              <a:t> </a:t>
            </a:r>
          </a:p>
          <a:p>
            <a:pPr marL="1028700" lvl="1" indent="-342900"/>
            <a:endParaRPr lang="nb-NO" dirty="0"/>
          </a:p>
        </p:txBody>
      </p:sp>
      <p:pic>
        <p:nvPicPr>
          <p:cNvPr id="9" name="Plassholder for bilde 8" descr="Et bilde som inneholder person, innendørs, kvinne&#10;&#10;Automatisk generert beskrivelse">
            <a:extLst>
              <a:ext uri="{FF2B5EF4-FFF2-40B4-BE49-F238E27FC236}">
                <a16:creationId xmlns:a16="http://schemas.microsoft.com/office/drawing/2014/main" id="{E48D2834-6C0A-4224-89AC-32024BC9E9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0" r="22790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5D976D2E-4060-490D-A336-53BDE4D4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95836"/>
            <a:ext cx="5432854" cy="1549388"/>
          </a:xfrm>
        </p:spPr>
        <p:txBody>
          <a:bodyPr/>
          <a:lstStyle/>
          <a:p>
            <a:r>
              <a:rPr lang="nb-NO" dirty="0"/>
              <a:t>Kan vi stenge for motorferdsel i utmark?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F43E8941-9A4F-47F6-8F3D-F7FB76B2BEE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Mostphotos.com</a:t>
            </a:r>
          </a:p>
        </p:txBody>
      </p:sp>
      <p:pic>
        <p:nvPicPr>
          <p:cNvPr id="11" name="Bilde 10" descr="Et bilde som inneholder snøscooter, transport&#10;&#10;Automatisk generert beskrivelse">
            <a:extLst>
              <a:ext uri="{FF2B5EF4-FFF2-40B4-BE49-F238E27FC236}">
                <a16:creationId xmlns:a16="http://schemas.microsoft.com/office/drawing/2014/main" id="{E94416DC-0A07-4720-8323-76E709834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85" y="4818063"/>
            <a:ext cx="2333416" cy="1549388"/>
          </a:xfrm>
          <a:prstGeom prst="rect">
            <a:avLst/>
          </a:prstGeom>
        </p:spPr>
      </p:pic>
      <p:pic>
        <p:nvPicPr>
          <p:cNvPr id="13" name="Bilde 12" descr="Et bilde som inneholder militære kjøretøy&#10;&#10;Automatisk generert beskrivelse">
            <a:extLst>
              <a:ext uri="{FF2B5EF4-FFF2-40B4-BE49-F238E27FC236}">
                <a16:creationId xmlns:a16="http://schemas.microsoft.com/office/drawing/2014/main" id="{35963B87-1630-4142-BBF5-3959A97DA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66" y="5299637"/>
            <a:ext cx="1323009" cy="1067814"/>
          </a:xfrm>
          <a:prstGeom prst="rect">
            <a:avLst/>
          </a:prstGeom>
        </p:spPr>
      </p:pic>
      <p:pic>
        <p:nvPicPr>
          <p:cNvPr id="15" name="Bilde 14" descr="Et bilde som inneholder motorsykkel, sykkel, parkert&#10;&#10;Automatisk generert beskrivelse">
            <a:extLst>
              <a:ext uri="{FF2B5EF4-FFF2-40B4-BE49-F238E27FC236}">
                <a16:creationId xmlns:a16="http://schemas.microsoft.com/office/drawing/2014/main" id="{AED7B283-6456-4FA6-BE38-118AC971D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37" y="5358362"/>
            <a:ext cx="1619019" cy="95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91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C1011EC-3BF3-48BB-8660-58E10619A1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389185"/>
            <a:ext cx="5040306" cy="49195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Alle kommuner kan stenge egne snøskuterløyper. </a:t>
            </a:r>
          </a:p>
          <a:p>
            <a:pPr marL="1028700" lvl="1" indent="-342900"/>
            <a:r>
              <a:rPr lang="nb-NO" dirty="0"/>
              <a:t>Noen ganger en </a:t>
            </a:r>
            <a:r>
              <a:rPr lang="nb-NO" dirty="0">
                <a:solidFill>
                  <a:srgbClr val="FF0000"/>
                </a:solidFill>
              </a:rPr>
              <a:t>plikt</a:t>
            </a:r>
            <a:r>
              <a:rPr lang="nb-NO" dirty="0"/>
              <a:t>. </a:t>
            </a:r>
          </a:p>
          <a:p>
            <a:pPr marL="1028700" lvl="1" indent="-342900"/>
            <a:r>
              <a:rPr lang="nb-NO" dirty="0"/>
              <a:t>Hensyn til vilt, reindrift, sikkerhet, annet friluftsliv osv.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Statsforvalteren kan </a:t>
            </a:r>
            <a:r>
              <a:rPr lang="nb-NO" b="1" dirty="0">
                <a:solidFill>
                  <a:srgbClr val="00B050"/>
                </a:solidFill>
              </a:rPr>
              <a:t>bare</a:t>
            </a:r>
            <a:r>
              <a:rPr lang="nb-NO" dirty="0"/>
              <a:t> stenge snøskuterløyper i </a:t>
            </a:r>
            <a:r>
              <a:rPr lang="nb-NO" b="1" dirty="0">
                <a:solidFill>
                  <a:srgbClr val="00B050"/>
                </a:solidFill>
              </a:rPr>
              <a:t>Nord-Troms</a:t>
            </a:r>
            <a:r>
              <a:rPr lang="nb-NO" dirty="0"/>
              <a:t> og </a:t>
            </a:r>
            <a:r>
              <a:rPr lang="nb-NO" b="1" dirty="0">
                <a:solidFill>
                  <a:srgbClr val="00B050"/>
                </a:solidFill>
              </a:rPr>
              <a:t>Finnmark</a:t>
            </a:r>
            <a:r>
              <a:rPr lang="nb-NO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Dersom stikkene ikke er tatt ned bør stenging annonseres i </a:t>
            </a:r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avis/</a:t>
            </a:r>
            <a:r>
              <a:rPr lang="nb-N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facebook</a:t>
            </a:r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dirty="0"/>
              <a:t>ikke bare på hjemmesidene.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EE97B6F-908C-4546-AC70-FF229550D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9275"/>
            <a:ext cx="5040306" cy="686402"/>
          </a:xfrm>
        </p:spPr>
        <p:txBody>
          <a:bodyPr/>
          <a:lstStyle/>
          <a:p>
            <a:r>
              <a:rPr lang="nb-NO" dirty="0"/>
              <a:t>Snøskuterløyper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1E34AC4-AFCC-4811-B987-B3E425EF6E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Jan Harald Thomassen</a:t>
            </a:r>
          </a:p>
        </p:txBody>
      </p:sp>
      <p:pic>
        <p:nvPicPr>
          <p:cNvPr id="9" name="Plassholder for bilde 8" descr="Et bilde som inneholder tekst, himmel, utendørs, snø&#10;&#10;Automatisk generert beskrivelse">
            <a:extLst>
              <a:ext uri="{FF2B5EF4-FFF2-40B4-BE49-F238E27FC236}">
                <a16:creationId xmlns:a16="http://schemas.microsoft.com/office/drawing/2014/main" id="{B59DCB5A-B76F-478A-B3F0-0DCC5C2074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7" r="227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5848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186A338-F46A-4F1D-AE26-67C645888C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939220"/>
            <a:ext cx="5040306" cy="43695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9 kommuner i Finnmark har dette:</a:t>
            </a:r>
          </a:p>
          <a:p>
            <a:pPr marL="1028700" lvl="1" indent="-342900"/>
            <a:r>
              <a:rPr lang="nb-NO" dirty="0"/>
              <a:t>Alta, Karasjok, Kautokeino, Lebesby, Nesseby, Porsanger, Tana, Vadsø og Vardø</a:t>
            </a:r>
            <a:br>
              <a:rPr lang="nb-NO" dirty="0"/>
            </a:b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Åpner 1. juli hvert år </a:t>
            </a:r>
            <a:r>
              <a:rPr lang="nb-NO" dirty="0">
                <a:sym typeface="Wingdings" panose="05000000000000000000" pitchFamily="2" charset="2"/>
              </a:rPr>
              <a:t> snøfall/gitt dato</a:t>
            </a:r>
          </a:p>
          <a:p>
            <a:pPr marL="1028700" lvl="1" indent="-342900"/>
            <a:r>
              <a:rPr lang="nb-NO" dirty="0"/>
              <a:t>omtrent 770 km løyper.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Statsforvalteren kan stenge løypene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BEBC889-F82E-49E8-8AAF-A8FEE311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76185"/>
            <a:ext cx="5040306" cy="691978"/>
          </a:xfrm>
        </p:spPr>
        <p:txBody>
          <a:bodyPr/>
          <a:lstStyle/>
          <a:p>
            <a:r>
              <a:rPr lang="nb-NO" dirty="0"/>
              <a:t>Barmarkløyper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9BB8D2B-207B-4083-96B7-83687ED539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 Morottaja</a:t>
            </a:r>
          </a:p>
        </p:txBody>
      </p:sp>
      <p:pic>
        <p:nvPicPr>
          <p:cNvPr id="12" name="Plassholder for bilde 8" descr="Et bilde som inneholder gress, utendørs, himmel, skitt&#10;&#10;Automatisk generert beskrivelse">
            <a:extLst>
              <a:ext uri="{FF2B5EF4-FFF2-40B4-BE49-F238E27FC236}">
                <a16:creationId xmlns:a16="http://schemas.microsoft.com/office/drawing/2014/main" id="{2D2D33D7-A190-46D6-B627-A8AE70C04B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" b="4048"/>
          <a:stretch>
            <a:fillRect/>
          </a:stretch>
        </p:blipFill>
        <p:spPr>
          <a:xfrm>
            <a:off x="0" y="0"/>
            <a:ext cx="5551488" cy="6800850"/>
          </a:xfrm>
        </p:spPr>
      </p:pic>
      <p:pic>
        <p:nvPicPr>
          <p:cNvPr id="13" name="Bilde 12" descr="Et bilde som inneholder motorsykkel, sykkel, parkert&#10;&#10;Automatisk generert beskrivelse">
            <a:extLst>
              <a:ext uri="{FF2B5EF4-FFF2-40B4-BE49-F238E27FC236}">
                <a16:creationId xmlns:a16="http://schemas.microsoft.com/office/drawing/2014/main" id="{16633EBC-237F-436E-ACDB-851E843E4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82" y="486739"/>
            <a:ext cx="1645214" cy="96574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088F461-C557-4125-BCAC-7A4BB2915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22" y="1939220"/>
            <a:ext cx="2131537" cy="1499971"/>
          </a:xfrm>
          <a:prstGeom prst="rect">
            <a:avLst/>
          </a:prstGeom>
        </p:spPr>
      </p:pic>
      <p:pic>
        <p:nvPicPr>
          <p:cNvPr id="15" name="Bilde 14" descr="Et bilde som inneholder bilvei, bil, blå&#10;&#10;Automatisk generert beskrivelse">
            <a:extLst>
              <a:ext uri="{FF2B5EF4-FFF2-40B4-BE49-F238E27FC236}">
                <a16:creationId xmlns:a16="http://schemas.microsoft.com/office/drawing/2014/main" id="{268EFF8E-F654-461C-BCA0-3FC785FE8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22" y="3763811"/>
            <a:ext cx="2131537" cy="1198989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8B6CE92B-0216-4592-9B58-EC5D54503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06" y="5397566"/>
            <a:ext cx="1909767" cy="11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76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09708BC-1EEE-48DD-84EF-DFFE3DFBF9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5319" y="2137719"/>
            <a:ext cx="6116595" cy="41710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Dersom kommunen har vilkår i dispensasjonen:</a:t>
            </a:r>
          </a:p>
          <a:p>
            <a:pPr marL="1028700" lvl="1" indent="-342900"/>
            <a:r>
              <a:rPr lang="nb-NO" sz="1600" dirty="0"/>
              <a:t>Dispensasjonen kan trekkes tilbake dersom kommunen vurderer at dette er nødvendig av hensyn til sikkerhet, reindrift, friluftsliv og av hensyn til natrmangfoldet.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Anmode publikum offentlig om å ikke benytte dispensasjoner. 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Statsforvalteren kan innføre motorferdselsforbud i </a:t>
            </a:r>
            <a:r>
              <a:rPr lang="nb-NO" b="1" dirty="0"/>
              <a:t>Nord-Troms</a:t>
            </a:r>
            <a:r>
              <a:rPr lang="nb-NO" dirty="0"/>
              <a:t> og </a:t>
            </a:r>
            <a:r>
              <a:rPr lang="nb-NO" b="1" dirty="0"/>
              <a:t>Finnmark</a:t>
            </a:r>
            <a:r>
              <a:rPr lang="nb-NO" dirty="0"/>
              <a:t>. </a:t>
            </a:r>
          </a:p>
          <a:p>
            <a:pPr marL="1028700" lvl="1" indent="-342900"/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C27C63A-A0FF-49AE-9833-70F48EFB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7201"/>
            <a:ext cx="5040306" cy="1392688"/>
          </a:xfrm>
        </p:spPr>
        <p:txBody>
          <a:bodyPr/>
          <a:lstStyle/>
          <a:p>
            <a:r>
              <a:rPr lang="nb-NO" dirty="0"/>
              <a:t>Dispensasjoner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3FEAB9E-CDED-4E0F-80B4-836C20340A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Jan Harald Thomassen</a:t>
            </a:r>
          </a:p>
        </p:txBody>
      </p:sp>
      <p:pic>
        <p:nvPicPr>
          <p:cNvPr id="11" name="Plassholder for bilde 10" descr="Et bilde som inneholder snø, utendørs&#10;&#10;Automatisk generert beskrivelse">
            <a:extLst>
              <a:ext uri="{FF2B5EF4-FFF2-40B4-BE49-F238E27FC236}">
                <a16:creationId xmlns:a16="http://schemas.microsoft.com/office/drawing/2014/main" id="{FFFAC00F-1572-4A09-AB4B-CE6F6C10F9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r="19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1331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01A3654-2858-4F19-980A-DD7EDD6D7C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136822"/>
            <a:ext cx="5040306" cy="51719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Motorferdselsloven § 4 kan </a:t>
            </a:r>
            <a:r>
              <a:rPr lang="nb-NO" b="1" u="sng" dirty="0">
                <a:solidFill>
                  <a:srgbClr val="FF0000"/>
                </a:solidFill>
              </a:rPr>
              <a:t>ikke</a:t>
            </a:r>
            <a:r>
              <a:rPr lang="nb-NO" dirty="0"/>
              <a:t> begrenses:</a:t>
            </a:r>
          </a:p>
          <a:p>
            <a:pPr marL="1028700" lvl="1" indent="-342900"/>
            <a:r>
              <a:rPr lang="nb-NO" dirty="0"/>
              <a:t>Politi, ambulanse, forsvaret, reindrift, skogbruk, jordbruk, post- og teletjenester, drift av offentlig anlegg osv.</a:t>
            </a:r>
            <a:br>
              <a:rPr lang="nb-NO" dirty="0"/>
            </a:b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Nasjonal forskrift § 2 og 3 kan begrenses i </a:t>
            </a:r>
            <a:r>
              <a:rPr lang="nb-NO" u="sng" dirty="0">
                <a:solidFill>
                  <a:srgbClr val="FF0000"/>
                </a:solidFill>
              </a:rPr>
              <a:t>områder, tid, sesonglengde, traseer</a:t>
            </a:r>
            <a:r>
              <a:rPr lang="nb-NO" dirty="0"/>
              <a:t> gjennom </a:t>
            </a:r>
            <a:r>
              <a:rPr lang="nb-NO" u="sng" dirty="0">
                <a:solidFill>
                  <a:srgbClr val="00B050"/>
                </a:solidFill>
              </a:rPr>
              <a:t>forskrift</a:t>
            </a:r>
            <a:r>
              <a:rPr lang="nb-NO" dirty="0"/>
              <a:t>. </a:t>
            </a:r>
          </a:p>
          <a:p>
            <a:pPr marL="1028700" lvl="1" indent="-342900"/>
            <a:r>
              <a:rPr lang="nb-NO" dirty="0"/>
              <a:t>felt elg, </a:t>
            </a:r>
            <a:r>
              <a:rPr lang="nb-NO" dirty="0" err="1"/>
              <a:t>vedtansport</a:t>
            </a:r>
            <a:r>
              <a:rPr lang="nb-NO" dirty="0"/>
              <a:t>, preparering av skiløyper, byggetillatelse, turistanlegg osv.  </a:t>
            </a:r>
          </a:p>
          <a:p>
            <a:pPr marL="1028700" lvl="1" indent="-342900"/>
            <a:r>
              <a:rPr lang="nb-NO" dirty="0"/>
              <a:t>Statsforvalteren og kommunen</a:t>
            </a:r>
          </a:p>
          <a:p>
            <a:pPr marL="1028700" lvl="1" indent="-342900"/>
            <a:r>
              <a:rPr lang="nb-NO" dirty="0"/>
              <a:t>Ikke for akutte tilfeller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CE1FDBB-8155-4895-93B2-1FD096B5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58347"/>
            <a:ext cx="5040306" cy="691978"/>
          </a:xfrm>
        </p:spPr>
        <p:txBody>
          <a:bodyPr/>
          <a:lstStyle/>
          <a:p>
            <a:r>
              <a:rPr lang="nb-NO" dirty="0"/>
              <a:t>Direkte hjemler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07F73E8-C35F-4097-9DEE-833A3A5739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SNO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A391D183-BDCE-49A9-96AC-C90217FAA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30" name="Picture 6" descr="Bilder til stillingsannonser — Fjellstyrene i Norge">
            <a:extLst>
              <a:ext uri="{FF2B5EF4-FFF2-40B4-BE49-F238E27FC236}">
                <a16:creationId xmlns:a16="http://schemas.microsoft.com/office/drawing/2014/main" id="{C3DD42D1-C845-4470-870F-7662D5D2E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5552141" cy="37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rgen kommune - Skiløyper i Bergen kommune">
            <a:extLst>
              <a:ext uri="{FF2B5EF4-FFF2-40B4-BE49-F238E27FC236}">
                <a16:creationId xmlns:a16="http://schemas.microsoft.com/office/drawing/2014/main" id="{930B1CEA-E69A-446E-88E9-A58528184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381"/>
            <a:ext cx="5552140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68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6E78BE2-A442-4B77-950B-ACF15111B4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88275" y="2397211"/>
            <a:ext cx="3044826" cy="3737919"/>
          </a:xfrm>
        </p:spPr>
        <p:txBody>
          <a:bodyPr/>
          <a:lstStyle/>
          <a:p>
            <a:pPr algn="ctr"/>
            <a:r>
              <a:rPr lang="nb-NO" dirty="0"/>
              <a:t>Vi må vekte hensyn mot hverandre.</a:t>
            </a:r>
            <a:br>
              <a:rPr lang="nb-NO" dirty="0"/>
            </a:br>
            <a:br>
              <a:rPr lang="nb-NO" dirty="0"/>
            </a:br>
            <a:r>
              <a:rPr lang="nb-NO" dirty="0" err="1"/>
              <a:t>F.eks</a:t>
            </a:r>
            <a:r>
              <a:rPr lang="nb-NO" dirty="0"/>
              <a:t>:</a:t>
            </a:r>
          </a:p>
          <a:p>
            <a:pPr algn="ctr"/>
            <a:r>
              <a:rPr lang="nb-NO" dirty="0"/>
              <a:t>Sikkerhet/dyrevelferd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vs.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kjøre til hytta/fiskevann. </a:t>
            </a:r>
            <a:br>
              <a:rPr lang="nb-NO" dirty="0"/>
            </a:br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7A5AA64-641D-41A0-A101-ED7301981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2" y="247814"/>
            <a:ext cx="10080626" cy="909070"/>
          </a:xfrm>
        </p:spPr>
        <p:txBody>
          <a:bodyPr/>
          <a:lstStyle/>
          <a:p>
            <a:r>
              <a:rPr lang="nb-NO" dirty="0"/>
              <a:t>Oppsummere stenging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CA7EBB5-18FB-4DAC-B789-1FFF51A583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5688" y="1362635"/>
            <a:ext cx="6150591" cy="49460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Snøskuterløyper </a:t>
            </a:r>
            <a:endParaRPr lang="nb-NO" dirty="0">
              <a:sym typeface="Wingdings" panose="05000000000000000000" pitchFamily="2" charset="2"/>
            </a:endParaRPr>
          </a:p>
          <a:p>
            <a:pPr marL="1028700" lvl="1" indent="-342900"/>
            <a:r>
              <a:rPr lang="nb-NO" dirty="0">
                <a:sym typeface="Wingdings" panose="05000000000000000000" pitchFamily="2" charset="2"/>
              </a:rPr>
              <a:t>Kommunen / SF bare i Nord-Troms og Finnmark. </a:t>
            </a:r>
            <a:br>
              <a:rPr lang="nb-NO" dirty="0">
                <a:sym typeface="Wingdings" panose="05000000000000000000" pitchFamily="2" charset="2"/>
              </a:rPr>
            </a:br>
            <a:endParaRPr lang="nb-NO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ym typeface="Wingdings" panose="05000000000000000000" pitchFamily="2" charset="2"/>
              </a:rPr>
              <a:t>Barmarkløyper</a:t>
            </a:r>
          </a:p>
          <a:p>
            <a:pPr marL="1028700" lvl="1" indent="-342900"/>
            <a:r>
              <a:rPr lang="nb-NO" dirty="0">
                <a:sym typeface="Wingdings" panose="05000000000000000000" pitchFamily="2" charset="2"/>
              </a:rPr>
              <a:t> Statsforvalter og noen kommuner</a:t>
            </a:r>
          </a:p>
          <a:p>
            <a:pPr marL="1028700" lvl="1" indent="-342900"/>
            <a:endParaRPr lang="nb-NO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ym typeface="Wingdings" panose="05000000000000000000" pitchFamily="2" charset="2"/>
              </a:rPr>
              <a:t>Dispensasjoner</a:t>
            </a:r>
          </a:p>
          <a:p>
            <a:pPr marL="1028700" lvl="1" indent="-342900"/>
            <a:r>
              <a:rPr lang="nb-NO" dirty="0">
                <a:sym typeface="Wingdings" panose="05000000000000000000" pitchFamily="2" charset="2"/>
              </a:rPr>
              <a:t>Kommuner / SF bare i Nord-Troms og Finnmark. </a:t>
            </a:r>
          </a:p>
          <a:p>
            <a:pPr marL="1028700" lvl="1" indent="-342900"/>
            <a:endParaRPr lang="nb-NO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ym typeface="Wingdings" panose="05000000000000000000" pitchFamily="2" charset="2"/>
              </a:rPr>
              <a:t>Direktehjemmel</a:t>
            </a:r>
          </a:p>
          <a:p>
            <a:pPr marL="1028700" lvl="1" indent="-342900"/>
            <a:r>
              <a:rPr lang="nb-NO" dirty="0">
                <a:sym typeface="Wingdings" panose="05000000000000000000" pitchFamily="2" charset="2"/>
              </a:rPr>
              <a:t>Nei, men noe gjennom forskrift, ikke akutt. </a:t>
            </a:r>
          </a:p>
        </p:txBody>
      </p:sp>
      <p:pic>
        <p:nvPicPr>
          <p:cNvPr id="5" name="Bilde 4" descr="Et bilde som inneholder pattedyr, stående, ku, mørk&#10;&#10;Automatisk generert beskrivelse">
            <a:extLst>
              <a:ext uri="{FF2B5EF4-FFF2-40B4-BE49-F238E27FC236}">
                <a16:creationId xmlns:a16="http://schemas.microsoft.com/office/drawing/2014/main" id="{4E0347D5-F1AC-48D6-9748-88F445931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759" y="4131581"/>
            <a:ext cx="849252" cy="647586"/>
          </a:xfrm>
          <a:prstGeom prst="rect">
            <a:avLst/>
          </a:prstGeom>
        </p:spPr>
      </p:pic>
      <p:pic>
        <p:nvPicPr>
          <p:cNvPr id="8" name="Bilde 7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18B46006-699F-48FC-AC41-EFD8274D2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204">
            <a:off x="10882632" y="3463803"/>
            <a:ext cx="601028" cy="712330"/>
          </a:xfrm>
          <a:prstGeom prst="rect">
            <a:avLst/>
          </a:prstGeom>
        </p:spPr>
      </p:pic>
      <p:pic>
        <p:nvPicPr>
          <p:cNvPr id="10" name="Bilde 9" descr="Et bilde som inneholder hvit, pattedyr, katt, rev&#10;&#10;Automatisk generert beskrivelse">
            <a:extLst>
              <a:ext uri="{FF2B5EF4-FFF2-40B4-BE49-F238E27FC236}">
                <a16:creationId xmlns:a16="http://schemas.microsoft.com/office/drawing/2014/main" id="{E473D4FD-9670-49DD-A64D-C5DD6C3A7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955" y="3352207"/>
            <a:ext cx="472000" cy="358046"/>
          </a:xfrm>
          <a:prstGeom prst="rect">
            <a:avLst/>
          </a:prstGeom>
        </p:spPr>
      </p:pic>
      <p:pic>
        <p:nvPicPr>
          <p:cNvPr id="12" name="Bilde 11" descr="Et bilde som inneholder opplyst, natt, lampe&#10;&#10;Automatisk generert beskrivelse">
            <a:extLst>
              <a:ext uri="{FF2B5EF4-FFF2-40B4-BE49-F238E27FC236}">
                <a16:creationId xmlns:a16="http://schemas.microsoft.com/office/drawing/2014/main" id="{21112C42-E4F0-49F7-8FC5-CC39B627E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88" y="5400354"/>
            <a:ext cx="956240" cy="821574"/>
          </a:xfrm>
          <a:prstGeom prst="rect">
            <a:avLst/>
          </a:prstGeom>
        </p:spPr>
      </p:pic>
      <p:pic>
        <p:nvPicPr>
          <p:cNvPr id="14" name="Bilde 13" descr="Et bilde som inneholder pil&#10;&#10;Automatisk generert beskrivelse">
            <a:extLst>
              <a:ext uri="{FF2B5EF4-FFF2-40B4-BE49-F238E27FC236}">
                <a16:creationId xmlns:a16="http://schemas.microsoft.com/office/drawing/2014/main" id="{B3C13E2A-A6BB-4370-8BB1-E61946959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7230">
            <a:off x="10371634" y="5635258"/>
            <a:ext cx="519540" cy="63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43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7AB5BD2-87E0-43DE-A621-CFFBBA79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6"/>
            <a:ext cx="10080625" cy="869178"/>
          </a:xfrm>
        </p:spPr>
        <p:txBody>
          <a:bodyPr/>
          <a:lstStyle/>
          <a:p>
            <a:pPr algn="ctr"/>
            <a:r>
              <a:rPr lang="nb-NO" dirty="0"/>
              <a:t>Diskusjon og spørsmål?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B4578FE-85BD-42FC-ABF6-4D951C8389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2100650"/>
            <a:ext cx="10080625" cy="4205308"/>
          </a:xfrm>
        </p:spPr>
        <p:txBody>
          <a:bodyPr/>
          <a:lstStyle/>
          <a:p>
            <a:pPr algn="ctr"/>
            <a:endParaRPr lang="nb-NO" dirty="0"/>
          </a:p>
          <a:p>
            <a:pPr algn="ctr"/>
            <a:r>
              <a:rPr lang="nb-NO" dirty="0"/>
              <a:t>Vårforbud i Nord-Troms og Finnmark</a:t>
            </a:r>
          </a:p>
          <a:p>
            <a:pPr algn="ctr"/>
            <a:endParaRPr lang="nb-NO" dirty="0"/>
          </a:p>
          <a:p>
            <a:pPr algn="ctr"/>
            <a:r>
              <a:rPr lang="nb-NO"/>
              <a:t>Forlenget åpning </a:t>
            </a:r>
            <a:r>
              <a:rPr lang="nb-NO" dirty="0"/>
              <a:t>av snøskuterløype</a:t>
            </a:r>
          </a:p>
          <a:p>
            <a:pPr algn="ctr"/>
            <a:endParaRPr lang="nb-NO" dirty="0"/>
          </a:p>
          <a:p>
            <a:pPr algn="ctr"/>
            <a:r>
              <a:rPr lang="nb-NO" dirty="0"/>
              <a:t>Stenge for motorferdsel?</a:t>
            </a:r>
          </a:p>
        </p:txBody>
      </p:sp>
    </p:spTree>
    <p:extLst>
      <p:ext uri="{BB962C8B-B14F-4D97-AF65-F5344CB8AC3E}">
        <p14:creationId xmlns:p14="http://schemas.microsoft.com/office/powerpoint/2010/main" val="4068260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CDB76FB-3205-49A8-BDCC-1E2337FA76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281612"/>
            <a:ext cx="5040306" cy="40271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Dette er siste </a:t>
            </a:r>
            <a:r>
              <a:rPr lang="nb-NO" b="1" u="sng" dirty="0"/>
              <a:t>nettkurs</a:t>
            </a:r>
            <a:r>
              <a:rPr lang="nb-NO" dirty="0"/>
              <a:t> vi har planlagt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Trenger dere individuelle nettkurs?</a:t>
            </a:r>
          </a:p>
          <a:p>
            <a:pPr marL="1028700" lvl="1" indent="-342900"/>
            <a:r>
              <a:rPr lang="nb-NO" dirty="0"/>
              <a:t>Saksbehandling på 20 min</a:t>
            </a:r>
          </a:p>
          <a:p>
            <a:pPr marL="1028700" lvl="1" indent="-342900"/>
            <a:r>
              <a:rPr lang="nb-NO" dirty="0"/>
              <a:t>Reindrift</a:t>
            </a:r>
          </a:p>
          <a:p>
            <a:pPr marL="1028700" lvl="1" indent="-342900"/>
            <a:r>
              <a:rPr lang="nb-NO" dirty="0"/>
              <a:t>Naturmangfoldloven</a:t>
            </a:r>
          </a:p>
          <a:p>
            <a:pPr marL="1028700" lvl="1" indent="-342900"/>
            <a:r>
              <a:rPr lang="nb-NO" dirty="0" err="1"/>
              <a:t>Osv</a:t>
            </a:r>
            <a:r>
              <a:rPr lang="nb-NO" dirty="0"/>
              <a:t>?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AA15B61-7CA2-40EB-9EE7-215F0CA1A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76619"/>
            <a:ext cx="5040306" cy="914400"/>
          </a:xfrm>
        </p:spPr>
        <p:txBody>
          <a:bodyPr/>
          <a:lstStyle/>
          <a:p>
            <a:r>
              <a:rPr lang="nb-NO" dirty="0"/>
              <a:t>Siste </a:t>
            </a:r>
            <a:r>
              <a:rPr lang="nb-NO" dirty="0">
                <a:solidFill>
                  <a:srgbClr val="00B050"/>
                </a:solidFill>
              </a:rPr>
              <a:t>nett</a:t>
            </a:r>
            <a:r>
              <a:rPr lang="nb-NO" dirty="0"/>
              <a:t>kurs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4168A28-41CD-4C33-9E85-BEB09EB815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 Morottaja</a:t>
            </a:r>
          </a:p>
        </p:txBody>
      </p:sp>
      <p:pic>
        <p:nvPicPr>
          <p:cNvPr id="11" name="Plassholder for bilde 10" descr="Et bilde som inneholder utendørs, himmel, vann, natur&#10;&#10;Automatisk generert beskrivelse">
            <a:extLst>
              <a:ext uri="{FF2B5EF4-FFF2-40B4-BE49-F238E27FC236}">
                <a16:creationId xmlns:a16="http://schemas.microsoft.com/office/drawing/2014/main" id="{DFFB1B47-5BE1-41CD-8EB9-7690BB3657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4061"/>
          <a:stretch>
            <a:fillRect/>
          </a:stretch>
        </p:blipFill>
        <p:spPr/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2FCD16F6-EFA7-4E0C-9E04-1648D8558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812">
            <a:off x="3077581" y="215152"/>
            <a:ext cx="1836621" cy="17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6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C1B96F9-6D38-4834-B383-E692A7EADA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Kamera og mikrofoner av.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Dette kurset filmes, spørsmål klippes likevel bort.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Spørsmål stilles i chat.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7DF2FD01-F78C-4FBE-95D0-6C1ECB18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Teknisk informasjon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4309790-10E5-4121-8714-A49036195C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Kajsa Sundelin Morottaja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2A03A8C3-3E0F-4D5A-8866-A2DFAEB6F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251" y="5545699"/>
            <a:ext cx="5753903" cy="676369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A36A849-48EF-40E1-BFAB-D04562BCE70F}"/>
              </a:ext>
            </a:extLst>
          </p:cNvPr>
          <p:cNvSpPr/>
          <p:nvPr/>
        </p:nvSpPr>
        <p:spPr>
          <a:xfrm>
            <a:off x="6575496" y="5592335"/>
            <a:ext cx="596349" cy="58309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6B3F7495-5494-4947-A9BC-5DB078168EE2}"/>
              </a:ext>
            </a:extLst>
          </p:cNvPr>
          <p:cNvCxnSpPr>
            <a:cxnSpLocks/>
          </p:cNvCxnSpPr>
          <p:nvPr/>
        </p:nvCxnSpPr>
        <p:spPr>
          <a:xfrm flipH="1">
            <a:off x="7247866" y="5004435"/>
            <a:ext cx="2736573" cy="69845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lassholder for bilde 6" descr="Et bilde som inneholder tekst, utendørs, natur, silhuetter&#10;&#10;Automatisk generert beskrivelse">
            <a:extLst>
              <a:ext uri="{FF2B5EF4-FFF2-40B4-BE49-F238E27FC236}">
                <a16:creationId xmlns:a16="http://schemas.microsoft.com/office/drawing/2014/main" id="{9D6DFBE9-BB4E-4124-AE55-2E40C1EC41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5" b="15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6858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6ACD3954-2984-4AAC-A01B-9C314D32E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Tirsdag (middag) og onsdag (samling) 20 – 21. September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 dekker alle utgifter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Invitasjon kommer, sett av dato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 skal snakke om ny motorferdsellov! </a:t>
            </a:r>
            <a:r>
              <a:rPr lang="nb-NO" dirty="0">
                <a:sym typeface="Wingdings" panose="05000000000000000000" pitchFamily="2" charset="2"/>
              </a:rPr>
              <a:t> </a:t>
            </a:r>
            <a:r>
              <a:rPr lang="nb-NO" dirty="0"/>
              <a:t>Få med dere politikerne.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/>
              <a:t> Nettverksbygging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/>
              <a:t>Siste </a:t>
            </a:r>
            <a:r>
              <a:rPr lang="nb-NO" dirty="0"/>
              <a:t>nytt fra forvaltningen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13" name="Tittel 12">
            <a:extLst>
              <a:ext uri="{FF2B5EF4-FFF2-40B4-BE49-F238E27FC236}">
                <a16:creationId xmlns:a16="http://schemas.microsoft.com/office/drawing/2014/main" id="{EBF72484-00DF-4750-A254-46DF39BBE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55594"/>
            <a:ext cx="5040306" cy="1069041"/>
          </a:xfrm>
        </p:spPr>
        <p:txBody>
          <a:bodyPr/>
          <a:lstStyle/>
          <a:p>
            <a:r>
              <a:rPr lang="nb-NO" dirty="0"/>
              <a:t>Fagsamling i Tromsø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5CFEB286-DF6E-4747-8C59-357B60669D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 err="1"/>
              <a:t>VisitNorway</a:t>
            </a:r>
            <a:endParaRPr lang="nb-NO" dirty="0"/>
          </a:p>
        </p:txBody>
      </p:sp>
      <p:pic>
        <p:nvPicPr>
          <p:cNvPr id="1034" name="Picture 10" descr="Tromsø | Arktiske eventyr">
            <a:extLst>
              <a:ext uri="{FF2B5EF4-FFF2-40B4-BE49-F238E27FC236}">
                <a16:creationId xmlns:a16="http://schemas.microsoft.com/office/drawing/2014/main" id="{7298BC6E-3E4F-4194-8335-656146EAC00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b="130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35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9ECC01F-A8E5-43D5-A234-ACC9B4E764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Ta dere 4 min til evaluering, det hjelper oss veldig!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 sender dere link til evaluering på mail etter kurset. </a:t>
            </a:r>
          </a:p>
        </p:txBody>
      </p:sp>
      <p:pic>
        <p:nvPicPr>
          <p:cNvPr id="7" name="Plassholder for bilde 6" descr="Et bilde som inneholder gress, utendørs, sopp&#10;&#10;Automatisk generert beskrivelse">
            <a:extLst>
              <a:ext uri="{FF2B5EF4-FFF2-40B4-BE49-F238E27FC236}">
                <a16:creationId xmlns:a16="http://schemas.microsoft.com/office/drawing/2014/main" id="{946E8D22-563D-4053-A8A1-B85332B722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r="16060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B1C70EEF-D37A-4173-A555-5BF427677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26145"/>
            <a:ext cx="5040306" cy="921640"/>
          </a:xfrm>
        </p:spPr>
        <p:txBody>
          <a:bodyPr/>
          <a:lstStyle/>
          <a:p>
            <a:pPr algn="ctr"/>
            <a:r>
              <a:rPr lang="nb-NO" dirty="0"/>
              <a:t>Evaluering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35572BB-BE20-45ED-A797-E4FF55E710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 Morottaja</a:t>
            </a:r>
          </a:p>
        </p:txBody>
      </p:sp>
    </p:spTree>
    <p:extLst>
      <p:ext uri="{BB962C8B-B14F-4D97-AF65-F5344CB8AC3E}">
        <p14:creationId xmlns:p14="http://schemas.microsoft.com/office/powerpoint/2010/main" val="3774889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E14D5F3-DAE8-4B6E-B9EE-DFC2C341C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1886F7-A938-4B9E-AE71-D9C4475CFF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50AEC1-9E13-4620-B8FD-500DA23C7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C40DF4-CCB1-4C74-BF57-728D4FCC1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8D76458-CC01-4F23-A1F2-76BB9BF25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48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5BCDF70D-4DD0-419A-80A6-AD28BF2C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Tidligere kurs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9313596-F291-4931-B7B5-1700204DA5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b-NO" dirty="0"/>
              <a:t>Systematikk i loven og juridisk metode</a:t>
            </a:r>
          </a:p>
          <a:p>
            <a:pPr marL="457200" indent="-457200">
              <a:buAutoNum type="arabicPeriod"/>
            </a:pPr>
            <a:r>
              <a:rPr lang="nb-NO" dirty="0"/>
              <a:t>Forvaltningsloven</a:t>
            </a:r>
          </a:p>
          <a:p>
            <a:pPr marL="457200" indent="-457200">
              <a:buAutoNum type="arabicPeriod"/>
            </a:pPr>
            <a:r>
              <a:rPr lang="nb-NO" dirty="0"/>
              <a:t>Skader og ulemper, med fokus på reindrift</a:t>
            </a:r>
          </a:p>
          <a:p>
            <a:pPr marL="457200" indent="-457200">
              <a:buAutoNum type="arabicPeriod"/>
            </a:pPr>
            <a:r>
              <a:rPr lang="nb-NO" dirty="0"/>
              <a:t>Naturmangfoldlovens prinsipper</a:t>
            </a:r>
          </a:p>
          <a:p>
            <a:pPr marL="457200" indent="-457200">
              <a:buAutoNum type="arabicPeriod"/>
            </a:pPr>
            <a:r>
              <a:rPr lang="nb-NO" dirty="0"/>
              <a:t>Kontrollerbare vedtak</a:t>
            </a:r>
          </a:p>
          <a:p>
            <a:pPr marL="457200" indent="-457200">
              <a:buAutoNum type="arabicPeriod"/>
            </a:pPr>
            <a:r>
              <a:rPr lang="nb-NO" dirty="0"/>
              <a:t>Maler og eksempelsaker</a:t>
            </a:r>
          </a:p>
          <a:p>
            <a:pPr marL="457200" indent="-457200">
              <a:buAutoNum type="arabicPeriod"/>
            </a:pPr>
            <a:r>
              <a:rPr lang="nb-NO" dirty="0"/>
              <a:t>Retningslinjer og forskrifter</a:t>
            </a:r>
          </a:p>
          <a:p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DB921933-5A8D-4FD4-BF61-B8F2DE4F00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Spesialkurs:</a:t>
            </a:r>
          </a:p>
          <a:p>
            <a:r>
              <a:rPr lang="nb-NO" dirty="0"/>
              <a:t>Kurs om hyttetransport §5 c og varig funksjonshemmede § 5 b</a:t>
            </a:r>
          </a:p>
          <a:p>
            <a:r>
              <a:rPr lang="nb-NO" dirty="0"/>
              <a:t>Barmarkskjøring</a:t>
            </a:r>
          </a:p>
          <a:p>
            <a:r>
              <a:rPr lang="nb-NO" dirty="0">
                <a:solidFill>
                  <a:srgbClr val="00B050"/>
                </a:solidFill>
              </a:rPr>
              <a:t>Vårforbud og annet</a:t>
            </a:r>
            <a:br>
              <a:rPr lang="nb-NO" dirty="0"/>
            </a:br>
            <a:br>
              <a:rPr lang="nb-NO" dirty="0"/>
            </a:br>
            <a:r>
              <a:rPr lang="nb-NO" sz="2000" dirty="0"/>
              <a:t>Dispensasjonsbehandling på 20 min (tilbudt til hver enkelt kommune)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586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20CCCC-B917-4C1B-9BA3-3BB06F7D35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162432"/>
            <a:ext cx="5697071" cy="4146293"/>
          </a:xfrm>
        </p:spPr>
        <p:txBody>
          <a:bodyPr/>
          <a:lstStyle/>
          <a:p>
            <a:r>
              <a:rPr lang="nb-NO" dirty="0"/>
              <a:t>09:00 – 09:10: Velkommen</a:t>
            </a:r>
          </a:p>
          <a:p>
            <a:r>
              <a:rPr lang="nb-NO" dirty="0"/>
              <a:t>09:10 – 09:25 Hvorfor vårforbud?</a:t>
            </a:r>
          </a:p>
          <a:p>
            <a:r>
              <a:rPr lang="nb-NO" dirty="0"/>
              <a:t>09:25 – 09:45 Forlenget åpning snøskuterløyper</a:t>
            </a:r>
          </a:p>
          <a:p>
            <a:r>
              <a:rPr lang="nb-NO" dirty="0"/>
              <a:t>09:45 – 10:00 Søknader etter 5. mai</a:t>
            </a:r>
          </a:p>
          <a:p>
            <a:r>
              <a:rPr lang="nb-NO" b="1" dirty="0"/>
              <a:t>10:00 – 10:15 Pause</a:t>
            </a:r>
          </a:p>
          <a:p>
            <a:r>
              <a:rPr lang="nb-NO" dirty="0"/>
              <a:t>10:15 – 10:35 Stenge områder for motorferdsel?</a:t>
            </a:r>
          </a:p>
          <a:p>
            <a:r>
              <a:rPr lang="nb-NO" dirty="0"/>
              <a:t>10:35 – 10:55 Spørsmål og diskusjon</a:t>
            </a:r>
          </a:p>
          <a:p>
            <a:r>
              <a:rPr lang="nb-NO" dirty="0"/>
              <a:t>10:55 – 11:00 Avrunding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01547CB-FB8A-4024-A129-C8EB5DC8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87395"/>
            <a:ext cx="5040306" cy="778475"/>
          </a:xfrm>
        </p:spPr>
        <p:txBody>
          <a:bodyPr/>
          <a:lstStyle/>
          <a:p>
            <a:r>
              <a:rPr lang="nb-NO" dirty="0"/>
              <a:t>Agenda for dagen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8BF70C2-A91D-4B4E-BB3C-626A0DB5EC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nb-NO" dirty="0"/>
              <a:t>Lise Sundelin Morottaja</a:t>
            </a:r>
          </a:p>
        </p:txBody>
      </p:sp>
      <p:pic>
        <p:nvPicPr>
          <p:cNvPr id="21" name="Plassholder for bilde 20" descr="Et bilde som inneholder natur&#10;&#10;Automatisk generert beskrivelse">
            <a:extLst>
              <a:ext uri="{FF2B5EF4-FFF2-40B4-BE49-F238E27FC236}">
                <a16:creationId xmlns:a16="http://schemas.microsoft.com/office/drawing/2014/main" id="{28850455-A5F1-42C1-8771-A0558B7CBF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40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556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22F7E32-B567-450D-A4C4-6A8165A36A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823519"/>
            <a:ext cx="5040306" cy="605480"/>
          </a:xfrm>
        </p:spPr>
        <p:txBody>
          <a:bodyPr/>
          <a:lstStyle/>
          <a:p>
            <a:pPr algn="ctr"/>
            <a:r>
              <a:rPr lang="nb-NO" dirty="0"/>
              <a:t>Pål Foss Digre fra Miljødirektoratet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61B270D0-9EAC-4EE0-88B4-3BF8B816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28531"/>
            <a:ext cx="5083454" cy="1565241"/>
          </a:xfrm>
        </p:spPr>
        <p:txBody>
          <a:bodyPr/>
          <a:lstStyle/>
          <a:p>
            <a:pPr algn="ctr"/>
            <a:r>
              <a:rPr lang="nb-NO" u="sng" dirty="0"/>
              <a:t>Hvorfor vårforbud i Nord-Troms og Finnmark?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FA16DB0-85E8-4244-95EA-2AA8140C67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 Morottaja</a:t>
            </a:r>
          </a:p>
        </p:txBody>
      </p:sp>
      <p:pic>
        <p:nvPicPr>
          <p:cNvPr id="17" name="Plassholder for bilde 10" descr="Et bilde som inneholder utendørs, snø, person&#10;&#10;Automatisk generert beskrivelse">
            <a:extLst>
              <a:ext uri="{FF2B5EF4-FFF2-40B4-BE49-F238E27FC236}">
                <a16:creationId xmlns:a16="http://schemas.microsoft.com/office/drawing/2014/main" id="{479F57A8-8899-41A2-9CF6-330B54C72D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" b="4048"/>
          <a:stretch>
            <a:fillRect/>
          </a:stretch>
        </p:blipFill>
        <p:spPr>
          <a:xfrm>
            <a:off x="0" y="0"/>
            <a:ext cx="5551488" cy="6800850"/>
          </a:xfrm>
        </p:spPr>
      </p:pic>
      <p:sp>
        <p:nvSpPr>
          <p:cNvPr id="18" name="Tittel 4">
            <a:extLst>
              <a:ext uri="{FF2B5EF4-FFF2-40B4-BE49-F238E27FC236}">
                <a16:creationId xmlns:a16="http://schemas.microsoft.com/office/drawing/2014/main" id="{DB45453E-D81E-4CA4-81F1-896E23405498}"/>
              </a:ext>
            </a:extLst>
          </p:cNvPr>
          <p:cNvSpPr txBox="1">
            <a:spLocks/>
          </p:cNvSpPr>
          <p:nvPr/>
        </p:nvSpPr>
        <p:spPr>
          <a:xfrm>
            <a:off x="6096000" y="3952129"/>
            <a:ext cx="5040306" cy="138598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nb-NO" u="sng" dirty="0"/>
              <a:t>Forlenget åpning av snøskuterløyper</a:t>
            </a:r>
          </a:p>
        </p:txBody>
      </p:sp>
      <p:sp>
        <p:nvSpPr>
          <p:cNvPr id="19" name="Plassholder for tekst 5">
            <a:extLst>
              <a:ext uri="{FF2B5EF4-FFF2-40B4-BE49-F238E27FC236}">
                <a16:creationId xmlns:a16="http://schemas.microsoft.com/office/drawing/2014/main" id="{A4368650-23E2-4567-B67B-0FF6D213C54E}"/>
              </a:ext>
            </a:extLst>
          </p:cNvPr>
          <p:cNvSpPr txBox="1">
            <a:spLocks/>
          </p:cNvSpPr>
          <p:nvPr/>
        </p:nvSpPr>
        <p:spPr>
          <a:xfrm>
            <a:off x="6139148" y="5430795"/>
            <a:ext cx="5040306" cy="74140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dirty="0"/>
              <a:t>Anders Tandberg fra 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263687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44261EB-78B7-4B35-937A-B6C70E8352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9" y="2218038"/>
            <a:ext cx="5679990" cy="4090688"/>
          </a:xfrm>
        </p:spPr>
        <p:txBody>
          <a:bodyPr/>
          <a:lstStyle/>
          <a:p>
            <a:r>
              <a:rPr lang="nb-NO" dirty="0"/>
              <a:t>Vårforbud 5. mai – 30. juni</a:t>
            </a:r>
          </a:p>
          <a:p>
            <a:pPr marL="1028700" lvl="1" indent="-342900"/>
            <a:r>
              <a:rPr lang="nb-NO" dirty="0"/>
              <a:t>Forbud mot kjøring i Nord-Troms og Finnmark</a:t>
            </a:r>
          </a:p>
          <a:p>
            <a:pPr marL="1028700" lvl="1" indent="-342900"/>
            <a:r>
              <a:rPr lang="nb-NO" u="sng" dirty="0"/>
              <a:t>Kommunen kan </a:t>
            </a:r>
            <a:r>
              <a:rPr lang="nb-NO" b="1" u="sng" dirty="0">
                <a:solidFill>
                  <a:schemeClr val="accent5"/>
                </a:solidFill>
              </a:rPr>
              <a:t>ikke</a:t>
            </a:r>
            <a:r>
              <a:rPr lang="nb-NO" u="sng" dirty="0"/>
              <a:t> gi dispensasjoner </a:t>
            </a:r>
            <a:br>
              <a:rPr lang="nb-NO" dirty="0"/>
            </a:br>
            <a:endParaRPr lang="nb-NO" dirty="0"/>
          </a:p>
          <a:p>
            <a:r>
              <a:rPr lang="nb-NO" dirty="0"/>
              <a:t>I </a:t>
            </a:r>
            <a:r>
              <a:rPr lang="nb-NO" b="1" u="sng" dirty="0">
                <a:solidFill>
                  <a:schemeClr val="accent5"/>
                </a:solidFill>
              </a:rPr>
              <a:t>krisetilfeller</a:t>
            </a:r>
            <a:r>
              <a:rPr lang="nb-NO" dirty="0"/>
              <a:t>: søknad via kommunen til Statsforvalteren </a:t>
            </a:r>
            <a:r>
              <a:rPr lang="nb-NO" dirty="0">
                <a:sym typeface="Wingdings" panose="05000000000000000000" pitchFamily="2" charset="2"/>
              </a:rPr>
              <a:t></a:t>
            </a:r>
            <a:endParaRPr lang="nb-NO" dirty="0"/>
          </a:p>
          <a:p>
            <a:pPr marL="1028700" lvl="1" indent="-342900"/>
            <a:r>
              <a:rPr lang="nb-NO" dirty="0"/>
              <a:t>Statsforvalteren kan gjøre unntak fra forbudet i «</a:t>
            </a:r>
            <a:r>
              <a:rPr lang="nb-NO" b="1" dirty="0"/>
              <a:t>spesielle tilfeller</a:t>
            </a:r>
            <a:r>
              <a:rPr lang="nb-NO" dirty="0"/>
              <a:t>» jf. NF § 8 </a:t>
            </a:r>
          </a:p>
          <a:p>
            <a:pPr marL="1028700" lvl="1" indent="-342900"/>
            <a:r>
              <a:rPr lang="nb-NO" dirty="0"/>
              <a:t>Statsforvalterens vedtak kan påklages til Miljødirektoratet.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18" name="Plassholder for bilde 17" descr="Et bilde som inneholder himmel, utendørs&#10;&#10;Automatisk generert beskrivelse">
            <a:extLst>
              <a:ext uri="{FF2B5EF4-FFF2-40B4-BE49-F238E27FC236}">
                <a16:creationId xmlns:a16="http://schemas.microsoft.com/office/drawing/2014/main" id="{731206D0-5B3A-4117-A6E3-7D0E27A47F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4061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66637DE2-C992-4E6B-9B71-D572DEBF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186250"/>
            <a:ext cx="5552141" cy="772296"/>
          </a:xfrm>
        </p:spPr>
        <p:txBody>
          <a:bodyPr/>
          <a:lstStyle/>
          <a:p>
            <a:r>
              <a:rPr lang="nb-NO" dirty="0"/>
              <a:t>Søknader 5. mai – 30 juni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8572932-6C88-4CC6-8B2D-363D097E605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 Morottaja </a:t>
            </a:r>
          </a:p>
        </p:txBody>
      </p:sp>
    </p:spTree>
    <p:extLst>
      <p:ext uri="{BB962C8B-B14F-4D97-AF65-F5344CB8AC3E}">
        <p14:creationId xmlns:p14="http://schemas.microsoft.com/office/powerpoint/2010/main" val="113032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DB87872-7ACC-4831-A62E-11A4F54CFC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111188"/>
            <a:ext cx="5040306" cy="41975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Er dette et </a:t>
            </a:r>
            <a:r>
              <a:rPr lang="nb-NO" b="1" dirty="0"/>
              <a:t>«spesielt tilfelle» </a:t>
            </a:r>
            <a:r>
              <a:rPr lang="nb-NO" dirty="0"/>
              <a:t>jf. NF § 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Er dette en sak av </a:t>
            </a:r>
            <a:r>
              <a:rPr lang="nb-NO" b="1" dirty="0"/>
              <a:t>«akutt art»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Kan «</a:t>
            </a:r>
            <a:r>
              <a:rPr lang="nb-NO" b="1" dirty="0"/>
              <a:t>søker lastes» </a:t>
            </a:r>
            <a:r>
              <a:rPr lang="nb-NO" dirty="0"/>
              <a:t>for at transportbehovet ikke er utført i tiden før eller etter vårforbudet?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Brann, snøskred, hull i taket, forsinket kjøkken, forsinket byggeprosjekt, forskningsprosjekter som må utføres i en viss periode osv.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C8F1794-1894-4680-A63A-1DD7411A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32865"/>
            <a:ext cx="5040306" cy="1102659"/>
          </a:xfrm>
        </p:spPr>
        <p:txBody>
          <a:bodyPr/>
          <a:lstStyle/>
          <a:p>
            <a:r>
              <a:rPr lang="nb-NO" dirty="0"/>
              <a:t>Hva vurderer statsforvalteren?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57F9E36-454D-4DEA-8846-82139FE1BF8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Stortinget</a:t>
            </a:r>
          </a:p>
        </p:txBody>
      </p:sp>
      <p:pic>
        <p:nvPicPr>
          <p:cNvPr id="1036" name="Picture 12" descr="Hva står det i «Norges Lover»?">
            <a:extLst>
              <a:ext uri="{FF2B5EF4-FFF2-40B4-BE49-F238E27FC236}">
                <a16:creationId xmlns:a16="http://schemas.microsoft.com/office/drawing/2014/main" id="{36FCDC18-DB31-4DE8-AB58-A3F17529BB6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r="281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0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D69EB04-1D99-495E-9B70-8E14933AD7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Statens Naturoppsyn</a:t>
            </a:r>
          </a:p>
        </p:txBody>
      </p:sp>
      <p:pic>
        <p:nvPicPr>
          <p:cNvPr id="10" name="Plassholder for bilde 9" descr="Et bilde som inneholder snø, utendørs, stabel, omgitt&#10;&#10;Automatisk generert beskrivelse">
            <a:extLst>
              <a:ext uri="{FF2B5EF4-FFF2-40B4-BE49-F238E27FC236}">
                <a16:creationId xmlns:a16="http://schemas.microsoft.com/office/drawing/2014/main" id="{02121CF7-6412-4465-BCD0-508A273F9F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4" b="12874"/>
          <a:stretch>
            <a:fillRect/>
          </a:stretch>
        </p:blipFill>
        <p:spPr>
          <a:xfrm>
            <a:off x="6091238" y="0"/>
            <a:ext cx="6096000" cy="3394075"/>
          </a:xfrm>
          <a:prstGeom prst="rect">
            <a:avLst/>
          </a:prstGeom>
        </p:spPr>
      </p:pic>
      <p:pic>
        <p:nvPicPr>
          <p:cNvPr id="11" name="Picture 4" descr="Ro i reiret | Storing på Storen">
            <a:extLst>
              <a:ext uri="{FF2B5EF4-FFF2-40B4-BE49-F238E27FC236}">
                <a16:creationId xmlns:a16="http://schemas.microsoft.com/office/drawing/2014/main" id="{4E78CFCF-64E9-44E2-9F27-2456238F665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4" b="14774"/>
          <a:stretch>
            <a:fillRect/>
          </a:stretch>
        </p:blipFill>
        <p:spPr bwMode="auto">
          <a:xfrm>
            <a:off x="6096000" y="3394075"/>
            <a:ext cx="6096000" cy="32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lassholder for bilde 17" descr="Et bilde som inneholder gress, utendørs, natur, sti&#10;&#10;Automatisk generert beskrivelse">
            <a:extLst>
              <a:ext uri="{FF2B5EF4-FFF2-40B4-BE49-F238E27FC236}">
                <a16:creationId xmlns:a16="http://schemas.microsoft.com/office/drawing/2014/main" id="{A9CC78D3-1833-4022-A490-A521B77632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r="24135"/>
          <a:stretch>
            <a:fillRect/>
          </a:stretch>
        </p:blipFill>
        <p:spPr/>
      </p:pic>
      <p:pic>
        <p:nvPicPr>
          <p:cNvPr id="20" name="Bilde 19" descr="Et bilde som inneholder tekst, skilt, stopp, utendørs&#10;&#10;Automatisk generert beskrivelse">
            <a:extLst>
              <a:ext uri="{FF2B5EF4-FFF2-40B4-BE49-F238E27FC236}">
                <a16:creationId xmlns:a16="http://schemas.microsoft.com/office/drawing/2014/main" id="{2E142887-B921-4882-8E53-A0BB8B8D2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22897"/>
            <a:ext cx="1812489" cy="1812489"/>
          </a:xfrm>
          <a:prstGeom prst="rect">
            <a:avLst/>
          </a:prstGeom>
        </p:spPr>
      </p:pic>
      <p:sp>
        <p:nvSpPr>
          <p:cNvPr id="22" name="TekstSylinder 21">
            <a:extLst>
              <a:ext uri="{FF2B5EF4-FFF2-40B4-BE49-F238E27FC236}">
                <a16:creationId xmlns:a16="http://schemas.microsoft.com/office/drawing/2014/main" id="{CDE407A0-DC27-43F6-B375-A91F045DCDD7}"/>
              </a:ext>
            </a:extLst>
          </p:cNvPr>
          <p:cNvSpPr txBox="1"/>
          <p:nvPr/>
        </p:nvSpPr>
        <p:spPr>
          <a:xfrm>
            <a:off x="360485" y="483577"/>
            <a:ext cx="553036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b-NO" u="sng" dirty="0">
                <a:highlight>
                  <a:srgbClr val="EFF0EF"/>
                </a:highlight>
              </a:rPr>
              <a:t>Loven er streng </a:t>
            </a:r>
            <a:r>
              <a:rPr lang="nb-NO" u="sng" dirty="0">
                <a:highlight>
                  <a:srgbClr val="EFF0EF"/>
                </a:highlight>
                <a:sym typeface="Wingdings" panose="05000000000000000000" pitchFamily="2" charset="2"/>
              </a:rPr>
              <a:t></a:t>
            </a:r>
            <a:r>
              <a:rPr lang="nb-NO" u="sng" dirty="0">
                <a:highlight>
                  <a:srgbClr val="EFF0EF"/>
                </a:highlight>
              </a:rPr>
              <a:t> statsforvalteren følger loven </a:t>
            </a:r>
          </a:p>
        </p:txBody>
      </p:sp>
    </p:spTree>
    <p:extLst>
      <p:ext uri="{BB962C8B-B14F-4D97-AF65-F5344CB8AC3E}">
        <p14:creationId xmlns:p14="http://schemas.microsoft.com/office/powerpoint/2010/main" val="3656630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F9607A3-EC80-4C13-99CA-96BAB4A1D8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505808"/>
            <a:ext cx="5040306" cy="36972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Sende saken videre til oss, men:</a:t>
            </a:r>
          </a:p>
          <a:p>
            <a:pPr marL="1028700" lvl="1" indent="-342900"/>
            <a:r>
              <a:rPr lang="nb-NO" dirty="0"/>
              <a:t>Hvordan er marka det skal kjøres på: </a:t>
            </a:r>
            <a:r>
              <a:rPr lang="nb-NO" dirty="0">
                <a:solidFill>
                  <a:schemeClr val="accent5"/>
                </a:solidFill>
              </a:rPr>
              <a:t>snøforholdene, barmarken, traktorvei</a:t>
            </a:r>
            <a:r>
              <a:rPr lang="nb-NO" dirty="0"/>
              <a:t>?</a:t>
            </a:r>
          </a:p>
          <a:p>
            <a:pPr marL="1028700" lvl="1" indent="-342900"/>
            <a:r>
              <a:rPr lang="nb-NO" dirty="0"/>
              <a:t>Spesielle ting vi bør vite om området, lokalkunnskap?</a:t>
            </a:r>
          </a:p>
          <a:p>
            <a:pPr marL="1028700" lvl="1" indent="-342900"/>
            <a:r>
              <a:rPr lang="nb-NO" dirty="0"/>
              <a:t>Har dere en </a:t>
            </a:r>
            <a:r>
              <a:rPr lang="nb-NO" dirty="0">
                <a:solidFill>
                  <a:srgbClr val="00B050"/>
                </a:solidFill>
              </a:rPr>
              <a:t>anbefaling</a:t>
            </a:r>
            <a:r>
              <a:rPr lang="nb-NO" dirty="0"/>
              <a:t> til oss?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Skriv </a:t>
            </a:r>
            <a:r>
              <a:rPr lang="nb-NO" b="1" u="sng" dirty="0">
                <a:solidFill>
                  <a:schemeClr val="accent5"/>
                </a:solidFill>
              </a:rPr>
              <a:t>kort</a:t>
            </a:r>
            <a:r>
              <a:rPr lang="nb-NO" dirty="0"/>
              <a:t>. Sakene som haster må sendes fort. Vi ringer om vi lurer på noe</a:t>
            </a:r>
          </a:p>
        </p:txBody>
      </p:sp>
      <p:pic>
        <p:nvPicPr>
          <p:cNvPr id="7" name="Plassholder for bilde 6" descr="Et bilde som inneholder tekst, dokument&#10;&#10;Automatisk generert beskrivelse">
            <a:extLst>
              <a:ext uri="{FF2B5EF4-FFF2-40B4-BE49-F238E27FC236}">
                <a16:creationId xmlns:a16="http://schemas.microsoft.com/office/drawing/2014/main" id="{79C0ECB1-E067-4EEC-A642-87E3765745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0" r="22790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0187DF6F-2C71-4C95-B7E1-BA1DD7F5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90819"/>
            <a:ext cx="5993423" cy="1812766"/>
          </a:xfrm>
        </p:spPr>
        <p:txBody>
          <a:bodyPr/>
          <a:lstStyle/>
          <a:p>
            <a:r>
              <a:rPr lang="nb-NO" dirty="0"/>
              <a:t>Hva må kommunen gjøre med søknaden?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3BD5E4A-B597-419C-9E1A-56CFB0D5CE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 err="1"/>
              <a:t>Pixabay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7870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BE673823-E127-4153-87A1-E3CEEE33D058}" vid="{405C15F6-DA48-4C02-9817-064CEFD6CF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A6DFF9D2E0D248A99F585027E8EE1A" ma:contentTypeVersion="10" ma:contentTypeDescription="Opprett et nytt dokument." ma:contentTypeScope="" ma:versionID="84de2b73d45d4d2d026d77fdcebe8963">
  <xsd:schema xmlns:xsd="http://www.w3.org/2001/XMLSchema" xmlns:xs="http://www.w3.org/2001/XMLSchema" xmlns:p="http://schemas.microsoft.com/office/2006/metadata/properties" xmlns:ns3="f5e460a5-28c9-4c2a-8eae-42712c6d4c04" xmlns:ns4="a0799e09-e326-4f4a-90aa-3c862e2addb5" targetNamespace="http://schemas.microsoft.com/office/2006/metadata/properties" ma:root="true" ma:fieldsID="1d2c1c08760e3b1327be109a5e407eef" ns3:_="" ns4:_="">
    <xsd:import namespace="f5e460a5-28c9-4c2a-8eae-42712c6d4c04"/>
    <xsd:import namespace="a0799e09-e326-4f4a-90aa-3c862e2add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460a5-28c9-4c2a-8eae-42712c6d4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99e09-e326-4f4a-90aa-3c862e2ad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27051D-3D03-4811-9E08-C78513313A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3AEF4F0-969E-4622-A720-734168D32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45CB74-4132-45F7-8527-01F7F7052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e460a5-28c9-4c2a-8eae-42712c6d4c04"/>
    <ds:schemaRef ds:uri="a0799e09-e326-4f4a-90aa-3c862e2ad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</TotalTime>
  <Words>848</Words>
  <Application>Microsoft Office PowerPoint</Application>
  <PresentationFormat>Widescreen</PresentationFormat>
  <Paragraphs>150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8" baseType="lpstr">
      <vt:lpstr>Arial</vt:lpstr>
      <vt:lpstr>Calibri</vt:lpstr>
      <vt:lpstr>Open Sans</vt:lpstr>
      <vt:lpstr>Open Sans Light</vt:lpstr>
      <vt:lpstr>Open Sans SemiBold</vt:lpstr>
      <vt:lpstr>Office-tema</vt:lpstr>
      <vt:lpstr>Vårforbud og annet</vt:lpstr>
      <vt:lpstr>Teknisk informasjon</vt:lpstr>
      <vt:lpstr>Tidligere kurs</vt:lpstr>
      <vt:lpstr>Agenda for dagen</vt:lpstr>
      <vt:lpstr>Hvorfor vårforbud i Nord-Troms og Finnmark?</vt:lpstr>
      <vt:lpstr>Søknader 5. mai – 30 juni</vt:lpstr>
      <vt:lpstr>Hva vurderer statsforvalteren?</vt:lpstr>
      <vt:lpstr>PowerPoint-presentasjon</vt:lpstr>
      <vt:lpstr>Hva må kommunen gjøre med søknaden?</vt:lpstr>
      <vt:lpstr>Spørsmål?</vt:lpstr>
      <vt:lpstr>Pause til 10:15</vt:lpstr>
      <vt:lpstr>Kan vi stenge for motorferdsel i utmark? </vt:lpstr>
      <vt:lpstr>Snøskuterløyper</vt:lpstr>
      <vt:lpstr>Barmarkløyper</vt:lpstr>
      <vt:lpstr>Dispensasjoner </vt:lpstr>
      <vt:lpstr>Direkte hjemler </vt:lpstr>
      <vt:lpstr>Oppsummere stenging</vt:lpstr>
      <vt:lpstr>Diskusjon og spørsmål?</vt:lpstr>
      <vt:lpstr>Siste nettkurs</vt:lpstr>
      <vt:lpstr>Fagsamling i Tromsø</vt:lpstr>
      <vt:lpstr>Evaluering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Tomassen, Jan Harald</dc:creator>
  <cp:lastModifiedBy>Lise Sundelin Morottaja</cp:lastModifiedBy>
  <cp:revision>22</cp:revision>
  <dcterms:created xsi:type="dcterms:W3CDTF">2021-01-05T07:16:30Z</dcterms:created>
  <dcterms:modified xsi:type="dcterms:W3CDTF">2022-03-10T07:08:32Z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0x010100CBA6DFF9D2E0D248A99F585027E8EE1A</vt:lpwstr>
  </property>
</Properties>
</file>