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46" r:id="rId3"/>
    <p:sldId id="347" r:id="rId4"/>
    <p:sldId id="348" r:id="rId5"/>
    <p:sldId id="258" r:id="rId6"/>
    <p:sldId id="353" r:id="rId7"/>
    <p:sldId id="351" r:id="rId8"/>
    <p:sldId id="261" r:id="rId9"/>
    <p:sldId id="360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357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354" r:id="rId45"/>
    <p:sldId id="298" r:id="rId46"/>
    <p:sldId id="299" r:id="rId47"/>
    <p:sldId id="300" r:id="rId48"/>
    <p:sldId id="301" r:id="rId49"/>
    <p:sldId id="302" r:id="rId50"/>
    <p:sldId id="303" r:id="rId51"/>
    <p:sldId id="355" r:id="rId52"/>
    <p:sldId id="304" r:id="rId53"/>
    <p:sldId id="305" r:id="rId54"/>
    <p:sldId id="306" r:id="rId55"/>
    <p:sldId id="309" r:id="rId56"/>
    <p:sldId id="307" r:id="rId57"/>
    <p:sldId id="308" r:id="rId58"/>
    <p:sldId id="310" r:id="rId59"/>
    <p:sldId id="311" r:id="rId60"/>
    <p:sldId id="312" r:id="rId61"/>
    <p:sldId id="313" r:id="rId62"/>
    <p:sldId id="314" r:id="rId63"/>
    <p:sldId id="315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31" r:id="rId75"/>
    <p:sldId id="332" r:id="rId76"/>
    <p:sldId id="335" r:id="rId77"/>
    <p:sldId id="336" r:id="rId78"/>
    <p:sldId id="337" r:id="rId79"/>
    <p:sldId id="338" r:id="rId80"/>
    <p:sldId id="340" r:id="rId81"/>
    <p:sldId id="341" r:id="rId82"/>
    <p:sldId id="342" r:id="rId83"/>
    <p:sldId id="356" r:id="rId84"/>
    <p:sldId id="358" r:id="rId85"/>
    <p:sldId id="350" r:id="rId8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41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ableStyles" Target="tableStyle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k3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Bok10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Bok3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Bok3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Bok3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Bok3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Bok6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Bok9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Bok5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Bok6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Bok9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k5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Bok3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Bok3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Bok3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Bok3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Bok3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Bok13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Bok13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Bok13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Bok13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Bok13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k6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Bok3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Bok13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Bok13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Bok5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Bok14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Bok14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Bok14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Bok5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Bok5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k6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k7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Bok10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Bok10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Bok10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Bok10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Trivsel og vennskap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'Ark9'!$D$8:$D$151</c:f>
              <c:numCache>
                <c:formatCode>###0.00</c:formatCode>
                <c:ptCount val="144"/>
                <c:pt idx="0">
                  <c:v>3.6300000000000003</c:v>
                </c:pt>
                <c:pt idx="1">
                  <c:v>2.8615384615384616</c:v>
                </c:pt>
                <c:pt idx="2">
                  <c:v>3.6666666666666665</c:v>
                </c:pt>
                <c:pt idx="3">
                  <c:v>3.72</c:v>
                </c:pt>
                <c:pt idx="4">
                  <c:v>3.5775862068965507</c:v>
                </c:pt>
                <c:pt idx="5">
                  <c:v>3.5800000000000005</c:v>
                </c:pt>
                <c:pt idx="6">
                  <c:v>3.9333333333333336</c:v>
                </c:pt>
                <c:pt idx="7">
                  <c:v>3.5913043478260862</c:v>
                </c:pt>
                <c:pt idx="8">
                  <c:v>3.7238095238095239</c:v>
                </c:pt>
                <c:pt idx="9">
                  <c:v>3.6916666666666664</c:v>
                </c:pt>
                <c:pt idx="10">
                  <c:v>3.4363636363636361</c:v>
                </c:pt>
                <c:pt idx="11">
                  <c:v>3.8413793103448275</c:v>
                </c:pt>
                <c:pt idx="12">
                  <c:v>3.5500000000000003</c:v>
                </c:pt>
                <c:pt idx="13">
                  <c:v>3.7166666666666663</c:v>
                </c:pt>
                <c:pt idx="14">
                  <c:v>3.7111111111111108</c:v>
                </c:pt>
                <c:pt idx="15">
                  <c:v>3.729411764705882</c:v>
                </c:pt>
                <c:pt idx="16">
                  <c:v>3.7157894736842101</c:v>
                </c:pt>
                <c:pt idx="17">
                  <c:v>3.7333333333333325</c:v>
                </c:pt>
                <c:pt idx="18">
                  <c:v>3.8719999999999999</c:v>
                </c:pt>
                <c:pt idx="19">
                  <c:v>3.6285714285714286</c:v>
                </c:pt>
                <c:pt idx="20">
                  <c:v>3.92</c:v>
                </c:pt>
                <c:pt idx="21">
                  <c:v>3.6999999999999997</c:v>
                </c:pt>
                <c:pt idx="22">
                  <c:v>3.8266666666666662</c:v>
                </c:pt>
                <c:pt idx="23">
                  <c:v>3.7307692307692308</c:v>
                </c:pt>
                <c:pt idx="24">
                  <c:v>3.494117647058824</c:v>
                </c:pt>
                <c:pt idx="25">
                  <c:v>3.7999999999999994</c:v>
                </c:pt>
                <c:pt idx="26">
                  <c:v>3.94</c:v>
                </c:pt>
                <c:pt idx="27">
                  <c:v>3.9250000000000003</c:v>
                </c:pt>
                <c:pt idx="28">
                  <c:v>3.9</c:v>
                </c:pt>
                <c:pt idx="29">
                  <c:v>3.5222222222222226</c:v>
                </c:pt>
                <c:pt idx="30">
                  <c:v>3.2266666666666666</c:v>
                </c:pt>
                <c:pt idx="31">
                  <c:v>3.8958333333333335</c:v>
                </c:pt>
                <c:pt idx="32">
                  <c:v>3.7583333333333333</c:v>
                </c:pt>
                <c:pt idx="33">
                  <c:v>3.7750000000000004</c:v>
                </c:pt>
                <c:pt idx="34">
                  <c:v>3.7784313725490186</c:v>
                </c:pt>
                <c:pt idx="35">
                  <c:v>3.9624999999999999</c:v>
                </c:pt>
                <c:pt idx="36">
                  <c:v>3.6874999999999996</c:v>
                </c:pt>
                <c:pt idx="37">
                  <c:v>3.445238095238095</c:v>
                </c:pt>
                <c:pt idx="38">
                  <c:v>3.7542857142857127</c:v>
                </c:pt>
                <c:pt idx="39">
                  <c:v>3.7733333333333334</c:v>
                </c:pt>
                <c:pt idx="40">
                  <c:v>3.7499999999999996</c:v>
                </c:pt>
                <c:pt idx="41">
                  <c:v>3.6499999999999995</c:v>
                </c:pt>
                <c:pt idx="42">
                  <c:v>3.566666666666666</c:v>
                </c:pt>
                <c:pt idx="43">
                  <c:v>3.7435897435897436</c:v>
                </c:pt>
                <c:pt idx="44">
                  <c:v>3.1750000000000003</c:v>
                </c:pt>
                <c:pt idx="45">
                  <c:v>3.5333333333333332</c:v>
                </c:pt>
                <c:pt idx="46">
                  <c:v>3.5746031746031757</c:v>
                </c:pt>
                <c:pt idx="47">
                  <c:v>3.6458333333333335</c:v>
                </c:pt>
                <c:pt idx="48">
                  <c:v>3.8533333333333331</c:v>
                </c:pt>
                <c:pt idx="49">
                  <c:v>3.7444444444444449</c:v>
                </c:pt>
                <c:pt idx="50">
                  <c:v>3.818055555555556</c:v>
                </c:pt>
                <c:pt idx="51">
                  <c:v>3.6399999999999992</c:v>
                </c:pt>
                <c:pt idx="52">
                  <c:v>3.5473684210526311</c:v>
                </c:pt>
                <c:pt idx="53">
                  <c:v>3.9</c:v>
                </c:pt>
                <c:pt idx="54">
                  <c:v>3.6812499999999999</c:v>
                </c:pt>
                <c:pt idx="55">
                  <c:v>3.564473684210526</c:v>
                </c:pt>
                <c:pt idx="56">
                  <c:v>3.3411764705882354</c:v>
                </c:pt>
                <c:pt idx="57">
                  <c:v>3.6279411764705882</c:v>
                </c:pt>
                <c:pt idx="58">
                  <c:v>3.7640350877192974</c:v>
                </c:pt>
                <c:pt idx="59">
                  <c:v>3.7238095238095239</c:v>
                </c:pt>
                <c:pt idx="60">
                  <c:v>3.7428571428571429</c:v>
                </c:pt>
                <c:pt idx="61">
                  <c:v>3.7904761904761903</c:v>
                </c:pt>
                <c:pt idx="62">
                  <c:v>3.7083333333333335</c:v>
                </c:pt>
                <c:pt idx="63">
                  <c:v>3.8535714285714282</c:v>
                </c:pt>
                <c:pt idx="64">
                  <c:v>3.9882352941176471</c:v>
                </c:pt>
                <c:pt idx="65">
                  <c:v>3.8</c:v>
                </c:pt>
                <c:pt idx="66">
                  <c:v>3.706451612903225</c:v>
                </c:pt>
                <c:pt idx="67">
                  <c:v>3.8173913043478249</c:v>
                </c:pt>
                <c:pt idx="68">
                  <c:v>3.8559999999999999</c:v>
                </c:pt>
                <c:pt idx="69">
                  <c:v>3.8371794871794873</c:v>
                </c:pt>
                <c:pt idx="70">
                  <c:v>3.672727272727272</c:v>
                </c:pt>
                <c:pt idx="71">
                  <c:v>3.5846153846153848</c:v>
                </c:pt>
                <c:pt idx="72">
                  <c:v>3.7040000000000011</c:v>
                </c:pt>
                <c:pt idx="73">
                  <c:v>3.5875000000000004</c:v>
                </c:pt>
                <c:pt idx="74">
                  <c:v>3.7382352941176471</c:v>
                </c:pt>
                <c:pt idx="75">
                  <c:v>3.68</c:v>
                </c:pt>
                <c:pt idx="76">
                  <c:v>3.6078947368421059</c:v>
                </c:pt>
                <c:pt idx="77">
                  <c:v>3.6267857142857145</c:v>
                </c:pt>
                <c:pt idx="78">
                  <c:v>3.5304347826086953</c:v>
                </c:pt>
                <c:pt idx="79">
                  <c:v>3.6124999999999998</c:v>
                </c:pt>
                <c:pt idx="80">
                  <c:v>3.5</c:v>
                </c:pt>
                <c:pt idx="81">
                  <c:v>3.4333333333333331</c:v>
                </c:pt>
                <c:pt idx="82">
                  <c:v>3.7538461538461538</c:v>
                </c:pt>
                <c:pt idx="83">
                  <c:v>3.5250000000000004</c:v>
                </c:pt>
                <c:pt idx="84">
                  <c:v>3.615686274509804</c:v>
                </c:pt>
                <c:pt idx="85">
                  <c:v>3.7157894736842101</c:v>
                </c:pt>
                <c:pt idx="86">
                  <c:v>3.6620689655172414</c:v>
                </c:pt>
                <c:pt idx="87">
                  <c:v>3.600000000000001</c:v>
                </c:pt>
                <c:pt idx="88">
                  <c:v>3.8</c:v>
                </c:pt>
                <c:pt idx="89">
                  <c:v>3.6749999999999998</c:v>
                </c:pt>
                <c:pt idx="90">
                  <c:v>3.5249999999999999</c:v>
                </c:pt>
                <c:pt idx="91">
                  <c:v>3.628571428571429</c:v>
                </c:pt>
                <c:pt idx="92">
                  <c:v>3.7541666666666669</c:v>
                </c:pt>
                <c:pt idx="93">
                  <c:v>3.3714285714285723</c:v>
                </c:pt>
                <c:pt idx="94">
                  <c:v>3.8444444444444437</c:v>
                </c:pt>
                <c:pt idx="95">
                  <c:v>3.4999999999999996</c:v>
                </c:pt>
                <c:pt idx="96">
                  <c:v>3.7882352941176474</c:v>
                </c:pt>
                <c:pt idx="97">
                  <c:v>3.8658536585365852</c:v>
                </c:pt>
                <c:pt idx="98">
                  <c:v>3.6133333333333328</c:v>
                </c:pt>
                <c:pt idx="99">
                  <c:v>3.7428571428571429</c:v>
                </c:pt>
                <c:pt idx="100">
                  <c:v>3.6666666666666665</c:v>
                </c:pt>
                <c:pt idx="101">
                  <c:v>3.4375</c:v>
                </c:pt>
                <c:pt idx="102">
                  <c:v>3.6000000000000005</c:v>
                </c:pt>
                <c:pt idx="103">
                  <c:v>3.7153846153846146</c:v>
                </c:pt>
                <c:pt idx="104">
                  <c:v>3.7142857142857144</c:v>
                </c:pt>
                <c:pt idx="105">
                  <c:v>3.6288888888888891</c:v>
                </c:pt>
                <c:pt idx="106">
                  <c:v>3.6785714285714284</c:v>
                </c:pt>
                <c:pt idx="107">
                  <c:v>3.740384615384615</c:v>
                </c:pt>
                <c:pt idx="108">
                  <c:v>3.8</c:v>
                </c:pt>
                <c:pt idx="109">
                  <c:v>3.7562499999999996</c:v>
                </c:pt>
                <c:pt idx="110">
                  <c:v>3.871428571428571</c:v>
                </c:pt>
                <c:pt idx="111">
                  <c:v>3.8520833333333337</c:v>
                </c:pt>
                <c:pt idx="112">
                  <c:v>3.6727272727272724</c:v>
                </c:pt>
                <c:pt idx="113">
                  <c:v>3.7642857142857133</c:v>
                </c:pt>
                <c:pt idx="114">
                  <c:v>3.2571428571428571</c:v>
                </c:pt>
                <c:pt idx="115">
                  <c:v>3.2666666666666666</c:v>
                </c:pt>
                <c:pt idx="116">
                  <c:v>3.56</c:v>
                </c:pt>
                <c:pt idx="117">
                  <c:v>3.7625000000000002</c:v>
                </c:pt>
                <c:pt idx="118">
                  <c:v>3.6444444444444448</c:v>
                </c:pt>
                <c:pt idx="119">
                  <c:v>3.4545454545454546</c:v>
                </c:pt>
                <c:pt idx="120">
                  <c:v>3.5111111111111111</c:v>
                </c:pt>
                <c:pt idx="121">
                  <c:v>3.9058823529411768</c:v>
                </c:pt>
                <c:pt idx="122">
                  <c:v>3.4666666666666668</c:v>
                </c:pt>
                <c:pt idx="123">
                  <c:v>3.8200000000000003</c:v>
                </c:pt>
                <c:pt idx="124">
                  <c:v>3.6</c:v>
                </c:pt>
                <c:pt idx="125">
                  <c:v>3.8142857142857141</c:v>
                </c:pt>
                <c:pt idx="126">
                  <c:v>3.6296296296296293</c:v>
                </c:pt>
                <c:pt idx="127">
                  <c:v>3.4846153846153851</c:v>
                </c:pt>
                <c:pt idx="128">
                  <c:v>3.8299999999999996</c:v>
                </c:pt>
                <c:pt idx="129">
                  <c:v>3.6260869565217386</c:v>
                </c:pt>
                <c:pt idx="130">
                  <c:v>3.4285714285714284</c:v>
                </c:pt>
                <c:pt idx="131">
                  <c:v>3.6239999999999997</c:v>
                </c:pt>
                <c:pt idx="132">
                  <c:v>3.6214285714285714</c:v>
                </c:pt>
                <c:pt idx="133">
                  <c:v>3.875</c:v>
                </c:pt>
                <c:pt idx="134">
                  <c:v>3.5571428571428574</c:v>
                </c:pt>
                <c:pt idx="135">
                  <c:v>3.7624999999999997</c:v>
                </c:pt>
                <c:pt idx="136">
                  <c:v>3.709090909090909</c:v>
                </c:pt>
                <c:pt idx="137">
                  <c:v>3.6142857142857139</c:v>
                </c:pt>
                <c:pt idx="138">
                  <c:v>3.5500000000000003</c:v>
                </c:pt>
                <c:pt idx="139">
                  <c:v>3.6000000000000005</c:v>
                </c:pt>
                <c:pt idx="140">
                  <c:v>3.65</c:v>
                </c:pt>
                <c:pt idx="141">
                  <c:v>3.6258064516129025</c:v>
                </c:pt>
                <c:pt idx="142">
                  <c:v>3.2909090909090906</c:v>
                </c:pt>
                <c:pt idx="143">
                  <c:v>3.8166666666666669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AEB-494D-B5D0-34EF461F9D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337728"/>
        <c:axId val="118161376"/>
      </c:lineChart>
      <c:catAx>
        <c:axId val="117337728"/>
        <c:scaling>
          <c:orientation val="minMax"/>
        </c:scaling>
        <c:delete val="1"/>
        <c:axPos val="b"/>
        <c:majorTickMark val="none"/>
        <c:minorTickMark val="none"/>
        <c:tickLblPos val="nextTo"/>
        <c:crossAx val="118161376"/>
        <c:crosses val="autoZero"/>
        <c:auto val="1"/>
        <c:lblAlgn val="ctr"/>
        <c:lblOffset val="100"/>
        <c:noMultiLvlLbl val="0"/>
      </c:catAx>
      <c:valAx>
        <c:axId val="118161376"/>
        <c:scaling>
          <c:orientation val="minMax"/>
          <c:max val="4"/>
          <c:min val="2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733772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'Ark2'!$G$7</c:f>
              <c:strCache>
                <c:ptCount val="1"/>
                <c:pt idx="0">
                  <c:v>Gjenkjennelse av ord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'Ark2'!$F$8:$F$11</c:f>
              <c:strCache>
                <c:ptCount val="4"/>
                <c:pt idx="0">
                  <c:v>Kongsvingerregionen</c:v>
                </c:pt>
                <c:pt idx="1">
                  <c:v>Hedmarken</c:v>
                </c:pt>
                <c:pt idx="2">
                  <c:v>Nord-Østerdal</c:v>
                </c:pt>
                <c:pt idx="3">
                  <c:v>Sør-Østerdal</c:v>
                </c:pt>
              </c:strCache>
            </c:strRef>
          </c:cat>
          <c:val>
            <c:numRef>
              <c:f>'Ark2'!$G$8:$G$11</c:f>
              <c:numCache>
                <c:formatCode>0</c:formatCode>
                <c:ptCount val="4"/>
                <c:pt idx="0">
                  <c:v>497.98077392157887</c:v>
                </c:pt>
                <c:pt idx="1">
                  <c:v>499.00253730587303</c:v>
                </c:pt>
                <c:pt idx="2">
                  <c:v>504.00931019183946</c:v>
                </c:pt>
                <c:pt idx="3">
                  <c:v>502.30452218150134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FE9-4649-AE59-43184933DD64}"/>
            </c:ext>
          </c:extLst>
        </c:ser>
        <c:ser>
          <c:idx val="1"/>
          <c:order val="1"/>
          <c:tx>
            <c:strRef>
              <c:f>'Ark2'!$H$7</c:f>
              <c:strCache>
                <c:ptCount val="1"/>
                <c:pt idx="0">
                  <c:v>Gjenkjennelse av bokstaver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'Ark2'!$F$8:$F$11</c:f>
              <c:strCache>
                <c:ptCount val="4"/>
                <c:pt idx="0">
                  <c:v>Kongsvingerregionen</c:v>
                </c:pt>
                <c:pt idx="1">
                  <c:v>Hedmarken</c:v>
                </c:pt>
                <c:pt idx="2">
                  <c:v>Nord-Østerdal</c:v>
                </c:pt>
                <c:pt idx="3">
                  <c:v>Sør-Østerdal</c:v>
                </c:pt>
              </c:strCache>
            </c:strRef>
          </c:cat>
          <c:val>
            <c:numRef>
              <c:f>'Ark2'!$H$8:$H$11</c:f>
              <c:numCache>
                <c:formatCode>0</c:formatCode>
                <c:ptCount val="4"/>
                <c:pt idx="0">
                  <c:v>492.48464583031409</c:v>
                </c:pt>
                <c:pt idx="1">
                  <c:v>501.00571020633527</c:v>
                </c:pt>
                <c:pt idx="2">
                  <c:v>506.09639318023716</c:v>
                </c:pt>
                <c:pt idx="3">
                  <c:v>503.29035487053613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FE9-4649-AE59-43184933DD64}"/>
            </c:ext>
          </c:extLst>
        </c:ser>
        <c:ser>
          <c:idx val="2"/>
          <c:order val="2"/>
          <c:tx>
            <c:strRef>
              <c:f>'Ark2'!$I$7</c:f>
              <c:strCache>
                <c:ptCount val="1"/>
                <c:pt idx="0">
                  <c:v>gjenkjennelse av geometriske figurer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'Ark2'!$F$8:$F$11</c:f>
              <c:strCache>
                <c:ptCount val="4"/>
                <c:pt idx="0">
                  <c:v>Kongsvingerregionen</c:v>
                </c:pt>
                <c:pt idx="1">
                  <c:v>Hedmarken</c:v>
                </c:pt>
                <c:pt idx="2">
                  <c:v>Nord-Østerdal</c:v>
                </c:pt>
                <c:pt idx="3">
                  <c:v>Sør-Østerdal</c:v>
                </c:pt>
              </c:strCache>
            </c:strRef>
          </c:cat>
          <c:val>
            <c:numRef>
              <c:f>'Ark2'!$I$8:$I$11</c:f>
              <c:numCache>
                <c:formatCode>0</c:formatCode>
                <c:ptCount val="4"/>
                <c:pt idx="0">
                  <c:v>501.32377199901254</c:v>
                </c:pt>
                <c:pt idx="1">
                  <c:v>505.65030658310121</c:v>
                </c:pt>
                <c:pt idx="2">
                  <c:v>471.02916782698657</c:v>
                </c:pt>
                <c:pt idx="3">
                  <c:v>500.13040353995046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FE9-4649-AE59-43184933DD64}"/>
            </c:ext>
          </c:extLst>
        </c:ser>
        <c:ser>
          <c:idx val="3"/>
          <c:order val="3"/>
          <c:tx>
            <c:strRef>
              <c:f>'Ark2'!$J$7</c:f>
              <c:strCache>
                <c:ptCount val="1"/>
                <c:pt idx="0">
                  <c:v>Gjenkjennelse av tall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'Ark2'!$F$8:$F$11</c:f>
              <c:strCache>
                <c:ptCount val="4"/>
                <c:pt idx="0">
                  <c:v>Kongsvingerregionen</c:v>
                </c:pt>
                <c:pt idx="1">
                  <c:v>Hedmarken</c:v>
                </c:pt>
                <c:pt idx="2">
                  <c:v>Nord-Østerdal</c:v>
                </c:pt>
                <c:pt idx="3">
                  <c:v>Sør-Østerdal</c:v>
                </c:pt>
              </c:strCache>
            </c:strRef>
          </c:cat>
          <c:val>
            <c:numRef>
              <c:f>'Ark2'!$J$8:$J$11</c:f>
              <c:numCache>
                <c:formatCode>0</c:formatCode>
                <c:ptCount val="4"/>
                <c:pt idx="0">
                  <c:v>494.00481746493256</c:v>
                </c:pt>
                <c:pt idx="1">
                  <c:v>503.07748953301473</c:v>
                </c:pt>
                <c:pt idx="2">
                  <c:v>489.80957542154226</c:v>
                </c:pt>
                <c:pt idx="3">
                  <c:v>504.78815148165029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FE9-4649-AE59-43184933DD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9232368"/>
        <c:axId val="559232928"/>
      </c:barChart>
      <c:catAx>
        <c:axId val="559232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9232928"/>
        <c:crosses val="autoZero"/>
        <c:auto val="1"/>
        <c:lblAlgn val="ctr"/>
        <c:lblOffset val="100"/>
        <c:noMultiLvlLbl val="0"/>
      </c:catAx>
      <c:valAx>
        <c:axId val="559232928"/>
        <c:scaling>
          <c:orientation val="minMax"/>
          <c:max val="580"/>
          <c:min val="4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9232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'Ark1'!$H$7</c:f>
              <c:strCache>
                <c:ptCount val="1"/>
                <c:pt idx="0">
                  <c:v>Gutt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'Ark1'!$G$8:$G$10</c:f>
              <c:strCache>
                <c:ptCount val="3"/>
                <c:pt idx="0">
                  <c:v>Trivsel og vennskap</c:v>
                </c:pt>
                <c:pt idx="1">
                  <c:v>Erting</c:v>
                </c:pt>
                <c:pt idx="2">
                  <c:v>Relasjon til voksen</c:v>
                </c:pt>
              </c:strCache>
            </c:strRef>
          </c:cat>
          <c:val>
            <c:numRef>
              <c:f>'Ark1'!$H$8:$H$10</c:f>
              <c:numCache>
                <c:formatCode>0</c:formatCode>
                <c:ptCount val="3"/>
                <c:pt idx="0">
                  <c:v>496.95261986054311</c:v>
                </c:pt>
                <c:pt idx="1">
                  <c:v>497.83108347147197</c:v>
                </c:pt>
                <c:pt idx="2">
                  <c:v>494.93892707402864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364-4AC4-89F5-0B7E3019AB79}"/>
            </c:ext>
          </c:extLst>
        </c:ser>
        <c:ser>
          <c:idx val="1"/>
          <c:order val="1"/>
          <c:tx>
            <c:strRef>
              <c:f>'Ark1'!$I$7</c:f>
              <c:strCache>
                <c:ptCount val="1"/>
                <c:pt idx="0">
                  <c:v>Jente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'Ark1'!$G$8:$G$10</c:f>
              <c:strCache>
                <c:ptCount val="3"/>
                <c:pt idx="0">
                  <c:v>Trivsel og vennskap</c:v>
                </c:pt>
                <c:pt idx="1">
                  <c:v>Erting</c:v>
                </c:pt>
                <c:pt idx="2">
                  <c:v>Relasjon til voksen</c:v>
                </c:pt>
              </c:strCache>
            </c:strRef>
          </c:cat>
          <c:val>
            <c:numRef>
              <c:f>'Ark1'!$I$8:$I$10</c:f>
              <c:numCache>
                <c:formatCode>0</c:formatCode>
                <c:ptCount val="3"/>
                <c:pt idx="0">
                  <c:v>503.01741994145675</c:v>
                </c:pt>
                <c:pt idx="1">
                  <c:v>502.15212688615378</c:v>
                </c:pt>
                <c:pt idx="2">
                  <c:v>505.00776106228494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364-4AC4-89F5-0B7E3019AB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9235728"/>
        <c:axId val="559236288"/>
      </c:barChart>
      <c:catAx>
        <c:axId val="559235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9236288"/>
        <c:crosses val="autoZero"/>
        <c:auto val="1"/>
        <c:lblAlgn val="ctr"/>
        <c:lblOffset val="100"/>
        <c:noMultiLvlLbl val="0"/>
      </c:catAx>
      <c:valAx>
        <c:axId val="559236288"/>
        <c:scaling>
          <c:orientation val="minMax"/>
          <c:max val="580"/>
          <c:min val="4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9235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'Ark1'!$H$7</c:f>
              <c:strCache>
                <c:ptCount val="1"/>
                <c:pt idx="0">
                  <c:v>Gutt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'Ark1'!$G$11:$G$14</c:f>
              <c:strCache>
                <c:ptCount val="4"/>
                <c:pt idx="0">
                  <c:v>Gjenkjennelse av tall</c:v>
                </c:pt>
                <c:pt idx="1">
                  <c:v>Gjenkjennelse av geometriske figurer</c:v>
                </c:pt>
                <c:pt idx="2">
                  <c:v>Gjenkjennelse av bokstaver</c:v>
                </c:pt>
                <c:pt idx="3">
                  <c:v>Gjenkjennelse av ord</c:v>
                </c:pt>
              </c:strCache>
            </c:strRef>
          </c:cat>
          <c:val>
            <c:numRef>
              <c:f>'Ark1'!$H$11:$H$14</c:f>
              <c:numCache>
                <c:formatCode>0</c:formatCode>
                <c:ptCount val="4"/>
                <c:pt idx="0">
                  <c:v>497.14182379844044</c:v>
                </c:pt>
                <c:pt idx="1">
                  <c:v>499.8057930451123</c:v>
                </c:pt>
                <c:pt idx="2">
                  <c:v>486.45679333446571</c:v>
                </c:pt>
                <c:pt idx="3">
                  <c:v>490.92566204355148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5D3-4BFA-807B-63904CCB9D80}"/>
            </c:ext>
          </c:extLst>
        </c:ser>
        <c:ser>
          <c:idx val="1"/>
          <c:order val="1"/>
          <c:tx>
            <c:strRef>
              <c:f>'Ark1'!$I$7</c:f>
              <c:strCache>
                <c:ptCount val="1"/>
                <c:pt idx="0">
                  <c:v>Jente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'Ark1'!$G$11:$G$14</c:f>
              <c:strCache>
                <c:ptCount val="4"/>
                <c:pt idx="0">
                  <c:v>Gjenkjennelse av tall</c:v>
                </c:pt>
                <c:pt idx="1">
                  <c:v>Gjenkjennelse av geometriske figurer</c:v>
                </c:pt>
                <c:pt idx="2">
                  <c:v>Gjenkjennelse av bokstaver</c:v>
                </c:pt>
                <c:pt idx="3">
                  <c:v>Gjenkjennelse av ord</c:v>
                </c:pt>
              </c:strCache>
            </c:strRef>
          </c:cat>
          <c:val>
            <c:numRef>
              <c:f>'Ark1'!$I$11:$I$14</c:f>
              <c:numCache>
                <c:formatCode>0</c:formatCode>
                <c:ptCount val="4"/>
                <c:pt idx="0">
                  <c:v>502.826016694369</c:v>
                </c:pt>
                <c:pt idx="1">
                  <c:v>500.19215835831722</c:v>
                </c:pt>
                <c:pt idx="2">
                  <c:v>513.4093994013723</c:v>
                </c:pt>
                <c:pt idx="3">
                  <c:v>508.95816577777418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5D3-4BFA-807B-63904CCB9D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9239088"/>
        <c:axId val="559239648"/>
      </c:barChart>
      <c:catAx>
        <c:axId val="559239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9239648"/>
        <c:crosses val="autoZero"/>
        <c:auto val="1"/>
        <c:lblAlgn val="ctr"/>
        <c:lblOffset val="100"/>
        <c:noMultiLvlLbl val="0"/>
      </c:catAx>
      <c:valAx>
        <c:axId val="559239648"/>
        <c:scaling>
          <c:orientation val="minMax"/>
          <c:max val="580"/>
          <c:min val="4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9239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2"/>
          <c:order val="0"/>
          <c:tx>
            <c:strRef>
              <c:f>'Ark2'!$G$10</c:f>
              <c:strCache>
                <c:ptCount val="1"/>
                <c:pt idx="0">
                  <c:v>Relasjon til voksen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'Ark2'!$H$7:$L$7</c:f>
              <c:strCache>
                <c:ptCount val="5"/>
                <c:pt idx="0">
                  <c:v>Mer enn tre års høyere utdanning </c:v>
                </c:pt>
                <c:pt idx="1">
                  <c:v>Fra ett til og med tre års høyere utdanning </c:v>
                </c:pt>
                <c:pt idx="2">
                  <c:v>Allmennfaglig videregående opplæring</c:v>
                </c:pt>
                <c:pt idx="3">
                  <c:v>Yrkesfaglig videregående opplæring</c:v>
                </c:pt>
                <c:pt idx="4">
                  <c:v>Grunnskole</c:v>
                </c:pt>
              </c:strCache>
            </c:strRef>
          </c:cat>
          <c:val>
            <c:numRef>
              <c:f>'Ark2'!$H$10:$L$10</c:f>
              <c:numCache>
                <c:formatCode>0</c:formatCode>
                <c:ptCount val="5"/>
                <c:pt idx="0">
                  <c:v>505.37106255015954</c:v>
                </c:pt>
                <c:pt idx="1">
                  <c:v>498.04975522708168</c:v>
                </c:pt>
                <c:pt idx="2">
                  <c:v>487.19968025669488</c:v>
                </c:pt>
                <c:pt idx="3">
                  <c:v>496.52585386548793</c:v>
                </c:pt>
                <c:pt idx="4">
                  <c:v>505.12614786787429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3F3-43A8-A9F7-C1E9D2D01444}"/>
            </c:ext>
          </c:extLst>
        </c:ser>
        <c:ser>
          <c:idx val="1"/>
          <c:order val="1"/>
          <c:tx>
            <c:strRef>
              <c:f>'Ark2'!$G$9</c:f>
              <c:strCache>
                <c:ptCount val="1"/>
                <c:pt idx="0">
                  <c:v>Erting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'Ark2'!$H$7:$L$7</c:f>
              <c:strCache>
                <c:ptCount val="5"/>
                <c:pt idx="0">
                  <c:v>Mer enn tre års høyere utdanning </c:v>
                </c:pt>
                <c:pt idx="1">
                  <c:v>Fra ett til og med tre års høyere utdanning </c:v>
                </c:pt>
                <c:pt idx="2">
                  <c:v>Allmennfaglig videregående opplæring</c:v>
                </c:pt>
                <c:pt idx="3">
                  <c:v>Yrkesfaglig videregående opplæring</c:v>
                </c:pt>
                <c:pt idx="4">
                  <c:v>Grunnskole</c:v>
                </c:pt>
              </c:strCache>
            </c:strRef>
          </c:cat>
          <c:val>
            <c:numRef>
              <c:f>'Ark2'!$H$9:$L$9</c:f>
              <c:numCache>
                <c:formatCode>0</c:formatCode>
                <c:ptCount val="5"/>
                <c:pt idx="0">
                  <c:v>501.88429001815814</c:v>
                </c:pt>
                <c:pt idx="1">
                  <c:v>505.72544710853111</c:v>
                </c:pt>
                <c:pt idx="2">
                  <c:v>483.9024492328104</c:v>
                </c:pt>
                <c:pt idx="3">
                  <c:v>496.66268807722969</c:v>
                </c:pt>
                <c:pt idx="4">
                  <c:v>499.24830162030349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3F3-43A8-A9F7-C1E9D2D01444}"/>
            </c:ext>
          </c:extLst>
        </c:ser>
        <c:ser>
          <c:idx val="0"/>
          <c:order val="2"/>
          <c:tx>
            <c:strRef>
              <c:f>'Ark2'!$G$8</c:f>
              <c:strCache>
                <c:ptCount val="1"/>
                <c:pt idx="0">
                  <c:v>Trivsel og vennskap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'Ark2'!$H$7:$L$7</c:f>
              <c:strCache>
                <c:ptCount val="5"/>
                <c:pt idx="0">
                  <c:v>Mer enn tre års høyere utdanning </c:v>
                </c:pt>
                <c:pt idx="1">
                  <c:v>Fra ett til og med tre års høyere utdanning </c:v>
                </c:pt>
                <c:pt idx="2">
                  <c:v>Allmennfaglig videregående opplæring</c:v>
                </c:pt>
                <c:pt idx="3">
                  <c:v>Yrkesfaglig videregående opplæring</c:v>
                </c:pt>
                <c:pt idx="4">
                  <c:v>Grunnskole</c:v>
                </c:pt>
              </c:strCache>
            </c:strRef>
          </c:cat>
          <c:val>
            <c:numRef>
              <c:f>'Ark2'!$H$8:$L$8</c:f>
              <c:numCache>
                <c:formatCode>0</c:formatCode>
                <c:ptCount val="5"/>
                <c:pt idx="0">
                  <c:v>501.46820306246417</c:v>
                </c:pt>
                <c:pt idx="1">
                  <c:v>496.7678170144186</c:v>
                </c:pt>
                <c:pt idx="2">
                  <c:v>489.02884494019315</c:v>
                </c:pt>
                <c:pt idx="3">
                  <c:v>503.10399520589823</c:v>
                </c:pt>
                <c:pt idx="4">
                  <c:v>510.67447045060908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3F3-43A8-A9F7-C1E9D2D014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9243008"/>
        <c:axId val="559243568"/>
      </c:barChart>
      <c:catAx>
        <c:axId val="559243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9243568"/>
        <c:crosses val="autoZero"/>
        <c:auto val="1"/>
        <c:lblAlgn val="ctr"/>
        <c:lblOffset val="100"/>
        <c:noMultiLvlLbl val="0"/>
      </c:catAx>
      <c:valAx>
        <c:axId val="559243568"/>
        <c:scaling>
          <c:orientation val="minMax"/>
          <c:max val="580"/>
          <c:min val="4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9243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3"/>
          <c:order val="0"/>
          <c:tx>
            <c:strRef>
              <c:f>'Ark2'!$G$14</c:f>
              <c:strCache>
                <c:ptCount val="1"/>
                <c:pt idx="0">
                  <c:v>Gjenkjennelse av ord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'Ark2'!$H$7:$L$7</c:f>
              <c:strCache>
                <c:ptCount val="5"/>
                <c:pt idx="0">
                  <c:v>Mer enn tre års høyere utdanning </c:v>
                </c:pt>
                <c:pt idx="1">
                  <c:v>Fra ett til og med tre års høyere utdanning </c:v>
                </c:pt>
                <c:pt idx="2">
                  <c:v>Allmennfaglig videregående opplæring</c:v>
                </c:pt>
                <c:pt idx="3">
                  <c:v>Yrkesfaglig videregående opplæring</c:v>
                </c:pt>
                <c:pt idx="4">
                  <c:v>Grunnskole</c:v>
                </c:pt>
              </c:strCache>
            </c:strRef>
          </c:cat>
          <c:val>
            <c:numRef>
              <c:f>'Ark2'!$H$14:$L$14</c:f>
              <c:numCache>
                <c:formatCode>0</c:formatCode>
                <c:ptCount val="5"/>
                <c:pt idx="0">
                  <c:v>514.10230972730767</c:v>
                </c:pt>
                <c:pt idx="1">
                  <c:v>502.09513484758457</c:v>
                </c:pt>
                <c:pt idx="2">
                  <c:v>490.81183210449802</c:v>
                </c:pt>
                <c:pt idx="3">
                  <c:v>479.54645007778186</c:v>
                </c:pt>
                <c:pt idx="4">
                  <c:v>481.27169963141483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61B-4880-B02A-C8AD31C43C5F}"/>
            </c:ext>
          </c:extLst>
        </c:ser>
        <c:ser>
          <c:idx val="2"/>
          <c:order val="1"/>
          <c:tx>
            <c:strRef>
              <c:f>'Ark2'!$G$13</c:f>
              <c:strCache>
                <c:ptCount val="1"/>
                <c:pt idx="0">
                  <c:v>Gjenkjennelse av bokstaver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'Ark2'!$H$7:$L$7</c:f>
              <c:strCache>
                <c:ptCount val="5"/>
                <c:pt idx="0">
                  <c:v>Mer enn tre års høyere utdanning </c:v>
                </c:pt>
                <c:pt idx="1">
                  <c:v>Fra ett til og med tre års høyere utdanning </c:v>
                </c:pt>
                <c:pt idx="2">
                  <c:v>Allmennfaglig videregående opplæring</c:v>
                </c:pt>
                <c:pt idx="3">
                  <c:v>Yrkesfaglig videregående opplæring</c:v>
                </c:pt>
                <c:pt idx="4">
                  <c:v>Grunnskole</c:v>
                </c:pt>
              </c:strCache>
            </c:strRef>
          </c:cat>
          <c:val>
            <c:numRef>
              <c:f>'Ark2'!$H$13:$L$13</c:f>
              <c:numCache>
                <c:formatCode>0</c:formatCode>
                <c:ptCount val="5"/>
                <c:pt idx="0">
                  <c:v>516.41736021139036</c:v>
                </c:pt>
                <c:pt idx="1">
                  <c:v>504.56712529586014</c:v>
                </c:pt>
                <c:pt idx="2">
                  <c:v>495.18312919075123</c:v>
                </c:pt>
                <c:pt idx="3">
                  <c:v>474.95038663486019</c:v>
                </c:pt>
                <c:pt idx="4">
                  <c:v>463.88773439553898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61B-4880-B02A-C8AD31C43C5F}"/>
            </c:ext>
          </c:extLst>
        </c:ser>
        <c:ser>
          <c:idx val="1"/>
          <c:order val="2"/>
          <c:tx>
            <c:strRef>
              <c:f>'Ark2'!$G$12</c:f>
              <c:strCache>
                <c:ptCount val="1"/>
                <c:pt idx="0">
                  <c:v>Gjenkjennelse av geometriske figurer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'Ark2'!$H$7:$L$7</c:f>
              <c:strCache>
                <c:ptCount val="5"/>
                <c:pt idx="0">
                  <c:v>Mer enn tre års høyere utdanning </c:v>
                </c:pt>
                <c:pt idx="1">
                  <c:v>Fra ett til og med tre års høyere utdanning </c:v>
                </c:pt>
                <c:pt idx="2">
                  <c:v>Allmennfaglig videregående opplæring</c:v>
                </c:pt>
                <c:pt idx="3">
                  <c:v>Yrkesfaglig videregående opplæring</c:v>
                </c:pt>
                <c:pt idx="4">
                  <c:v>Grunnskole</c:v>
                </c:pt>
              </c:strCache>
            </c:strRef>
          </c:cat>
          <c:val>
            <c:numRef>
              <c:f>'Ark2'!$H$12:$L$12</c:f>
              <c:numCache>
                <c:formatCode>0</c:formatCode>
                <c:ptCount val="5"/>
                <c:pt idx="0">
                  <c:v>513.98538350503293</c:v>
                </c:pt>
                <c:pt idx="1">
                  <c:v>503.95729341335675</c:v>
                </c:pt>
                <c:pt idx="2">
                  <c:v>482.62915488906958</c:v>
                </c:pt>
                <c:pt idx="3">
                  <c:v>484.11401101789119</c:v>
                </c:pt>
                <c:pt idx="4">
                  <c:v>470.8494335302529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61B-4880-B02A-C8AD31C43C5F}"/>
            </c:ext>
          </c:extLst>
        </c:ser>
        <c:ser>
          <c:idx val="0"/>
          <c:order val="3"/>
          <c:tx>
            <c:strRef>
              <c:f>'Ark2'!$G$11</c:f>
              <c:strCache>
                <c:ptCount val="1"/>
                <c:pt idx="0">
                  <c:v>Gjenkjennelse av tall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'Ark2'!$H$7:$L$7</c:f>
              <c:strCache>
                <c:ptCount val="5"/>
                <c:pt idx="0">
                  <c:v>Mer enn tre års høyere utdanning </c:v>
                </c:pt>
                <c:pt idx="1">
                  <c:v>Fra ett til og med tre års høyere utdanning </c:v>
                </c:pt>
                <c:pt idx="2">
                  <c:v>Allmennfaglig videregående opplæring</c:v>
                </c:pt>
                <c:pt idx="3">
                  <c:v>Yrkesfaglig videregående opplæring</c:v>
                </c:pt>
                <c:pt idx="4">
                  <c:v>Grunnskole</c:v>
                </c:pt>
              </c:strCache>
            </c:strRef>
          </c:cat>
          <c:val>
            <c:numRef>
              <c:f>'Ark2'!$H$11:$L$11</c:f>
              <c:numCache>
                <c:formatCode>0</c:formatCode>
                <c:ptCount val="5"/>
                <c:pt idx="0">
                  <c:v>517.51148411947838</c:v>
                </c:pt>
                <c:pt idx="1">
                  <c:v>498.4427155737028</c:v>
                </c:pt>
                <c:pt idx="2">
                  <c:v>489.0760613280367</c:v>
                </c:pt>
                <c:pt idx="3">
                  <c:v>480.14466005498906</c:v>
                </c:pt>
                <c:pt idx="4">
                  <c:v>475.91674798989254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61B-4880-B02A-C8AD31C43C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9955792"/>
        <c:axId val="559956352"/>
      </c:barChart>
      <c:catAx>
        <c:axId val="5599557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9956352"/>
        <c:crosses val="autoZero"/>
        <c:auto val="1"/>
        <c:lblAlgn val="ctr"/>
        <c:lblOffset val="100"/>
        <c:noMultiLvlLbl val="0"/>
      </c:catAx>
      <c:valAx>
        <c:axId val="559956352"/>
        <c:scaling>
          <c:orientation val="minMax"/>
          <c:max val="580"/>
          <c:min val="4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995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Sosiale ferdigheter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'barn,pedled,foreldre45'!$O$7</c:f>
              <c:strCache>
                <c:ptCount val="1"/>
                <c:pt idx="0">
                  <c:v>Selvkontroll og empati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multiLvlStrRef>
              <c:f>'barn,pedled,foreldre45'!$G$8:$H$29</c:f>
              <c:multiLvlStrCache>
                <c:ptCount val="22"/>
                <c:lvl>
                  <c:pt idx="0">
                    <c:v>Åsnes</c:v>
                  </c:pt>
                  <c:pt idx="1">
                    <c:v>Eidskog</c:v>
                  </c:pt>
                  <c:pt idx="2">
                    <c:v>Grue</c:v>
                  </c:pt>
                  <c:pt idx="3">
                    <c:v>Kongsvinger</c:v>
                  </c:pt>
                  <c:pt idx="4">
                    <c:v>Nord-Odal</c:v>
                  </c:pt>
                  <c:pt idx="5">
                    <c:v>Sør-Odal</c:v>
                  </c:pt>
                  <c:pt idx="6">
                    <c:v>Hamar</c:v>
                  </c:pt>
                  <c:pt idx="7">
                    <c:v>Løten</c:v>
                  </c:pt>
                  <c:pt idx="8">
                    <c:v>Ringsaker</c:v>
                  </c:pt>
                  <c:pt idx="9">
                    <c:v>Stange</c:v>
                  </c:pt>
                  <c:pt idx="10">
                    <c:v>Alvdal</c:v>
                  </c:pt>
                  <c:pt idx="11">
                    <c:v>Folldal</c:v>
                  </c:pt>
                  <c:pt idx="12">
                    <c:v>Os</c:v>
                  </c:pt>
                  <c:pt idx="13">
                    <c:v>Rendalen</c:v>
                  </c:pt>
                  <c:pt idx="14">
                    <c:v>Tolga</c:v>
                  </c:pt>
                  <c:pt idx="15">
                    <c:v>Tynset</c:v>
                  </c:pt>
                  <c:pt idx="16">
                    <c:v>Åmot</c:v>
                  </c:pt>
                  <c:pt idx="17">
                    <c:v>Elverum</c:v>
                  </c:pt>
                  <c:pt idx="18">
                    <c:v>Engerdal</c:v>
                  </c:pt>
                  <c:pt idx="19">
                    <c:v>Stor-Elvdal</c:v>
                  </c:pt>
                  <c:pt idx="20">
                    <c:v>Trysil</c:v>
                  </c:pt>
                  <c:pt idx="21">
                    <c:v>Våler</c:v>
                  </c:pt>
                </c:lvl>
                <c:lvl>
                  <c:pt idx="0">
                    <c:v>Kongsvingerregionen</c:v>
                  </c:pt>
                  <c:pt idx="6">
                    <c:v>Hedmarken</c:v>
                  </c:pt>
                  <c:pt idx="10">
                    <c:v>Nord-Østerdal</c:v>
                  </c:pt>
                  <c:pt idx="16">
                    <c:v>Sør-Østerdal</c:v>
                  </c:pt>
                </c:lvl>
              </c:multiLvlStrCache>
            </c:multiLvlStrRef>
          </c:cat>
          <c:val>
            <c:numRef>
              <c:f>'barn,pedled,foreldre45'!$O$8:$O$29</c:f>
              <c:numCache>
                <c:formatCode>0</c:formatCode>
                <c:ptCount val="22"/>
                <c:pt idx="0">
                  <c:v>472.56753990538749</c:v>
                </c:pt>
                <c:pt idx="1">
                  <c:v>508.07777109586453</c:v>
                </c:pt>
                <c:pt idx="2">
                  <c:v>502.87844338325652</c:v>
                </c:pt>
                <c:pt idx="3">
                  <c:v>481.06425897020711</c:v>
                </c:pt>
                <c:pt idx="4">
                  <c:v>502.3166425087561</c:v>
                </c:pt>
                <c:pt idx="5">
                  <c:v>482.8433899925875</c:v>
                </c:pt>
                <c:pt idx="6">
                  <c:v>509.84365025696138</c:v>
                </c:pt>
                <c:pt idx="7">
                  <c:v>493.30587418223246</c:v>
                </c:pt>
                <c:pt idx="8">
                  <c:v>512.94869659017672</c:v>
                </c:pt>
                <c:pt idx="9">
                  <c:v>484.88835223990839</c:v>
                </c:pt>
                <c:pt idx="10">
                  <c:v>471.33898063698052</c:v>
                </c:pt>
                <c:pt idx="11">
                  <c:v>512.96152276460771</c:v>
                </c:pt>
                <c:pt idx="12">
                  <c:v>480.99578029864591</c:v>
                </c:pt>
                <c:pt idx="13">
                  <c:v>465.32624372437687</c:v>
                </c:pt>
                <c:pt idx="14">
                  <c:v>534.73514146975856</c:v>
                </c:pt>
                <c:pt idx="15">
                  <c:v>517.5347220522608</c:v>
                </c:pt>
                <c:pt idx="16">
                  <c:v>447.33508138970706</c:v>
                </c:pt>
                <c:pt idx="17">
                  <c:v>505.66472475862241</c:v>
                </c:pt>
                <c:pt idx="18">
                  <c:v>514.48356213040461</c:v>
                </c:pt>
                <c:pt idx="19">
                  <c:v>470.51353600738145</c:v>
                </c:pt>
                <c:pt idx="20">
                  <c:v>509.83600362660025</c:v>
                </c:pt>
                <c:pt idx="21">
                  <c:v>486.49717455200062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AA8-43EE-9920-320152374B22}"/>
            </c:ext>
          </c:extLst>
        </c:ser>
        <c:ser>
          <c:idx val="1"/>
          <c:order val="1"/>
          <c:tx>
            <c:strRef>
              <c:f>'barn,pedled,foreldre45'!$P$7</c:f>
              <c:strCache>
                <c:ptCount val="1"/>
                <c:pt idx="0">
                  <c:v>Selvhevdelse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multiLvlStrRef>
              <c:f>'barn,pedled,foreldre45'!$G$8:$H$29</c:f>
              <c:multiLvlStrCache>
                <c:ptCount val="22"/>
                <c:lvl>
                  <c:pt idx="0">
                    <c:v>Åsnes</c:v>
                  </c:pt>
                  <c:pt idx="1">
                    <c:v>Eidskog</c:v>
                  </c:pt>
                  <c:pt idx="2">
                    <c:v>Grue</c:v>
                  </c:pt>
                  <c:pt idx="3">
                    <c:v>Kongsvinger</c:v>
                  </c:pt>
                  <c:pt idx="4">
                    <c:v>Nord-Odal</c:v>
                  </c:pt>
                  <c:pt idx="5">
                    <c:v>Sør-Odal</c:v>
                  </c:pt>
                  <c:pt idx="6">
                    <c:v>Hamar</c:v>
                  </c:pt>
                  <c:pt idx="7">
                    <c:v>Løten</c:v>
                  </c:pt>
                  <c:pt idx="8">
                    <c:v>Ringsaker</c:v>
                  </c:pt>
                  <c:pt idx="9">
                    <c:v>Stange</c:v>
                  </c:pt>
                  <c:pt idx="10">
                    <c:v>Alvdal</c:v>
                  </c:pt>
                  <c:pt idx="11">
                    <c:v>Folldal</c:v>
                  </c:pt>
                  <c:pt idx="12">
                    <c:v>Os</c:v>
                  </c:pt>
                  <c:pt idx="13">
                    <c:v>Rendalen</c:v>
                  </c:pt>
                  <c:pt idx="14">
                    <c:v>Tolga</c:v>
                  </c:pt>
                  <c:pt idx="15">
                    <c:v>Tynset</c:v>
                  </c:pt>
                  <c:pt idx="16">
                    <c:v>Åmot</c:v>
                  </c:pt>
                  <c:pt idx="17">
                    <c:v>Elverum</c:v>
                  </c:pt>
                  <c:pt idx="18">
                    <c:v>Engerdal</c:v>
                  </c:pt>
                  <c:pt idx="19">
                    <c:v>Stor-Elvdal</c:v>
                  </c:pt>
                  <c:pt idx="20">
                    <c:v>Trysil</c:v>
                  </c:pt>
                  <c:pt idx="21">
                    <c:v>Våler</c:v>
                  </c:pt>
                </c:lvl>
                <c:lvl>
                  <c:pt idx="0">
                    <c:v>Kongsvingerregionen</c:v>
                  </c:pt>
                  <c:pt idx="6">
                    <c:v>Hedmarken</c:v>
                  </c:pt>
                  <c:pt idx="10">
                    <c:v>Nord-Østerdal</c:v>
                  </c:pt>
                  <c:pt idx="16">
                    <c:v>Sør-Østerdal</c:v>
                  </c:pt>
                </c:lvl>
              </c:multiLvlStrCache>
            </c:multiLvlStrRef>
          </c:cat>
          <c:val>
            <c:numRef>
              <c:f>'barn,pedled,foreldre45'!$P$8:$P$29</c:f>
              <c:numCache>
                <c:formatCode>0</c:formatCode>
                <c:ptCount val="22"/>
                <c:pt idx="0">
                  <c:v>477.22509171111523</c:v>
                </c:pt>
                <c:pt idx="1">
                  <c:v>518.43357922531618</c:v>
                </c:pt>
                <c:pt idx="2">
                  <c:v>510.40645038647494</c:v>
                </c:pt>
                <c:pt idx="3">
                  <c:v>477.17432537737847</c:v>
                </c:pt>
                <c:pt idx="4">
                  <c:v>523.46883453124588</c:v>
                </c:pt>
                <c:pt idx="5">
                  <c:v>494.00117858227014</c:v>
                </c:pt>
                <c:pt idx="6">
                  <c:v>497.87011138782105</c:v>
                </c:pt>
                <c:pt idx="7">
                  <c:v>484.82315599991603</c:v>
                </c:pt>
                <c:pt idx="8">
                  <c:v>512.1250096116396</c:v>
                </c:pt>
                <c:pt idx="9">
                  <c:v>467.21543881554334</c:v>
                </c:pt>
                <c:pt idx="10">
                  <c:v>458.85596546658189</c:v>
                </c:pt>
                <c:pt idx="11">
                  <c:v>516.86920127547387</c:v>
                </c:pt>
                <c:pt idx="12">
                  <c:v>459.36482560195941</c:v>
                </c:pt>
                <c:pt idx="13">
                  <c:v>490.49825869241749</c:v>
                </c:pt>
                <c:pt idx="14">
                  <c:v>527.52187017201925</c:v>
                </c:pt>
                <c:pt idx="15">
                  <c:v>526.73711243199125</c:v>
                </c:pt>
                <c:pt idx="16">
                  <c:v>470.38482790873036</c:v>
                </c:pt>
                <c:pt idx="17">
                  <c:v>509.35226621521855</c:v>
                </c:pt>
                <c:pt idx="18">
                  <c:v>509.12180571434988</c:v>
                </c:pt>
                <c:pt idx="19">
                  <c:v>515.28450672888027</c:v>
                </c:pt>
                <c:pt idx="20">
                  <c:v>524.14800436314249</c:v>
                </c:pt>
                <c:pt idx="21">
                  <c:v>476.19537457957335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AA8-43EE-9920-320152374B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9960272"/>
        <c:axId val="559960832"/>
      </c:lineChart>
      <c:catAx>
        <c:axId val="5599602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9960832"/>
        <c:crosses val="autoZero"/>
        <c:auto val="1"/>
        <c:lblAlgn val="ctr"/>
        <c:lblOffset val="100"/>
        <c:noMultiLvlLbl val="0"/>
      </c:catAx>
      <c:valAx>
        <c:axId val="559960832"/>
        <c:scaling>
          <c:orientation val="minMax"/>
          <c:max val="580"/>
          <c:min val="4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9960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Språklige ferdigheter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'Ark2'!$D$8:$D$152</c:f>
              <c:numCache>
                <c:formatCode>###0.00</c:formatCode>
                <c:ptCount val="145"/>
                <c:pt idx="0">
                  <c:v>4.1083333333333334</c:v>
                </c:pt>
                <c:pt idx="1">
                  <c:v>3.7067307692307692</c:v>
                </c:pt>
                <c:pt idx="2">
                  <c:v>4.4444444444444446</c:v>
                </c:pt>
                <c:pt idx="3">
                  <c:v>4.6624999999999996</c:v>
                </c:pt>
                <c:pt idx="4">
                  <c:v>4.0991379310344831</c:v>
                </c:pt>
                <c:pt idx="5">
                  <c:v>4.7309027777777768</c:v>
                </c:pt>
                <c:pt idx="6">
                  <c:v>3.9270833333333335</c:v>
                </c:pt>
                <c:pt idx="7">
                  <c:v>4.8288043478260869</c:v>
                </c:pt>
                <c:pt idx="8">
                  <c:v>3.6779151404151404</c:v>
                </c:pt>
                <c:pt idx="9">
                  <c:v>4.2410000000000005</c:v>
                </c:pt>
                <c:pt idx="10">
                  <c:v>4.124062049062049</c:v>
                </c:pt>
                <c:pt idx="11">
                  <c:v>4.8965517241379306</c:v>
                </c:pt>
                <c:pt idx="12">
                  <c:v>3.7210978835978832</c:v>
                </c:pt>
                <c:pt idx="13">
                  <c:v>4.7361111111111107</c:v>
                </c:pt>
                <c:pt idx="14">
                  <c:v>4.3701923076923075</c:v>
                </c:pt>
                <c:pt idx="15">
                  <c:v>4.0138888888888893</c:v>
                </c:pt>
                <c:pt idx="16">
                  <c:v>4.2335526315789478</c:v>
                </c:pt>
                <c:pt idx="17">
                  <c:v>4.2121775793650791</c:v>
                </c:pt>
                <c:pt idx="18">
                  <c:v>4.16439393939394</c:v>
                </c:pt>
                <c:pt idx="19">
                  <c:v>4.1949074074074071</c:v>
                </c:pt>
                <c:pt idx="20">
                  <c:v>4.5962362637362641</c:v>
                </c:pt>
                <c:pt idx="21">
                  <c:v>3.834502551020408</c:v>
                </c:pt>
                <c:pt idx="22">
                  <c:v>4.2391666666666667</c:v>
                </c:pt>
                <c:pt idx="23">
                  <c:v>4.2087869435091658</c:v>
                </c:pt>
                <c:pt idx="24">
                  <c:v>4.5661764705882355</c:v>
                </c:pt>
                <c:pt idx="25">
                  <c:v>4.4572368421052628</c:v>
                </c:pt>
                <c:pt idx="26">
                  <c:v>4.3937499999999998</c:v>
                </c:pt>
                <c:pt idx="27">
                  <c:v>4.5859375</c:v>
                </c:pt>
                <c:pt idx="28">
                  <c:v>4.2767857142857144</c:v>
                </c:pt>
                <c:pt idx="29">
                  <c:v>4.5625</c:v>
                </c:pt>
                <c:pt idx="30">
                  <c:v>4.2265625</c:v>
                </c:pt>
                <c:pt idx="31">
                  <c:v>4.057291666666667</c:v>
                </c:pt>
                <c:pt idx="32">
                  <c:v>4.0798611111111116</c:v>
                </c:pt>
                <c:pt idx="33">
                  <c:v>4.8619791666666661</c:v>
                </c:pt>
                <c:pt idx="34">
                  <c:v>3.4059873949579833</c:v>
                </c:pt>
                <c:pt idx="35">
                  <c:v>4.4761284722222223</c:v>
                </c:pt>
                <c:pt idx="36">
                  <c:v>3.3357323232323233</c:v>
                </c:pt>
                <c:pt idx="37">
                  <c:v>4.392534722222222</c:v>
                </c:pt>
                <c:pt idx="38">
                  <c:v>4.3190934065934066</c:v>
                </c:pt>
                <c:pt idx="39">
                  <c:v>4.4994593172784665</c:v>
                </c:pt>
                <c:pt idx="40">
                  <c:v>3.8532652243589745</c:v>
                </c:pt>
                <c:pt idx="41">
                  <c:v>4.2986516034985423</c:v>
                </c:pt>
                <c:pt idx="42">
                  <c:v>4.3825657894736842</c:v>
                </c:pt>
                <c:pt idx="43">
                  <c:v>4.3193681318681323</c:v>
                </c:pt>
                <c:pt idx="44">
                  <c:v>3.8281250000000004</c:v>
                </c:pt>
                <c:pt idx="45">
                  <c:v>4.1372767857142856</c:v>
                </c:pt>
                <c:pt idx="46">
                  <c:v>3.923735391592535</c:v>
                </c:pt>
                <c:pt idx="47">
                  <c:v>3.8279720279720282</c:v>
                </c:pt>
                <c:pt idx="48">
                  <c:v>4.5891666666666673</c:v>
                </c:pt>
                <c:pt idx="49">
                  <c:v>4.1215277777777777</c:v>
                </c:pt>
                <c:pt idx="50">
                  <c:v>4.8044871794871797</c:v>
                </c:pt>
                <c:pt idx="51">
                  <c:v>4.2982142857142858</c:v>
                </c:pt>
                <c:pt idx="52">
                  <c:v>4.6875</c:v>
                </c:pt>
                <c:pt idx="53">
                  <c:v>3.768518518518519</c:v>
                </c:pt>
                <c:pt idx="54">
                  <c:v>3.673828125</c:v>
                </c:pt>
                <c:pt idx="55">
                  <c:v>4.1944444444444438</c:v>
                </c:pt>
                <c:pt idx="56">
                  <c:v>4.2242647058823533</c:v>
                </c:pt>
                <c:pt idx="57">
                  <c:v>4.2034340659340659</c:v>
                </c:pt>
                <c:pt idx="58">
                  <c:v>4.0437500000000002</c:v>
                </c:pt>
                <c:pt idx="59">
                  <c:v>4.2842970521541952</c:v>
                </c:pt>
                <c:pt idx="60">
                  <c:v>3.96875</c:v>
                </c:pt>
                <c:pt idx="61">
                  <c:v>4.180725524475525</c:v>
                </c:pt>
                <c:pt idx="62">
                  <c:v>3.8347222222222226</c:v>
                </c:pt>
                <c:pt idx="63">
                  <c:v>3.9508928571428572</c:v>
                </c:pt>
                <c:pt idx="64">
                  <c:v>3.9852941176470589</c:v>
                </c:pt>
                <c:pt idx="65">
                  <c:v>3.4583333333333335</c:v>
                </c:pt>
                <c:pt idx="66">
                  <c:v>4.0214019851116625</c:v>
                </c:pt>
                <c:pt idx="67">
                  <c:v>4.5923262124349078</c:v>
                </c:pt>
                <c:pt idx="68">
                  <c:v>4.2699999999999996</c:v>
                </c:pt>
                <c:pt idx="69">
                  <c:v>4.1112382987382992</c:v>
                </c:pt>
                <c:pt idx="70">
                  <c:v>4.3930194805194809</c:v>
                </c:pt>
                <c:pt idx="71">
                  <c:v>4.0144230769230766</c:v>
                </c:pt>
                <c:pt idx="72">
                  <c:v>4.1498452380952378</c:v>
                </c:pt>
                <c:pt idx="73">
                  <c:v>3.8503906250000002</c:v>
                </c:pt>
                <c:pt idx="74">
                  <c:v>4.1073198198198195</c:v>
                </c:pt>
                <c:pt idx="75">
                  <c:v>3.9969444444444449</c:v>
                </c:pt>
                <c:pt idx="76">
                  <c:v>4.5236842105263158</c:v>
                </c:pt>
                <c:pt idx="77">
                  <c:v>4.1550925925925934</c:v>
                </c:pt>
                <c:pt idx="78">
                  <c:v>3.904399585921325</c:v>
                </c:pt>
                <c:pt idx="79">
                  <c:v>3.4123883928571428</c:v>
                </c:pt>
                <c:pt idx="80">
                  <c:v>4.296875</c:v>
                </c:pt>
                <c:pt idx="81">
                  <c:v>3.7744543650793649</c:v>
                </c:pt>
                <c:pt idx="82">
                  <c:v>4.362225274725275</c:v>
                </c:pt>
                <c:pt idx="83">
                  <c:v>3.921875</c:v>
                </c:pt>
                <c:pt idx="84">
                  <c:v>4.7647058823529411</c:v>
                </c:pt>
                <c:pt idx="85">
                  <c:v>4.6118421052631575</c:v>
                </c:pt>
                <c:pt idx="86">
                  <c:v>4.1738505747126435</c:v>
                </c:pt>
                <c:pt idx="87">
                  <c:v>4.5625</c:v>
                </c:pt>
                <c:pt idx="88">
                  <c:v>4.179383116883117</c:v>
                </c:pt>
                <c:pt idx="89">
                  <c:v>4.3102678571428568</c:v>
                </c:pt>
                <c:pt idx="90">
                  <c:v>4.3828125</c:v>
                </c:pt>
                <c:pt idx="91">
                  <c:v>4.172959183673469</c:v>
                </c:pt>
                <c:pt idx="92">
                  <c:v>4.421875</c:v>
                </c:pt>
                <c:pt idx="93">
                  <c:v>3.6453124999999993</c:v>
                </c:pt>
                <c:pt idx="94">
                  <c:v>4.447115384615385</c:v>
                </c:pt>
                <c:pt idx="95">
                  <c:v>3.554783950617284</c:v>
                </c:pt>
                <c:pt idx="96">
                  <c:v>4.0965909090909092</c:v>
                </c:pt>
                <c:pt idx="97">
                  <c:v>4.5661764705882355</c:v>
                </c:pt>
                <c:pt idx="98">
                  <c:v>4.2942073170731705</c:v>
                </c:pt>
                <c:pt idx="99">
                  <c:v>4.3041666666666663</c:v>
                </c:pt>
                <c:pt idx="100">
                  <c:v>4.8928571428571432</c:v>
                </c:pt>
                <c:pt idx="101">
                  <c:v>4.4065705128205126</c:v>
                </c:pt>
                <c:pt idx="102">
                  <c:v>4.0234375</c:v>
                </c:pt>
                <c:pt idx="103">
                  <c:v>4.593565088757396</c:v>
                </c:pt>
                <c:pt idx="104">
                  <c:v>4.4842948717948721</c:v>
                </c:pt>
                <c:pt idx="105">
                  <c:v>4.2928571428571427</c:v>
                </c:pt>
                <c:pt idx="106">
                  <c:v>4.4625000000000004</c:v>
                </c:pt>
                <c:pt idx="107">
                  <c:v>4.0091269841269845</c:v>
                </c:pt>
                <c:pt idx="108">
                  <c:v>4.2217948717948719</c:v>
                </c:pt>
                <c:pt idx="109">
                  <c:v>4.5832861990950224</c:v>
                </c:pt>
                <c:pt idx="110">
                  <c:v>4.4767676767676772</c:v>
                </c:pt>
                <c:pt idx="111">
                  <c:v>4.3396291208791213</c:v>
                </c:pt>
                <c:pt idx="112">
                  <c:v>4.4956140350877192</c:v>
                </c:pt>
                <c:pt idx="113">
                  <c:v>4.0303030303030303</c:v>
                </c:pt>
                <c:pt idx="114">
                  <c:v>4.4331501831501825</c:v>
                </c:pt>
                <c:pt idx="115">
                  <c:v>3.6785714285714284</c:v>
                </c:pt>
                <c:pt idx="116">
                  <c:v>3.5833333333333335</c:v>
                </c:pt>
                <c:pt idx="117">
                  <c:v>3.6111111111111116</c:v>
                </c:pt>
                <c:pt idx="118">
                  <c:v>4.3912202380952383</c:v>
                </c:pt>
                <c:pt idx="119">
                  <c:v>4.4121252204585533</c:v>
                </c:pt>
                <c:pt idx="120">
                  <c:v>4.3806818181818183</c:v>
                </c:pt>
                <c:pt idx="121">
                  <c:v>4.427083333333333</c:v>
                </c:pt>
                <c:pt idx="122">
                  <c:v>3.9877450980392162</c:v>
                </c:pt>
                <c:pt idx="123">
                  <c:v>4.038657407407408</c:v>
                </c:pt>
                <c:pt idx="124">
                  <c:v>4.6937499999999996</c:v>
                </c:pt>
                <c:pt idx="125">
                  <c:v>3.5208333333333335</c:v>
                </c:pt>
                <c:pt idx="126">
                  <c:v>4.4508928571428568</c:v>
                </c:pt>
                <c:pt idx="127">
                  <c:v>3.7476851851851851</c:v>
                </c:pt>
                <c:pt idx="128">
                  <c:v>3.9807692307692308</c:v>
                </c:pt>
                <c:pt idx="129">
                  <c:v>4.123557692307692</c:v>
                </c:pt>
                <c:pt idx="130">
                  <c:v>4.0035519480519479</c:v>
                </c:pt>
                <c:pt idx="131">
                  <c:v>4.0983843537414968</c:v>
                </c:pt>
                <c:pt idx="132">
                  <c:v>4.0552514792899403</c:v>
                </c:pt>
                <c:pt idx="133">
                  <c:v>4.5267857142857144</c:v>
                </c:pt>
                <c:pt idx="134">
                  <c:v>4.7430555555555554</c:v>
                </c:pt>
                <c:pt idx="135">
                  <c:v>4.1648351648351642</c:v>
                </c:pt>
                <c:pt idx="136">
                  <c:v>4.765625</c:v>
                </c:pt>
                <c:pt idx="137">
                  <c:v>4.5148317591499412</c:v>
                </c:pt>
                <c:pt idx="138">
                  <c:v>3.875</c:v>
                </c:pt>
                <c:pt idx="139">
                  <c:v>4.7734375</c:v>
                </c:pt>
                <c:pt idx="140">
                  <c:v>4.2321428571428568</c:v>
                </c:pt>
                <c:pt idx="141">
                  <c:v>4.1119791666666661</c:v>
                </c:pt>
                <c:pt idx="142">
                  <c:v>3.9948983811887033</c:v>
                </c:pt>
                <c:pt idx="143">
                  <c:v>3.8181818181818183</c:v>
                </c:pt>
                <c:pt idx="144">
                  <c:v>4.479166666666667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7C6-465E-AC72-160934573F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9961952"/>
        <c:axId val="559962512"/>
      </c:lineChart>
      <c:catAx>
        <c:axId val="559961952"/>
        <c:scaling>
          <c:orientation val="minMax"/>
        </c:scaling>
        <c:delete val="1"/>
        <c:axPos val="b"/>
        <c:majorTickMark val="none"/>
        <c:minorTickMark val="none"/>
        <c:tickLblPos val="nextTo"/>
        <c:crossAx val="559962512"/>
        <c:crosses val="autoZero"/>
        <c:auto val="1"/>
        <c:lblAlgn val="ctr"/>
        <c:lblOffset val="100"/>
        <c:noMultiLvlLbl val="0"/>
      </c:catAx>
      <c:valAx>
        <c:axId val="559962512"/>
        <c:scaling>
          <c:orientation val="minMax"/>
          <c:min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9961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'barn,pedled, foreldre45'!$N$7</c:f>
              <c:strCache>
                <c:ptCount val="1"/>
                <c:pt idx="0">
                  <c:v>Motorikk og fysisk aktivitet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'barn,pedled, foreldre45'!$F$8:$F$11</c:f>
              <c:strCache>
                <c:ptCount val="4"/>
                <c:pt idx="0">
                  <c:v>Kongsvingerregionen</c:v>
                </c:pt>
                <c:pt idx="1">
                  <c:v>Hedmarken</c:v>
                </c:pt>
                <c:pt idx="2">
                  <c:v>Nord-Østerdal</c:v>
                </c:pt>
                <c:pt idx="3">
                  <c:v>Sør-Østerdal</c:v>
                </c:pt>
              </c:strCache>
            </c:strRef>
          </c:cat>
          <c:val>
            <c:numRef>
              <c:f>'barn,pedled, foreldre45'!$N$8:$N$11</c:f>
              <c:numCache>
                <c:formatCode>0</c:formatCode>
                <c:ptCount val="4"/>
                <c:pt idx="0">
                  <c:v>490.77965592794959</c:v>
                </c:pt>
                <c:pt idx="1">
                  <c:v>501.22809361041652</c:v>
                </c:pt>
                <c:pt idx="2">
                  <c:v>479.44449929450724</c:v>
                </c:pt>
                <c:pt idx="3">
                  <c:v>516.62285727022675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5CB-49E4-87DC-F09BA3429D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9964752"/>
        <c:axId val="559965312"/>
      </c:barChart>
      <c:catAx>
        <c:axId val="559964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9965312"/>
        <c:crosses val="autoZero"/>
        <c:auto val="1"/>
        <c:lblAlgn val="ctr"/>
        <c:lblOffset val="100"/>
        <c:noMultiLvlLbl val="0"/>
      </c:catAx>
      <c:valAx>
        <c:axId val="559965312"/>
        <c:scaling>
          <c:orientation val="minMax"/>
          <c:max val="580"/>
          <c:min val="4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9964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'barn,pedled,foreldre45'!$R$7</c:f>
              <c:strCache>
                <c:ptCount val="1"/>
                <c:pt idx="0">
                  <c:v>Motorikk og fysisk aktivitet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multiLvlStrRef>
              <c:f>'barn,pedled,foreldre45'!$G$8:$H$29</c:f>
              <c:multiLvlStrCache>
                <c:ptCount val="22"/>
                <c:lvl>
                  <c:pt idx="0">
                    <c:v>Åsnes</c:v>
                  </c:pt>
                  <c:pt idx="1">
                    <c:v>Eidskog</c:v>
                  </c:pt>
                  <c:pt idx="2">
                    <c:v>Grue</c:v>
                  </c:pt>
                  <c:pt idx="3">
                    <c:v>Kongsvinger</c:v>
                  </c:pt>
                  <c:pt idx="4">
                    <c:v>Nord-Odal</c:v>
                  </c:pt>
                  <c:pt idx="5">
                    <c:v>Sør-Odal</c:v>
                  </c:pt>
                  <c:pt idx="6">
                    <c:v>Hamar</c:v>
                  </c:pt>
                  <c:pt idx="7">
                    <c:v>Løten</c:v>
                  </c:pt>
                  <c:pt idx="8">
                    <c:v>Ringsaker</c:v>
                  </c:pt>
                  <c:pt idx="9">
                    <c:v>Stange</c:v>
                  </c:pt>
                  <c:pt idx="10">
                    <c:v>Alvdal</c:v>
                  </c:pt>
                  <c:pt idx="11">
                    <c:v>Folldal</c:v>
                  </c:pt>
                  <c:pt idx="12">
                    <c:v>Os</c:v>
                  </c:pt>
                  <c:pt idx="13">
                    <c:v>Rendalen</c:v>
                  </c:pt>
                  <c:pt idx="14">
                    <c:v>Tolga</c:v>
                  </c:pt>
                  <c:pt idx="15">
                    <c:v>Tynset</c:v>
                  </c:pt>
                  <c:pt idx="16">
                    <c:v>Åmot</c:v>
                  </c:pt>
                  <c:pt idx="17">
                    <c:v>Elverum</c:v>
                  </c:pt>
                  <c:pt idx="18">
                    <c:v>Engerdal</c:v>
                  </c:pt>
                  <c:pt idx="19">
                    <c:v>Stor-Elvdal</c:v>
                  </c:pt>
                  <c:pt idx="20">
                    <c:v>Trysil</c:v>
                  </c:pt>
                  <c:pt idx="21">
                    <c:v>Våler</c:v>
                  </c:pt>
                </c:lvl>
                <c:lvl>
                  <c:pt idx="0">
                    <c:v>Kongsvingerregionen</c:v>
                  </c:pt>
                  <c:pt idx="6">
                    <c:v>Hedmarken</c:v>
                  </c:pt>
                  <c:pt idx="10">
                    <c:v>Nord-Østerdal</c:v>
                  </c:pt>
                  <c:pt idx="16">
                    <c:v>Sør-Østerdal</c:v>
                  </c:pt>
                </c:lvl>
              </c:multiLvlStrCache>
            </c:multiLvlStrRef>
          </c:cat>
          <c:val>
            <c:numRef>
              <c:f>'barn,pedled,foreldre45'!$R$8:$R$29</c:f>
              <c:numCache>
                <c:formatCode>0</c:formatCode>
                <c:ptCount val="22"/>
                <c:pt idx="0">
                  <c:v>483.60601008375534</c:v>
                </c:pt>
                <c:pt idx="1">
                  <c:v>500.85548815664066</c:v>
                </c:pt>
                <c:pt idx="2">
                  <c:v>482.55878882933627</c:v>
                </c:pt>
                <c:pt idx="3">
                  <c:v>492.00454824432092</c:v>
                </c:pt>
                <c:pt idx="4">
                  <c:v>496.38743756165104</c:v>
                </c:pt>
                <c:pt idx="5">
                  <c:v>486.20315219890068</c:v>
                </c:pt>
                <c:pt idx="6">
                  <c:v>499.77752028799858</c:v>
                </c:pt>
                <c:pt idx="7">
                  <c:v>490.83816750746632</c:v>
                </c:pt>
                <c:pt idx="8">
                  <c:v>505.71335148264609</c:v>
                </c:pt>
                <c:pt idx="9">
                  <c:v>498.0473931256858</c:v>
                </c:pt>
                <c:pt idx="10">
                  <c:v>451.06363898599778</c:v>
                </c:pt>
                <c:pt idx="11">
                  <c:v>509.39354786802625</c:v>
                </c:pt>
                <c:pt idx="12">
                  <c:v>470.91427938874193</c:v>
                </c:pt>
                <c:pt idx="13">
                  <c:v>471.14236840353965</c:v>
                </c:pt>
                <c:pt idx="14">
                  <c:v>486.13541964291346</c:v>
                </c:pt>
                <c:pt idx="15">
                  <c:v>490.76425716475154</c:v>
                </c:pt>
                <c:pt idx="16">
                  <c:v>475.52019264054451</c:v>
                </c:pt>
                <c:pt idx="17">
                  <c:v>533.72587004705485</c:v>
                </c:pt>
                <c:pt idx="18">
                  <c:v>522.16913942829933</c:v>
                </c:pt>
                <c:pt idx="19">
                  <c:v>502.81218251879454</c:v>
                </c:pt>
                <c:pt idx="20">
                  <c:v>476.9508718090529</c:v>
                </c:pt>
                <c:pt idx="21">
                  <c:v>532.51374797912786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103-4DA2-82A5-C94AC8EF50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9968112"/>
        <c:axId val="559968672"/>
      </c:lineChart>
      <c:catAx>
        <c:axId val="5599681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9968672"/>
        <c:crosses val="autoZero"/>
        <c:auto val="1"/>
        <c:lblAlgn val="ctr"/>
        <c:lblOffset val="100"/>
        <c:noMultiLvlLbl val="0"/>
      </c:catAx>
      <c:valAx>
        <c:axId val="559968672"/>
        <c:scaling>
          <c:orientation val="minMax"/>
          <c:min val="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9968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Relasjon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Nærhet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'Ark2'!$D$154:$D$298</c:f>
              <c:numCache>
                <c:formatCode>###0.00</c:formatCode>
                <c:ptCount val="145"/>
                <c:pt idx="0">
                  <c:v>3.269047619047619</c:v>
                </c:pt>
                <c:pt idx="1">
                  <c:v>3.2747252747252751</c:v>
                </c:pt>
                <c:pt idx="2">
                  <c:v>3.3333333333333326</c:v>
                </c:pt>
                <c:pt idx="3">
                  <c:v>3.8285714285714283</c:v>
                </c:pt>
                <c:pt idx="4">
                  <c:v>3.4901477832512322</c:v>
                </c:pt>
                <c:pt idx="5">
                  <c:v>3.592857142857143</c:v>
                </c:pt>
                <c:pt idx="6">
                  <c:v>3.4166666666666665</c:v>
                </c:pt>
                <c:pt idx="7">
                  <c:v>3.8571428571428568</c:v>
                </c:pt>
                <c:pt idx="8">
                  <c:v>3.3945578231292513</c:v>
                </c:pt>
                <c:pt idx="9">
                  <c:v>3.3714285714285723</c:v>
                </c:pt>
                <c:pt idx="10">
                  <c:v>3.4610389610389607</c:v>
                </c:pt>
                <c:pt idx="11">
                  <c:v>3.783251231527093</c:v>
                </c:pt>
                <c:pt idx="12">
                  <c:v>3.0555555555555554</c:v>
                </c:pt>
                <c:pt idx="13">
                  <c:v>3.4226190476190479</c:v>
                </c:pt>
                <c:pt idx="14">
                  <c:v>3.3736263736263732</c:v>
                </c:pt>
                <c:pt idx="15">
                  <c:v>3.5158730158730163</c:v>
                </c:pt>
                <c:pt idx="16">
                  <c:v>3.5714285714285707</c:v>
                </c:pt>
                <c:pt idx="17">
                  <c:v>3.5892857142857135</c:v>
                </c:pt>
                <c:pt idx="18">
                  <c:v>3.5540293040293038</c:v>
                </c:pt>
                <c:pt idx="19">
                  <c:v>3.5969387755102038</c:v>
                </c:pt>
                <c:pt idx="20">
                  <c:v>3.701714285714286</c:v>
                </c:pt>
                <c:pt idx="21">
                  <c:v>3.3273809523809526</c:v>
                </c:pt>
                <c:pt idx="22">
                  <c:v>3.7857142857142856</c:v>
                </c:pt>
                <c:pt idx="23">
                  <c:v>3.4237213403880076</c:v>
                </c:pt>
                <c:pt idx="24">
                  <c:v>3.4131652661064429</c:v>
                </c:pt>
                <c:pt idx="25">
                  <c:v>3.6842105263157894</c:v>
                </c:pt>
                <c:pt idx="26">
                  <c:v>3.7142857142857144</c:v>
                </c:pt>
                <c:pt idx="27">
                  <c:v>3.9285714285714288</c:v>
                </c:pt>
                <c:pt idx="28">
                  <c:v>3.693877551020408</c:v>
                </c:pt>
                <c:pt idx="29">
                  <c:v>3.7301587301587307</c:v>
                </c:pt>
                <c:pt idx="30">
                  <c:v>3.5535714285714284</c:v>
                </c:pt>
                <c:pt idx="31">
                  <c:v>3.7380952380952377</c:v>
                </c:pt>
                <c:pt idx="32">
                  <c:v>3.5952380952380962</c:v>
                </c:pt>
                <c:pt idx="33">
                  <c:v>3.8482142857142856</c:v>
                </c:pt>
                <c:pt idx="34">
                  <c:v>2.9579831932773106</c:v>
                </c:pt>
                <c:pt idx="35">
                  <c:v>3.5178571428571419</c:v>
                </c:pt>
                <c:pt idx="36">
                  <c:v>3.4112554112554103</c:v>
                </c:pt>
                <c:pt idx="37">
                  <c:v>3.3819444444444451</c:v>
                </c:pt>
                <c:pt idx="38">
                  <c:v>3.563945578231293</c:v>
                </c:pt>
                <c:pt idx="39">
                  <c:v>3.8682877406281664</c:v>
                </c:pt>
                <c:pt idx="40">
                  <c:v>3.2531746031746023</c:v>
                </c:pt>
                <c:pt idx="41">
                  <c:v>3.6146744412050542</c:v>
                </c:pt>
                <c:pt idx="42">
                  <c:v>3.6835839598997495</c:v>
                </c:pt>
                <c:pt idx="43">
                  <c:v>3.5162393162393162</c:v>
                </c:pt>
                <c:pt idx="44">
                  <c:v>3.4097222222222219</c:v>
                </c:pt>
                <c:pt idx="45">
                  <c:v>3.5838509316770173</c:v>
                </c:pt>
                <c:pt idx="46">
                  <c:v>3.0748299319727885</c:v>
                </c:pt>
                <c:pt idx="47">
                  <c:v>3.5952380952380953</c:v>
                </c:pt>
                <c:pt idx="48">
                  <c:v>3.7619047619047619</c:v>
                </c:pt>
                <c:pt idx="49">
                  <c:v>3.5476190476190474</c:v>
                </c:pt>
                <c:pt idx="50">
                  <c:v>3.0384615384615392</c:v>
                </c:pt>
                <c:pt idx="51">
                  <c:v>3.5809523809523811</c:v>
                </c:pt>
                <c:pt idx="52">
                  <c:v>3.8796992481203003</c:v>
                </c:pt>
                <c:pt idx="53">
                  <c:v>3.6481481481481484</c:v>
                </c:pt>
                <c:pt idx="54">
                  <c:v>2.9538690476190474</c:v>
                </c:pt>
                <c:pt idx="55">
                  <c:v>3.5043859649122804</c:v>
                </c:pt>
                <c:pt idx="56">
                  <c:v>3.1428571428571423</c:v>
                </c:pt>
                <c:pt idx="57">
                  <c:v>3.4646258503401368</c:v>
                </c:pt>
                <c:pt idx="58">
                  <c:v>3.0500000000000003</c:v>
                </c:pt>
                <c:pt idx="59">
                  <c:v>3.6247165532879819</c:v>
                </c:pt>
                <c:pt idx="60">
                  <c:v>3.6938775510204076</c:v>
                </c:pt>
                <c:pt idx="61">
                  <c:v>3.3809523809523809</c:v>
                </c:pt>
                <c:pt idx="62">
                  <c:v>3.4100529100529098</c:v>
                </c:pt>
                <c:pt idx="63">
                  <c:v>3.6275510204081636</c:v>
                </c:pt>
                <c:pt idx="64">
                  <c:v>3.210084033613446</c:v>
                </c:pt>
                <c:pt idx="65">
                  <c:v>2.8063492063492061</c:v>
                </c:pt>
                <c:pt idx="66">
                  <c:v>3.4807987711213513</c:v>
                </c:pt>
                <c:pt idx="67">
                  <c:v>3.6894409937888195</c:v>
                </c:pt>
                <c:pt idx="68">
                  <c:v>3.3466666666666662</c:v>
                </c:pt>
                <c:pt idx="69">
                  <c:v>3.6315789473684217</c:v>
                </c:pt>
                <c:pt idx="70">
                  <c:v>3.5324675324675328</c:v>
                </c:pt>
                <c:pt idx="71">
                  <c:v>2.9450549450549448</c:v>
                </c:pt>
                <c:pt idx="72">
                  <c:v>3.4533527696792992</c:v>
                </c:pt>
                <c:pt idx="73">
                  <c:v>3.3035714285714288</c:v>
                </c:pt>
                <c:pt idx="74">
                  <c:v>3.301801801801802</c:v>
                </c:pt>
                <c:pt idx="75">
                  <c:v>2.901587301587301</c:v>
                </c:pt>
                <c:pt idx="76">
                  <c:v>3.8245614035087723</c:v>
                </c:pt>
                <c:pt idx="77">
                  <c:v>3.6957671957671967</c:v>
                </c:pt>
                <c:pt idx="78">
                  <c:v>3.0745341614906834</c:v>
                </c:pt>
                <c:pt idx="79">
                  <c:v>3.0535714285714284</c:v>
                </c:pt>
                <c:pt idx="80">
                  <c:v>3.785714285714286</c:v>
                </c:pt>
                <c:pt idx="81">
                  <c:v>3.3809523809523814</c:v>
                </c:pt>
                <c:pt idx="82">
                  <c:v>3.2637362637362637</c:v>
                </c:pt>
                <c:pt idx="83">
                  <c:v>3.5267857142857144</c:v>
                </c:pt>
                <c:pt idx="84">
                  <c:v>3.3781512605042017</c:v>
                </c:pt>
                <c:pt idx="85">
                  <c:v>3.7293233082706769</c:v>
                </c:pt>
                <c:pt idx="86">
                  <c:v>3.6206896551724137</c:v>
                </c:pt>
                <c:pt idx="87">
                  <c:v>3.5494505494505493</c:v>
                </c:pt>
                <c:pt idx="88">
                  <c:v>3.6493506493506489</c:v>
                </c:pt>
                <c:pt idx="89">
                  <c:v>3.7291666666666661</c:v>
                </c:pt>
                <c:pt idx="90">
                  <c:v>3.2142857142857144</c:v>
                </c:pt>
                <c:pt idx="91">
                  <c:v>3.4693877551020407</c:v>
                </c:pt>
                <c:pt idx="92">
                  <c:v>3.4464285714285716</c:v>
                </c:pt>
                <c:pt idx="93">
                  <c:v>3.1517857142857144</c:v>
                </c:pt>
                <c:pt idx="94">
                  <c:v>3.8469387755102038</c:v>
                </c:pt>
                <c:pt idx="95">
                  <c:v>3.6349206349206358</c:v>
                </c:pt>
                <c:pt idx="96">
                  <c:v>3.5941558441558432</c:v>
                </c:pt>
                <c:pt idx="97">
                  <c:v>3.7310924369747891</c:v>
                </c:pt>
                <c:pt idx="98">
                  <c:v>3.4872241579558647</c:v>
                </c:pt>
                <c:pt idx="99">
                  <c:v>3.6190476190476186</c:v>
                </c:pt>
                <c:pt idx="100">
                  <c:v>3.9795918367346941</c:v>
                </c:pt>
                <c:pt idx="101">
                  <c:v>3.585714285714285</c:v>
                </c:pt>
                <c:pt idx="102">
                  <c:v>3.625</c:v>
                </c:pt>
                <c:pt idx="103">
                  <c:v>3.6813186813186816</c:v>
                </c:pt>
                <c:pt idx="104">
                  <c:v>3.296703296703297</c:v>
                </c:pt>
                <c:pt idx="105">
                  <c:v>3.6183673469387756</c:v>
                </c:pt>
                <c:pt idx="106">
                  <c:v>3.6587301587301586</c:v>
                </c:pt>
                <c:pt idx="107">
                  <c:v>3.489795918367347</c:v>
                </c:pt>
                <c:pt idx="108">
                  <c:v>3.1703296703296706</c:v>
                </c:pt>
                <c:pt idx="109">
                  <c:v>3.6890756302521019</c:v>
                </c:pt>
                <c:pt idx="110">
                  <c:v>3.3823953823953823</c:v>
                </c:pt>
                <c:pt idx="111">
                  <c:v>3.5510204081632653</c:v>
                </c:pt>
                <c:pt idx="112">
                  <c:v>3.6315789473684212</c:v>
                </c:pt>
                <c:pt idx="113">
                  <c:v>3.6428571428571419</c:v>
                </c:pt>
                <c:pt idx="114">
                  <c:v>3.7074829931972793</c:v>
                </c:pt>
                <c:pt idx="115">
                  <c:v>3.7346938775510208</c:v>
                </c:pt>
                <c:pt idx="116">
                  <c:v>2.9206349206349205</c:v>
                </c:pt>
                <c:pt idx="117">
                  <c:v>2.9746031746031742</c:v>
                </c:pt>
                <c:pt idx="118">
                  <c:v>3.6339285714285716</c:v>
                </c:pt>
                <c:pt idx="119">
                  <c:v>3.3624338624338619</c:v>
                </c:pt>
                <c:pt idx="120">
                  <c:v>3.7532467532467533</c:v>
                </c:pt>
                <c:pt idx="121">
                  <c:v>3.3809523809523814</c:v>
                </c:pt>
                <c:pt idx="122">
                  <c:v>3.0098039215686279</c:v>
                </c:pt>
                <c:pt idx="123">
                  <c:v>3.2830687830687832</c:v>
                </c:pt>
                <c:pt idx="124">
                  <c:v>3.2571428571428571</c:v>
                </c:pt>
                <c:pt idx="125">
                  <c:v>3.1607142857142856</c:v>
                </c:pt>
                <c:pt idx="126">
                  <c:v>3.6904761904761902</c:v>
                </c:pt>
                <c:pt idx="127">
                  <c:v>3.6058201058201043</c:v>
                </c:pt>
                <c:pt idx="128">
                  <c:v>3.4505494505494516</c:v>
                </c:pt>
                <c:pt idx="129">
                  <c:v>3.5142857142857138</c:v>
                </c:pt>
                <c:pt idx="130">
                  <c:v>3.5028571428571422</c:v>
                </c:pt>
                <c:pt idx="131">
                  <c:v>3.3673469387755106</c:v>
                </c:pt>
                <c:pt idx="132">
                  <c:v>3.4606227106227103</c:v>
                </c:pt>
                <c:pt idx="133">
                  <c:v>3.6530612244897962</c:v>
                </c:pt>
                <c:pt idx="134">
                  <c:v>3.7142857142857144</c:v>
                </c:pt>
                <c:pt idx="135">
                  <c:v>3.489795918367347</c:v>
                </c:pt>
                <c:pt idx="136">
                  <c:v>3.8571428571428568</c:v>
                </c:pt>
                <c:pt idx="137">
                  <c:v>3.1168831168831166</c:v>
                </c:pt>
                <c:pt idx="138">
                  <c:v>3.2891156462585038</c:v>
                </c:pt>
                <c:pt idx="139">
                  <c:v>3.8750000000000004</c:v>
                </c:pt>
                <c:pt idx="140">
                  <c:v>3.5357142857142856</c:v>
                </c:pt>
                <c:pt idx="141">
                  <c:v>3.7648809523809521</c:v>
                </c:pt>
                <c:pt idx="142">
                  <c:v>3.5506912442396312</c:v>
                </c:pt>
                <c:pt idx="143">
                  <c:v>3.3863636363636371</c:v>
                </c:pt>
                <c:pt idx="144">
                  <c:v>3.6624649859943981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6B3-4580-B4E3-C79EDAA24CF9}"/>
            </c:ext>
          </c:extLst>
        </c:ser>
        <c:ser>
          <c:idx val="1"/>
          <c:order val="1"/>
          <c:tx>
            <c:v>Konflikt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val>
            <c:numRef>
              <c:f>'Ark2'!$H$154:$H$298</c:f>
              <c:numCache>
                <c:formatCode>###0.00</c:formatCode>
                <c:ptCount val="145"/>
                <c:pt idx="0">
                  <c:v>3.746666666666667</c:v>
                </c:pt>
                <c:pt idx="1">
                  <c:v>3.6666666666666665</c:v>
                </c:pt>
                <c:pt idx="2">
                  <c:v>3.9814814814814818</c:v>
                </c:pt>
                <c:pt idx="3">
                  <c:v>3.65</c:v>
                </c:pt>
                <c:pt idx="4">
                  <c:v>3.6379310344827598</c:v>
                </c:pt>
                <c:pt idx="5">
                  <c:v>3.8</c:v>
                </c:pt>
                <c:pt idx="6">
                  <c:v>3.736111111111112</c:v>
                </c:pt>
                <c:pt idx="7">
                  <c:v>3.7681159420289849</c:v>
                </c:pt>
                <c:pt idx="8">
                  <c:v>3.7698412698412702</c:v>
                </c:pt>
                <c:pt idx="9">
                  <c:v>3.7799999999999994</c:v>
                </c:pt>
                <c:pt idx="10">
                  <c:v>3.7272727272727271</c:v>
                </c:pt>
                <c:pt idx="11">
                  <c:v>3.7931034482758621</c:v>
                </c:pt>
                <c:pt idx="12">
                  <c:v>3.9444444444444446</c:v>
                </c:pt>
                <c:pt idx="13">
                  <c:v>3.6638888888888896</c:v>
                </c:pt>
                <c:pt idx="14">
                  <c:v>3.6282051282051286</c:v>
                </c:pt>
                <c:pt idx="15">
                  <c:v>3.7407407407407414</c:v>
                </c:pt>
                <c:pt idx="16">
                  <c:v>3.9210526315789465</c:v>
                </c:pt>
                <c:pt idx="17">
                  <c:v>3.9375</c:v>
                </c:pt>
                <c:pt idx="18">
                  <c:v>3.8230769230769233</c:v>
                </c:pt>
                <c:pt idx="19">
                  <c:v>3.6428571428571423</c:v>
                </c:pt>
                <c:pt idx="20">
                  <c:v>3.8399999999999994</c:v>
                </c:pt>
                <c:pt idx="21">
                  <c:v>3.8095238095238089</c:v>
                </c:pt>
                <c:pt idx="22">
                  <c:v>3.8333333333333344</c:v>
                </c:pt>
                <c:pt idx="23">
                  <c:v>3.7580246913580253</c:v>
                </c:pt>
                <c:pt idx="24">
                  <c:v>3.9215686274509816</c:v>
                </c:pt>
                <c:pt idx="25">
                  <c:v>3.8157894736842106</c:v>
                </c:pt>
                <c:pt idx="26">
                  <c:v>3.6166666666666663</c:v>
                </c:pt>
                <c:pt idx="27">
                  <c:v>3.979166666666667</c:v>
                </c:pt>
                <c:pt idx="28">
                  <c:v>3.8095238095238098</c:v>
                </c:pt>
                <c:pt idx="29">
                  <c:v>3.7777777777777768</c:v>
                </c:pt>
                <c:pt idx="30">
                  <c:v>3.6770833333333339</c:v>
                </c:pt>
                <c:pt idx="31">
                  <c:v>3.8888888888888888</c:v>
                </c:pt>
                <c:pt idx="32">
                  <c:v>3.8888888888888893</c:v>
                </c:pt>
                <c:pt idx="33">
                  <c:v>3.9083333333333337</c:v>
                </c:pt>
                <c:pt idx="34">
                  <c:v>3.8921568627450984</c:v>
                </c:pt>
                <c:pt idx="35">
                  <c:v>3.7395833333333335</c:v>
                </c:pt>
                <c:pt idx="36">
                  <c:v>3.9242424242424243</c:v>
                </c:pt>
                <c:pt idx="37">
                  <c:v>3.4375</c:v>
                </c:pt>
                <c:pt idx="38">
                  <c:v>3.8571428571428572</c:v>
                </c:pt>
                <c:pt idx="39">
                  <c:v>3.833333333333333</c:v>
                </c:pt>
                <c:pt idx="40">
                  <c:v>3.4755555555555557</c:v>
                </c:pt>
                <c:pt idx="41">
                  <c:v>3.8333333333333353</c:v>
                </c:pt>
                <c:pt idx="42">
                  <c:v>3.8078947368421057</c:v>
                </c:pt>
                <c:pt idx="43">
                  <c:v>3.7555555555555555</c:v>
                </c:pt>
                <c:pt idx="44">
                  <c:v>3.6861111111111104</c:v>
                </c:pt>
                <c:pt idx="45">
                  <c:v>3.9347826086956523</c:v>
                </c:pt>
                <c:pt idx="46">
                  <c:v>3.9206349206349209</c:v>
                </c:pt>
                <c:pt idx="47">
                  <c:v>3.6515151515151514</c:v>
                </c:pt>
                <c:pt idx="48">
                  <c:v>3.6333333333333337</c:v>
                </c:pt>
                <c:pt idx="49">
                  <c:v>3.5277777777777777</c:v>
                </c:pt>
                <c:pt idx="50">
                  <c:v>3.8076923076923075</c:v>
                </c:pt>
                <c:pt idx="51">
                  <c:v>3.2666666666666662</c:v>
                </c:pt>
                <c:pt idx="52">
                  <c:v>3.7982456140350878</c:v>
                </c:pt>
                <c:pt idx="53">
                  <c:v>3.7185185185185188</c:v>
                </c:pt>
                <c:pt idx="54">
                  <c:v>3.7916666666666665</c:v>
                </c:pt>
                <c:pt idx="55">
                  <c:v>3.75</c:v>
                </c:pt>
                <c:pt idx="56">
                  <c:v>3.5686274509803919</c:v>
                </c:pt>
                <c:pt idx="57">
                  <c:v>3.6380952380952385</c:v>
                </c:pt>
                <c:pt idx="58">
                  <c:v>3.8250000000000002</c:v>
                </c:pt>
                <c:pt idx="59">
                  <c:v>3.8730158730158726</c:v>
                </c:pt>
                <c:pt idx="60">
                  <c:v>3.8214285714285721</c:v>
                </c:pt>
                <c:pt idx="61">
                  <c:v>3.6590909090909092</c:v>
                </c:pt>
                <c:pt idx="62">
                  <c:v>3.9166666666666665</c:v>
                </c:pt>
                <c:pt idx="63">
                  <c:v>3.8452380952380958</c:v>
                </c:pt>
                <c:pt idx="64">
                  <c:v>3.9803921568627447</c:v>
                </c:pt>
                <c:pt idx="65">
                  <c:v>3.9533333333333331</c:v>
                </c:pt>
                <c:pt idx="66">
                  <c:v>3.7935483870967737</c:v>
                </c:pt>
                <c:pt idx="67">
                  <c:v>3.9855072463768111</c:v>
                </c:pt>
                <c:pt idx="68">
                  <c:v>3.7866666666666662</c:v>
                </c:pt>
                <c:pt idx="69">
                  <c:v>3.7631578947368411</c:v>
                </c:pt>
                <c:pt idx="70">
                  <c:v>3.8121212121212125</c:v>
                </c:pt>
                <c:pt idx="71">
                  <c:v>3.6410256410256414</c:v>
                </c:pt>
                <c:pt idx="72">
                  <c:v>3.8095238095238093</c:v>
                </c:pt>
                <c:pt idx="73">
                  <c:v>3.578125</c:v>
                </c:pt>
                <c:pt idx="74">
                  <c:v>3.6576576576576572</c:v>
                </c:pt>
                <c:pt idx="75">
                  <c:v>3.933333333333334</c:v>
                </c:pt>
                <c:pt idx="76">
                  <c:v>3.8842105263157887</c:v>
                </c:pt>
                <c:pt idx="77">
                  <c:v>3.834567901234569</c:v>
                </c:pt>
                <c:pt idx="78">
                  <c:v>3.6840579710144921</c:v>
                </c:pt>
                <c:pt idx="79">
                  <c:v>3.7708333333333335</c:v>
                </c:pt>
                <c:pt idx="80">
                  <c:v>3.7083333333333335</c:v>
                </c:pt>
                <c:pt idx="81">
                  <c:v>3.8194444444444442</c:v>
                </c:pt>
                <c:pt idx="82">
                  <c:v>3.6805555555555558</c:v>
                </c:pt>
                <c:pt idx="83">
                  <c:v>3.708333333333333</c:v>
                </c:pt>
                <c:pt idx="84">
                  <c:v>3.7058823529411762</c:v>
                </c:pt>
                <c:pt idx="85">
                  <c:v>3.8157894736842106</c:v>
                </c:pt>
                <c:pt idx="86">
                  <c:v>3.8160919540229892</c:v>
                </c:pt>
                <c:pt idx="87">
                  <c:v>3.8461538461538463</c:v>
                </c:pt>
                <c:pt idx="88">
                  <c:v>3.5151515151515151</c:v>
                </c:pt>
                <c:pt idx="89">
                  <c:v>3.875</c:v>
                </c:pt>
                <c:pt idx="90">
                  <c:v>3.6875000000000004</c:v>
                </c:pt>
                <c:pt idx="91">
                  <c:v>3.9523809523809526</c:v>
                </c:pt>
                <c:pt idx="92">
                  <c:v>3.8125</c:v>
                </c:pt>
                <c:pt idx="93">
                  <c:v>3.859375</c:v>
                </c:pt>
                <c:pt idx="94">
                  <c:v>3.7619047619047619</c:v>
                </c:pt>
                <c:pt idx="95">
                  <c:v>3.6481481481481484</c:v>
                </c:pt>
                <c:pt idx="96">
                  <c:v>3.8712121212121215</c:v>
                </c:pt>
                <c:pt idx="97">
                  <c:v>3.7745098039215681</c:v>
                </c:pt>
                <c:pt idx="98">
                  <c:v>3.7601626016260159</c:v>
                </c:pt>
                <c:pt idx="99">
                  <c:v>3.588888888888889</c:v>
                </c:pt>
                <c:pt idx="100">
                  <c:v>3.8571428571428572</c:v>
                </c:pt>
                <c:pt idx="101">
                  <c:v>3.9155555555555557</c:v>
                </c:pt>
                <c:pt idx="102">
                  <c:v>3.7083333333333339</c:v>
                </c:pt>
                <c:pt idx="103">
                  <c:v>3.8846153846153846</c:v>
                </c:pt>
                <c:pt idx="104">
                  <c:v>3.7628205128205128</c:v>
                </c:pt>
                <c:pt idx="105">
                  <c:v>3.8285714285714287</c:v>
                </c:pt>
                <c:pt idx="106">
                  <c:v>3.6166666666666667</c:v>
                </c:pt>
                <c:pt idx="107">
                  <c:v>3.5904761904761906</c:v>
                </c:pt>
                <c:pt idx="108">
                  <c:v>3.8782051282051264</c:v>
                </c:pt>
                <c:pt idx="109">
                  <c:v>3.8480392156862742</c:v>
                </c:pt>
                <c:pt idx="110">
                  <c:v>3.8787878787878785</c:v>
                </c:pt>
                <c:pt idx="111">
                  <c:v>3.9761904761904767</c:v>
                </c:pt>
                <c:pt idx="112">
                  <c:v>3.736842105263158</c:v>
                </c:pt>
                <c:pt idx="113">
                  <c:v>3.7424242424242422</c:v>
                </c:pt>
                <c:pt idx="114">
                  <c:v>3.7507936507936508</c:v>
                </c:pt>
                <c:pt idx="115">
                  <c:v>3.5000000000000004</c:v>
                </c:pt>
                <c:pt idx="116">
                  <c:v>3.8333333333333335</c:v>
                </c:pt>
                <c:pt idx="117">
                  <c:v>3.7311111111111113</c:v>
                </c:pt>
                <c:pt idx="118">
                  <c:v>3.416666666666667</c:v>
                </c:pt>
                <c:pt idx="119">
                  <c:v>3.8888888888888888</c:v>
                </c:pt>
                <c:pt idx="120">
                  <c:v>3.7424242424242422</c:v>
                </c:pt>
                <c:pt idx="121">
                  <c:v>3.768518518518519</c:v>
                </c:pt>
                <c:pt idx="122">
                  <c:v>3.2156862745098036</c:v>
                </c:pt>
                <c:pt idx="123">
                  <c:v>3.8240740740740744</c:v>
                </c:pt>
                <c:pt idx="124">
                  <c:v>3.7166666666666663</c:v>
                </c:pt>
                <c:pt idx="125">
                  <c:v>3.6875</c:v>
                </c:pt>
                <c:pt idx="126">
                  <c:v>3.4333333333333331</c:v>
                </c:pt>
                <c:pt idx="127">
                  <c:v>3.8555555555555561</c:v>
                </c:pt>
                <c:pt idx="128">
                  <c:v>3.8910256410256419</c:v>
                </c:pt>
                <c:pt idx="129">
                  <c:v>3.8666666666666671</c:v>
                </c:pt>
                <c:pt idx="130">
                  <c:v>3.4266666666666676</c:v>
                </c:pt>
                <c:pt idx="131">
                  <c:v>3.8571428571428572</c:v>
                </c:pt>
                <c:pt idx="132">
                  <c:v>3.6666666666666665</c:v>
                </c:pt>
                <c:pt idx="133">
                  <c:v>3.6190476190476191</c:v>
                </c:pt>
                <c:pt idx="134">
                  <c:v>3.981481481481481</c:v>
                </c:pt>
                <c:pt idx="135">
                  <c:v>3.4642857142857144</c:v>
                </c:pt>
                <c:pt idx="136">
                  <c:v>3.916666666666667</c:v>
                </c:pt>
                <c:pt idx="137">
                  <c:v>3.6818181818181812</c:v>
                </c:pt>
                <c:pt idx="138">
                  <c:v>3.7857142857142856</c:v>
                </c:pt>
                <c:pt idx="139">
                  <c:v>3.7708333333333335</c:v>
                </c:pt>
                <c:pt idx="140">
                  <c:v>3.6666666666666665</c:v>
                </c:pt>
                <c:pt idx="141">
                  <c:v>3.8402777777777772</c:v>
                </c:pt>
                <c:pt idx="142">
                  <c:v>3.6301075268817198</c:v>
                </c:pt>
                <c:pt idx="143">
                  <c:v>3.6742424242424239</c:v>
                </c:pt>
                <c:pt idx="144">
                  <c:v>3.8823529411764706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6B3-4580-B4E3-C79EDAA24C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9970912"/>
        <c:axId val="559971472"/>
      </c:lineChart>
      <c:catAx>
        <c:axId val="559970912"/>
        <c:scaling>
          <c:orientation val="minMax"/>
        </c:scaling>
        <c:delete val="1"/>
        <c:axPos val="b"/>
        <c:majorTickMark val="none"/>
        <c:minorTickMark val="none"/>
        <c:tickLblPos val="nextTo"/>
        <c:crossAx val="559971472"/>
        <c:crosses val="autoZero"/>
        <c:auto val="1"/>
        <c:lblAlgn val="ctr"/>
        <c:lblOffset val="100"/>
        <c:noMultiLvlLbl val="0"/>
      </c:catAx>
      <c:valAx>
        <c:axId val="559971472"/>
        <c:scaling>
          <c:orientation val="minMax"/>
          <c:max val="4"/>
          <c:min val="2.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9970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'barn,pedled, foreldre45'!$G$7</c:f>
              <c:strCache>
                <c:ptCount val="1"/>
                <c:pt idx="0">
                  <c:v>Trivsel og vennskap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'barn,pedled, foreldre45'!$F$8:$F$11</c:f>
              <c:strCache>
                <c:ptCount val="4"/>
                <c:pt idx="0">
                  <c:v>Kongsvingerregionen</c:v>
                </c:pt>
                <c:pt idx="1">
                  <c:v>Hedmarken</c:v>
                </c:pt>
                <c:pt idx="2">
                  <c:v>Nord-Østerdal</c:v>
                </c:pt>
                <c:pt idx="3">
                  <c:v>Sør-Østerdal</c:v>
                </c:pt>
              </c:strCache>
            </c:strRef>
          </c:cat>
          <c:val>
            <c:numRef>
              <c:f>'barn,pedled, foreldre45'!$G$8:$G$11</c:f>
              <c:numCache>
                <c:formatCode>0</c:formatCode>
                <c:ptCount val="4"/>
                <c:pt idx="0">
                  <c:v>506.42336637754738</c:v>
                </c:pt>
                <c:pt idx="1">
                  <c:v>499.80318538866533</c:v>
                </c:pt>
                <c:pt idx="2">
                  <c:v>484.01093412362269</c:v>
                </c:pt>
                <c:pt idx="3">
                  <c:v>500.58550843975479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7F4-4B1F-B1C9-8D05F3BE54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7854640"/>
        <c:axId val="557855200"/>
      </c:barChart>
      <c:catAx>
        <c:axId val="557854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7855200"/>
        <c:crosses val="autoZero"/>
        <c:auto val="1"/>
        <c:lblAlgn val="ctr"/>
        <c:lblOffset val="100"/>
        <c:noMultiLvlLbl val="0"/>
      </c:catAx>
      <c:valAx>
        <c:axId val="557855200"/>
        <c:scaling>
          <c:orientation val="minMax"/>
          <c:max val="580"/>
          <c:min val="4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7854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aseline="0"/>
      </a:pPr>
      <a:endParaRPr lang="nb-NO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'Ark1'!$H$39</c:f>
              <c:strCache>
                <c:ptCount val="1"/>
                <c:pt idx="0">
                  <c:v>Gutt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'Ark1'!$G$40:$G$43</c:f>
              <c:strCache>
                <c:ptCount val="4"/>
                <c:pt idx="0">
                  <c:v>Motorikk og fysisk aktivitet</c:v>
                </c:pt>
                <c:pt idx="1">
                  <c:v>Språklige ferdigheter</c:v>
                </c:pt>
                <c:pt idx="2">
                  <c:v>Sosiale ferdigheter: selvhevdelse</c:v>
                </c:pt>
                <c:pt idx="3">
                  <c:v>Sosiale ferdigheter: selvkontroll og empati</c:v>
                </c:pt>
              </c:strCache>
            </c:strRef>
          </c:cat>
          <c:val>
            <c:numRef>
              <c:f>'Ark1'!$H$40:$H$43</c:f>
              <c:numCache>
                <c:formatCode>0</c:formatCode>
                <c:ptCount val="4"/>
                <c:pt idx="0">
                  <c:v>493.14127392943931</c:v>
                </c:pt>
                <c:pt idx="1">
                  <c:v>484.8158250339207</c:v>
                </c:pt>
                <c:pt idx="2">
                  <c:v>485.03264170611016</c:v>
                </c:pt>
                <c:pt idx="3">
                  <c:v>482.21909646466707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FE-42E6-8478-7F0EDDEE42CD}"/>
            </c:ext>
          </c:extLst>
        </c:ser>
        <c:ser>
          <c:idx val="1"/>
          <c:order val="1"/>
          <c:tx>
            <c:strRef>
              <c:f>'Ark1'!$I$39</c:f>
              <c:strCache>
                <c:ptCount val="1"/>
                <c:pt idx="0">
                  <c:v>Jente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'Ark1'!$G$40:$G$43</c:f>
              <c:strCache>
                <c:ptCount val="4"/>
                <c:pt idx="0">
                  <c:v>Motorikk og fysisk aktivitet</c:v>
                </c:pt>
                <c:pt idx="1">
                  <c:v>Språklige ferdigheter</c:v>
                </c:pt>
                <c:pt idx="2">
                  <c:v>Sosiale ferdigheter: selvhevdelse</c:v>
                </c:pt>
                <c:pt idx="3">
                  <c:v>Sosiale ferdigheter: selvkontroll og empati</c:v>
                </c:pt>
              </c:strCache>
            </c:strRef>
          </c:cat>
          <c:val>
            <c:numRef>
              <c:f>'Ark1'!$I$40:$I$43</c:f>
              <c:numCache>
                <c:formatCode>0</c:formatCode>
                <c:ptCount val="4"/>
                <c:pt idx="0">
                  <c:v>506.80080579410281</c:v>
                </c:pt>
                <c:pt idx="1">
                  <c:v>515.03478744006031</c:v>
                </c:pt>
                <c:pt idx="2">
                  <c:v>514.86202853812711</c:v>
                </c:pt>
                <c:pt idx="3">
                  <c:v>517.63095916258237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7FE-42E6-8478-7F0EDDEE42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60401776"/>
        <c:axId val="560402336"/>
      </c:barChart>
      <c:catAx>
        <c:axId val="560401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0402336"/>
        <c:crosses val="autoZero"/>
        <c:auto val="1"/>
        <c:lblAlgn val="ctr"/>
        <c:lblOffset val="100"/>
        <c:noMultiLvlLbl val="0"/>
      </c:catAx>
      <c:valAx>
        <c:axId val="560402336"/>
        <c:scaling>
          <c:orientation val="minMax"/>
          <c:max val="580"/>
          <c:min val="4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0401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'Ark1'!$H$39</c:f>
              <c:strCache>
                <c:ptCount val="1"/>
                <c:pt idx="0">
                  <c:v>Gutt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'Ark1'!$G$33:$G$34</c:f>
              <c:strCache>
                <c:ptCount val="2"/>
                <c:pt idx="0">
                  <c:v>Relasjon: konflikt</c:v>
                </c:pt>
                <c:pt idx="1">
                  <c:v>Relasjon: nærhet</c:v>
                </c:pt>
              </c:strCache>
            </c:strRef>
          </c:cat>
          <c:val>
            <c:numRef>
              <c:f>'Ark1'!$H$33:$H$34</c:f>
              <c:numCache>
                <c:formatCode>0</c:formatCode>
                <c:ptCount val="2"/>
                <c:pt idx="0">
                  <c:v>489.91849707017843</c:v>
                </c:pt>
                <c:pt idx="1">
                  <c:v>485.88894706426339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A1-4236-9883-B57CB0C2A69B}"/>
            </c:ext>
          </c:extLst>
        </c:ser>
        <c:ser>
          <c:idx val="1"/>
          <c:order val="1"/>
          <c:tx>
            <c:strRef>
              <c:f>'Ark1'!$I$39</c:f>
              <c:strCache>
                <c:ptCount val="1"/>
                <c:pt idx="0">
                  <c:v>Jente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'Ark1'!$G$33:$G$34</c:f>
              <c:strCache>
                <c:ptCount val="2"/>
                <c:pt idx="0">
                  <c:v>Relasjon: konflikt</c:v>
                </c:pt>
                <c:pt idx="1">
                  <c:v>Relasjon: nærhet</c:v>
                </c:pt>
              </c:strCache>
            </c:strRef>
          </c:cat>
          <c:val>
            <c:numRef>
              <c:f>'Ark1'!$I$33:$I$34</c:f>
              <c:numCache>
                <c:formatCode>0</c:formatCode>
                <c:ptCount val="2"/>
                <c:pt idx="0">
                  <c:v>510.0175159577704</c:v>
                </c:pt>
                <c:pt idx="1">
                  <c:v>514.01160929277864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0A1-4236-9883-B57CB0C2A6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60405136"/>
        <c:axId val="560405696"/>
      </c:barChart>
      <c:catAx>
        <c:axId val="560405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0405696"/>
        <c:crosses val="autoZero"/>
        <c:auto val="1"/>
        <c:lblAlgn val="ctr"/>
        <c:lblOffset val="100"/>
        <c:noMultiLvlLbl val="0"/>
      </c:catAx>
      <c:valAx>
        <c:axId val="560405696"/>
        <c:scaling>
          <c:orientation val="minMax"/>
          <c:max val="580"/>
          <c:min val="4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0405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Sosiale ferdigheter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'Ark2'!$G$15</c:f>
              <c:strCache>
                <c:ptCount val="1"/>
                <c:pt idx="0">
                  <c:v>Selvhevdelse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'Ark2'!$H$7:$L$7</c:f>
              <c:strCache>
                <c:ptCount val="5"/>
                <c:pt idx="0">
                  <c:v>Mer enn tre års høyere utdanning </c:v>
                </c:pt>
                <c:pt idx="1">
                  <c:v>Fra ett til og med tre års høyere utdanning </c:v>
                </c:pt>
                <c:pt idx="2">
                  <c:v>Allmennfaglig videregående opplæring</c:v>
                </c:pt>
                <c:pt idx="3">
                  <c:v>Yrkesfaglig videregående opplæring</c:v>
                </c:pt>
                <c:pt idx="4">
                  <c:v>Grunnskole</c:v>
                </c:pt>
              </c:strCache>
            </c:strRef>
          </c:cat>
          <c:val>
            <c:numRef>
              <c:f>'Ark2'!$H$15:$L$15</c:f>
              <c:numCache>
                <c:formatCode>0</c:formatCode>
                <c:ptCount val="5"/>
                <c:pt idx="0">
                  <c:v>510.02169907083436</c:v>
                </c:pt>
                <c:pt idx="1">
                  <c:v>504.07980622244042</c:v>
                </c:pt>
                <c:pt idx="2">
                  <c:v>489.10764607268169</c:v>
                </c:pt>
                <c:pt idx="3">
                  <c:v>489.19523097736317</c:v>
                </c:pt>
                <c:pt idx="4">
                  <c:v>467.70839129854392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26F-492C-9649-3190AA671DA3}"/>
            </c:ext>
          </c:extLst>
        </c:ser>
        <c:ser>
          <c:idx val="1"/>
          <c:order val="1"/>
          <c:tx>
            <c:strRef>
              <c:f>'Ark2'!$G$16</c:f>
              <c:strCache>
                <c:ptCount val="1"/>
                <c:pt idx="0">
                  <c:v>Selvkontroll og empati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'Ark2'!$H$7:$L$7</c:f>
              <c:strCache>
                <c:ptCount val="5"/>
                <c:pt idx="0">
                  <c:v>Mer enn tre års høyere utdanning </c:v>
                </c:pt>
                <c:pt idx="1">
                  <c:v>Fra ett til og med tre års høyere utdanning </c:v>
                </c:pt>
                <c:pt idx="2">
                  <c:v>Allmennfaglig videregående opplæring</c:v>
                </c:pt>
                <c:pt idx="3">
                  <c:v>Yrkesfaglig videregående opplæring</c:v>
                </c:pt>
                <c:pt idx="4">
                  <c:v>Grunnskole</c:v>
                </c:pt>
              </c:strCache>
            </c:strRef>
          </c:cat>
          <c:val>
            <c:numRef>
              <c:f>'Ark2'!$H$16:$L$16</c:f>
              <c:numCache>
                <c:formatCode>0</c:formatCode>
                <c:ptCount val="5"/>
                <c:pt idx="0">
                  <c:v>510.8354506178888</c:v>
                </c:pt>
                <c:pt idx="1">
                  <c:v>504.63308497957917</c:v>
                </c:pt>
                <c:pt idx="2">
                  <c:v>489.59645644661964</c:v>
                </c:pt>
                <c:pt idx="3">
                  <c:v>484.44833486703658</c:v>
                </c:pt>
                <c:pt idx="4">
                  <c:v>477.2400273915793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26F-492C-9649-3190AA671D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60303296"/>
        <c:axId val="560303856"/>
      </c:barChart>
      <c:catAx>
        <c:axId val="560303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0303856"/>
        <c:crosses val="autoZero"/>
        <c:auto val="1"/>
        <c:lblAlgn val="ctr"/>
        <c:lblOffset val="100"/>
        <c:noMultiLvlLbl val="0"/>
      </c:catAx>
      <c:valAx>
        <c:axId val="560303856"/>
        <c:scaling>
          <c:orientation val="minMax"/>
          <c:max val="580"/>
          <c:min val="4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0303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'Ark2'!$G$19</c:f>
              <c:strCache>
                <c:ptCount val="1"/>
                <c:pt idx="0">
                  <c:v>Språklige ferdigheter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'Ark2'!$H$7:$L$7</c:f>
              <c:strCache>
                <c:ptCount val="5"/>
                <c:pt idx="0">
                  <c:v>Mer enn tre års høyere utdanning </c:v>
                </c:pt>
                <c:pt idx="1">
                  <c:v>Fra ett til og med tre års høyere utdanning </c:v>
                </c:pt>
                <c:pt idx="2">
                  <c:v>Allmennfaglig videregående opplæring</c:v>
                </c:pt>
                <c:pt idx="3">
                  <c:v>Yrkesfaglig videregående opplæring</c:v>
                </c:pt>
                <c:pt idx="4">
                  <c:v>Grunnskole</c:v>
                </c:pt>
              </c:strCache>
            </c:strRef>
          </c:cat>
          <c:val>
            <c:numRef>
              <c:f>'Ark2'!$H$19:$L$19</c:f>
              <c:numCache>
                <c:formatCode>0</c:formatCode>
                <c:ptCount val="5"/>
                <c:pt idx="0">
                  <c:v>519.42828908205502</c:v>
                </c:pt>
                <c:pt idx="1">
                  <c:v>506.51606046805642</c:v>
                </c:pt>
                <c:pt idx="2">
                  <c:v>483.32018579999107</c:v>
                </c:pt>
                <c:pt idx="3">
                  <c:v>481.0459391084018</c:v>
                </c:pt>
                <c:pt idx="4">
                  <c:v>428.49488697600492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736-4BF8-B490-0B60819BAB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60306096"/>
        <c:axId val="560306656"/>
      </c:barChart>
      <c:catAx>
        <c:axId val="5603060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0306656"/>
        <c:crosses val="autoZero"/>
        <c:auto val="1"/>
        <c:lblAlgn val="ctr"/>
        <c:lblOffset val="100"/>
        <c:noMultiLvlLbl val="0"/>
      </c:catAx>
      <c:valAx>
        <c:axId val="560306656"/>
        <c:scaling>
          <c:orientation val="minMax"/>
          <c:max val="580"/>
          <c:min val="4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0306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Relasjon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'Ark2'!$G$21</c:f>
              <c:strCache>
                <c:ptCount val="1"/>
                <c:pt idx="0">
                  <c:v>Nærhet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'Ark2'!$H$7:$L$7</c:f>
              <c:strCache>
                <c:ptCount val="5"/>
                <c:pt idx="0">
                  <c:v>Mer enn tre års høyere utdanning </c:v>
                </c:pt>
                <c:pt idx="1">
                  <c:v>Fra ett til og med tre års høyere utdanning </c:v>
                </c:pt>
                <c:pt idx="2">
                  <c:v>Allmennfaglig videregående opplæring</c:v>
                </c:pt>
                <c:pt idx="3">
                  <c:v>Yrkesfaglig videregående opplæring</c:v>
                </c:pt>
                <c:pt idx="4">
                  <c:v>Grunnskole</c:v>
                </c:pt>
              </c:strCache>
            </c:strRef>
          </c:cat>
          <c:val>
            <c:numRef>
              <c:f>'Ark2'!$H$21:$L$21</c:f>
              <c:numCache>
                <c:formatCode>0</c:formatCode>
                <c:ptCount val="5"/>
                <c:pt idx="0">
                  <c:v>511.04881935834106</c:v>
                </c:pt>
                <c:pt idx="1">
                  <c:v>503.72910340407543</c:v>
                </c:pt>
                <c:pt idx="2">
                  <c:v>488.80951935895399</c:v>
                </c:pt>
                <c:pt idx="3">
                  <c:v>484.63043349461634</c:v>
                </c:pt>
                <c:pt idx="4">
                  <c:v>480.47020735778773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2A-4561-8F1D-573BD4C67144}"/>
            </c:ext>
          </c:extLst>
        </c:ser>
        <c:ser>
          <c:idx val="1"/>
          <c:order val="1"/>
          <c:tx>
            <c:strRef>
              <c:f>'Ark2'!$G$22</c:f>
              <c:strCache>
                <c:ptCount val="1"/>
                <c:pt idx="0">
                  <c:v>Konflikt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'Ark2'!$H$7:$L$7</c:f>
              <c:strCache>
                <c:ptCount val="5"/>
                <c:pt idx="0">
                  <c:v>Mer enn tre års høyere utdanning </c:v>
                </c:pt>
                <c:pt idx="1">
                  <c:v>Fra ett til og med tre års høyere utdanning </c:v>
                </c:pt>
                <c:pt idx="2">
                  <c:v>Allmennfaglig videregående opplæring</c:v>
                </c:pt>
                <c:pt idx="3">
                  <c:v>Yrkesfaglig videregående opplæring</c:v>
                </c:pt>
                <c:pt idx="4">
                  <c:v>Grunnskole</c:v>
                </c:pt>
              </c:strCache>
            </c:strRef>
          </c:cat>
          <c:val>
            <c:numRef>
              <c:f>'Ark2'!$H$22:$L$22</c:f>
              <c:numCache>
                <c:formatCode>0</c:formatCode>
                <c:ptCount val="5"/>
                <c:pt idx="0">
                  <c:v>509.37896026866343</c:v>
                </c:pt>
                <c:pt idx="1">
                  <c:v>500.72210599295926</c:v>
                </c:pt>
                <c:pt idx="2">
                  <c:v>491.42637717717014</c:v>
                </c:pt>
                <c:pt idx="3">
                  <c:v>486.20099993309844</c:v>
                </c:pt>
                <c:pt idx="4">
                  <c:v>496.51524348551243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32A-4561-8F1D-573BD4C671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60309456"/>
        <c:axId val="560310016"/>
      </c:barChart>
      <c:catAx>
        <c:axId val="5603094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0310016"/>
        <c:crosses val="autoZero"/>
        <c:auto val="1"/>
        <c:lblAlgn val="ctr"/>
        <c:lblOffset val="100"/>
        <c:noMultiLvlLbl val="0"/>
      </c:catAx>
      <c:valAx>
        <c:axId val="560310016"/>
        <c:scaling>
          <c:orientation val="minMax"/>
          <c:max val="580"/>
          <c:min val="4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0309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Informasjon og samarbeid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'Ark3'!$D$7</c:f>
              <c:strCache>
                <c:ptCount val="1"/>
                <c:pt idx="0">
                  <c:v>0-3 år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'Ark3'!$D$8:$D$151</c:f>
              <c:numCache>
                <c:formatCode>###0.00</c:formatCode>
                <c:ptCount val="144"/>
                <c:pt idx="0">
                  <c:v>3.6999999999999997</c:v>
                </c:pt>
                <c:pt idx="1">
                  <c:v>3.1999999999999997</c:v>
                </c:pt>
                <c:pt idx="2">
                  <c:v>2.8571428571428572</c:v>
                </c:pt>
                <c:pt idx="4">
                  <c:v>2.9857142857142853</c:v>
                </c:pt>
                <c:pt idx="5">
                  <c:v>2.84</c:v>
                </c:pt>
                <c:pt idx="6">
                  <c:v>2.9527777777777775</c:v>
                </c:pt>
                <c:pt idx="7">
                  <c:v>3.2266666666666661</c:v>
                </c:pt>
                <c:pt idx="8">
                  <c:v>2.98</c:v>
                </c:pt>
                <c:pt idx="10">
                  <c:v>2.9548387096774187</c:v>
                </c:pt>
                <c:pt idx="11">
                  <c:v>3.2838709677419353</c:v>
                </c:pt>
                <c:pt idx="12">
                  <c:v>2.9999999999999996</c:v>
                </c:pt>
                <c:pt idx="13">
                  <c:v>2.9714285714285711</c:v>
                </c:pt>
                <c:pt idx="15">
                  <c:v>2.9666666666666663</c:v>
                </c:pt>
                <c:pt idx="16">
                  <c:v>3.2470588235294113</c:v>
                </c:pt>
                <c:pt idx="17">
                  <c:v>3.0625000000000004</c:v>
                </c:pt>
                <c:pt idx="18">
                  <c:v>3.5294117647058818</c:v>
                </c:pt>
                <c:pt idx="19">
                  <c:v>3.3130434782608695</c:v>
                </c:pt>
                <c:pt idx="20">
                  <c:v>3.1199999999999992</c:v>
                </c:pt>
                <c:pt idx="21">
                  <c:v>3.1555555555555559</c:v>
                </c:pt>
                <c:pt idx="22">
                  <c:v>3.194230769230769</c:v>
                </c:pt>
                <c:pt idx="23">
                  <c:v>3.0359374999999993</c:v>
                </c:pt>
                <c:pt idx="24">
                  <c:v>3.4999999999999996</c:v>
                </c:pt>
                <c:pt idx="25">
                  <c:v>3.253333333333333</c:v>
                </c:pt>
                <c:pt idx="26">
                  <c:v>2.6785714285714284</c:v>
                </c:pt>
                <c:pt idx="27">
                  <c:v>3.615384615384615</c:v>
                </c:pt>
                <c:pt idx="28">
                  <c:v>3.2</c:v>
                </c:pt>
                <c:pt idx="30">
                  <c:v>2.6222222222222218</c:v>
                </c:pt>
                <c:pt idx="31">
                  <c:v>3.4499999999999997</c:v>
                </c:pt>
                <c:pt idx="32">
                  <c:v>2.9538461538461545</c:v>
                </c:pt>
                <c:pt idx="34">
                  <c:v>2.8608695652173912</c:v>
                </c:pt>
                <c:pt idx="35">
                  <c:v>3.3333333333333335</c:v>
                </c:pt>
                <c:pt idx="36">
                  <c:v>3.1166666666666663</c:v>
                </c:pt>
                <c:pt idx="37">
                  <c:v>3.1166666666666667</c:v>
                </c:pt>
                <c:pt idx="38">
                  <c:v>2.5538461538461537</c:v>
                </c:pt>
                <c:pt idx="39">
                  <c:v>3.3629629629629623</c:v>
                </c:pt>
                <c:pt idx="40">
                  <c:v>3.1178571428571429</c:v>
                </c:pt>
                <c:pt idx="41">
                  <c:v>3.1058823529411765</c:v>
                </c:pt>
                <c:pt idx="42">
                  <c:v>2.8208333333333333</c:v>
                </c:pt>
                <c:pt idx="43">
                  <c:v>2.9161290322580644</c:v>
                </c:pt>
                <c:pt idx="44">
                  <c:v>3.357894736842105</c:v>
                </c:pt>
                <c:pt idx="45">
                  <c:v>3.1</c:v>
                </c:pt>
                <c:pt idx="46">
                  <c:v>3.0000000000000009</c:v>
                </c:pt>
                <c:pt idx="47">
                  <c:v>3</c:v>
                </c:pt>
                <c:pt idx="48">
                  <c:v>3.1350000000000002</c:v>
                </c:pt>
                <c:pt idx="49">
                  <c:v>3.177777777777778</c:v>
                </c:pt>
                <c:pt idx="51">
                  <c:v>3.3600000000000003</c:v>
                </c:pt>
                <c:pt idx="52">
                  <c:v>2.9571428571428569</c:v>
                </c:pt>
                <c:pt idx="54">
                  <c:v>3.3793103448275863</c:v>
                </c:pt>
                <c:pt idx="55">
                  <c:v>2.8718750000000002</c:v>
                </c:pt>
                <c:pt idx="57">
                  <c:v>3.0620689655172413</c:v>
                </c:pt>
                <c:pt idx="58">
                  <c:v>2.9066666666666663</c:v>
                </c:pt>
                <c:pt idx="59">
                  <c:v>2.8948717948717944</c:v>
                </c:pt>
                <c:pt idx="60">
                  <c:v>3.3739130434782605</c:v>
                </c:pt>
                <c:pt idx="61">
                  <c:v>3.1833333333333336</c:v>
                </c:pt>
                <c:pt idx="62">
                  <c:v>3.3959999999999995</c:v>
                </c:pt>
                <c:pt idx="63">
                  <c:v>3.3000000000000003</c:v>
                </c:pt>
                <c:pt idx="64">
                  <c:v>3.3099999999999996</c:v>
                </c:pt>
                <c:pt idx="65">
                  <c:v>2.5714285714285716</c:v>
                </c:pt>
                <c:pt idx="66">
                  <c:v>2.8190476190476192</c:v>
                </c:pt>
                <c:pt idx="67">
                  <c:v>3.092307692307692</c:v>
                </c:pt>
                <c:pt idx="68">
                  <c:v>2.8631578947368417</c:v>
                </c:pt>
                <c:pt idx="69">
                  <c:v>2.8125</c:v>
                </c:pt>
                <c:pt idx="70">
                  <c:v>3.2222222222222223</c:v>
                </c:pt>
                <c:pt idx="71">
                  <c:v>3.1439024390243913</c:v>
                </c:pt>
                <c:pt idx="72">
                  <c:v>3.2521739130434781</c:v>
                </c:pt>
                <c:pt idx="73">
                  <c:v>2.9944444444444445</c:v>
                </c:pt>
                <c:pt idx="74">
                  <c:v>2.8363636363636364</c:v>
                </c:pt>
                <c:pt idx="76">
                  <c:v>2.6025</c:v>
                </c:pt>
                <c:pt idx="77">
                  <c:v>3.1571428571428579</c:v>
                </c:pt>
                <c:pt idx="78">
                  <c:v>2.9611111111111112</c:v>
                </c:pt>
                <c:pt idx="79">
                  <c:v>3.35</c:v>
                </c:pt>
                <c:pt idx="80">
                  <c:v>3</c:v>
                </c:pt>
                <c:pt idx="81">
                  <c:v>3.1499999999999995</c:v>
                </c:pt>
                <c:pt idx="82">
                  <c:v>3</c:v>
                </c:pt>
                <c:pt idx="83">
                  <c:v>3.1764705882352944</c:v>
                </c:pt>
                <c:pt idx="84">
                  <c:v>3.2</c:v>
                </c:pt>
                <c:pt idx="85">
                  <c:v>2.9674999999999994</c:v>
                </c:pt>
                <c:pt idx="86">
                  <c:v>2.9562499999999998</c:v>
                </c:pt>
                <c:pt idx="87">
                  <c:v>3.0615384615384618</c:v>
                </c:pt>
                <c:pt idx="88">
                  <c:v>2.9555555555555557</c:v>
                </c:pt>
                <c:pt idx="89">
                  <c:v>3.0857142857142854</c:v>
                </c:pt>
                <c:pt idx="90">
                  <c:v>3.4285714285714284</c:v>
                </c:pt>
                <c:pt idx="91">
                  <c:v>3.3777777777777782</c:v>
                </c:pt>
                <c:pt idx="92">
                  <c:v>2.9647058823529413</c:v>
                </c:pt>
                <c:pt idx="93">
                  <c:v>3.3093749999999993</c:v>
                </c:pt>
                <c:pt idx="94">
                  <c:v>3.3280701754385964</c:v>
                </c:pt>
                <c:pt idx="95">
                  <c:v>3.0375000000000001</c:v>
                </c:pt>
                <c:pt idx="96">
                  <c:v>3.2242424242424237</c:v>
                </c:pt>
                <c:pt idx="97">
                  <c:v>3.2727272727272729</c:v>
                </c:pt>
                <c:pt idx="98">
                  <c:v>3.3074074074074065</c:v>
                </c:pt>
                <c:pt idx="99">
                  <c:v>3.3111111111111109</c:v>
                </c:pt>
                <c:pt idx="100">
                  <c:v>3.3749999999999996</c:v>
                </c:pt>
                <c:pt idx="101">
                  <c:v>3.0095238095238095</c:v>
                </c:pt>
                <c:pt idx="102">
                  <c:v>3.2647058823529411</c:v>
                </c:pt>
                <c:pt idx="103">
                  <c:v>2.9032258064516139</c:v>
                </c:pt>
                <c:pt idx="104">
                  <c:v>2.9647058823529413</c:v>
                </c:pt>
                <c:pt idx="105">
                  <c:v>3.2545454545454535</c:v>
                </c:pt>
                <c:pt idx="106">
                  <c:v>3.127272727272727</c:v>
                </c:pt>
                <c:pt idx="107">
                  <c:v>3.1846153846153848</c:v>
                </c:pt>
                <c:pt idx="108">
                  <c:v>3.0666666666666664</c:v>
                </c:pt>
                <c:pt idx="109">
                  <c:v>3.1111111111111107</c:v>
                </c:pt>
                <c:pt idx="110">
                  <c:v>3.5142857142857147</c:v>
                </c:pt>
                <c:pt idx="111">
                  <c:v>2.6269230769230769</c:v>
                </c:pt>
                <c:pt idx="112">
                  <c:v>2.6571428571428575</c:v>
                </c:pt>
                <c:pt idx="113">
                  <c:v>2.709090909090909</c:v>
                </c:pt>
                <c:pt idx="114">
                  <c:v>2.65</c:v>
                </c:pt>
                <c:pt idx="116">
                  <c:v>3.3750000000000009</c:v>
                </c:pt>
                <c:pt idx="117">
                  <c:v>3.4222222222222225</c:v>
                </c:pt>
                <c:pt idx="118">
                  <c:v>3.4857142857142862</c:v>
                </c:pt>
                <c:pt idx="119">
                  <c:v>3.2299999999999995</c:v>
                </c:pt>
                <c:pt idx="121">
                  <c:v>2.9805555555555552</c:v>
                </c:pt>
                <c:pt idx="122">
                  <c:v>2.9833333333333329</c:v>
                </c:pt>
                <c:pt idx="123">
                  <c:v>3.003333333333333</c:v>
                </c:pt>
                <c:pt idx="124">
                  <c:v>2.8500000000000005</c:v>
                </c:pt>
                <c:pt idx="125">
                  <c:v>3.1076923076923078</c:v>
                </c:pt>
                <c:pt idx="126">
                  <c:v>3.1555555555555554</c:v>
                </c:pt>
                <c:pt idx="127">
                  <c:v>3.1197368421052634</c:v>
                </c:pt>
                <c:pt idx="128">
                  <c:v>3.5612903225806463</c:v>
                </c:pt>
                <c:pt idx="129">
                  <c:v>3.2199999999999998</c:v>
                </c:pt>
                <c:pt idx="130">
                  <c:v>2.6452380952380947</c:v>
                </c:pt>
                <c:pt idx="132">
                  <c:v>3.1652173913043469</c:v>
                </c:pt>
                <c:pt idx="133">
                  <c:v>2.9250000000000003</c:v>
                </c:pt>
                <c:pt idx="134">
                  <c:v>3.3636363636363642</c:v>
                </c:pt>
                <c:pt idx="135">
                  <c:v>2.6615384615384619</c:v>
                </c:pt>
                <c:pt idx="136">
                  <c:v>3.0049999999999999</c:v>
                </c:pt>
                <c:pt idx="138">
                  <c:v>3.1714285714285713</c:v>
                </c:pt>
                <c:pt idx="139">
                  <c:v>3.1900000000000004</c:v>
                </c:pt>
                <c:pt idx="140">
                  <c:v>3.1363636363636362</c:v>
                </c:pt>
                <c:pt idx="141">
                  <c:v>3.0960000000000001</c:v>
                </c:pt>
                <c:pt idx="142">
                  <c:v>3.1125000000000003</c:v>
                </c:pt>
                <c:pt idx="143">
                  <c:v>2.7538461538461538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38B-4BDE-843F-674209F7E422}"/>
            </c:ext>
          </c:extLst>
        </c:ser>
        <c:ser>
          <c:idx val="1"/>
          <c:order val="1"/>
          <c:tx>
            <c:strRef>
              <c:f>'Ark3'!$I$7</c:f>
              <c:strCache>
                <c:ptCount val="1"/>
                <c:pt idx="0">
                  <c:v>4-5 år</c:v>
                </c:pt>
              </c:strCache>
            </c:strRef>
          </c:tx>
          <c:spPr>
            <a:ln w="28575" cap="rnd">
              <a:solidFill>
                <a:schemeClr val="accent2">
                  <a:alpha val="67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val>
            <c:numRef>
              <c:f>'Ark3'!$I$8:$I$151</c:f>
              <c:numCache>
                <c:formatCode>###0.00</c:formatCode>
                <c:ptCount val="144"/>
                <c:pt idx="0">
                  <c:v>3.0258064516129037</c:v>
                </c:pt>
                <c:pt idx="1">
                  <c:v>2.9333333333333336</c:v>
                </c:pt>
                <c:pt idx="2">
                  <c:v>3.0222222222222221</c:v>
                </c:pt>
                <c:pt idx="3">
                  <c:v>2.8571428571428577</c:v>
                </c:pt>
                <c:pt idx="4">
                  <c:v>2.8603448275862076</c:v>
                </c:pt>
                <c:pt idx="5">
                  <c:v>3.0111111111111111</c:v>
                </c:pt>
                <c:pt idx="6">
                  <c:v>2.709090909090909</c:v>
                </c:pt>
                <c:pt idx="7">
                  <c:v>3.25</c:v>
                </c:pt>
                <c:pt idx="8">
                  <c:v>3.0750000000000002</c:v>
                </c:pt>
                <c:pt idx="9">
                  <c:v>2.7272727272727271</c:v>
                </c:pt>
                <c:pt idx="10">
                  <c:v>3.1666666666666665</c:v>
                </c:pt>
                <c:pt idx="11">
                  <c:v>3.2913793103448268</c:v>
                </c:pt>
                <c:pt idx="13">
                  <c:v>2.9090909090909092</c:v>
                </c:pt>
                <c:pt idx="14">
                  <c:v>2.5818181818181816</c:v>
                </c:pt>
                <c:pt idx="15">
                  <c:v>2.8568181818181824</c:v>
                </c:pt>
                <c:pt idx="16">
                  <c:v>3</c:v>
                </c:pt>
                <c:pt idx="17">
                  <c:v>3.2235294117647051</c:v>
                </c:pt>
                <c:pt idx="18">
                  <c:v>3.5238095238095237</c:v>
                </c:pt>
                <c:pt idx="19">
                  <c:v>3.34</c:v>
                </c:pt>
                <c:pt idx="20">
                  <c:v>3.2434782608695656</c:v>
                </c:pt>
                <c:pt idx="21">
                  <c:v>3.5176470588235293</c:v>
                </c:pt>
                <c:pt idx="22">
                  <c:v>3.2666666666666671</c:v>
                </c:pt>
                <c:pt idx="23">
                  <c:v>3.1170731707317074</c:v>
                </c:pt>
                <c:pt idx="24">
                  <c:v>3.157142857142857</c:v>
                </c:pt>
                <c:pt idx="25">
                  <c:v>3.0131578947368416</c:v>
                </c:pt>
                <c:pt idx="26">
                  <c:v>3.06</c:v>
                </c:pt>
                <c:pt idx="27">
                  <c:v>3.2749999999999995</c:v>
                </c:pt>
                <c:pt idx="29">
                  <c:v>2.9823529411764711</c:v>
                </c:pt>
                <c:pt idx="30">
                  <c:v>2.7468749999999997</c:v>
                </c:pt>
                <c:pt idx="31">
                  <c:v>3.5772727272727276</c:v>
                </c:pt>
                <c:pt idx="32">
                  <c:v>2.8722222222222218</c:v>
                </c:pt>
                <c:pt idx="33">
                  <c:v>3.1675</c:v>
                </c:pt>
                <c:pt idx="34">
                  <c:v>3.3176470588235292</c:v>
                </c:pt>
                <c:pt idx="35">
                  <c:v>3.2166666666666668</c:v>
                </c:pt>
                <c:pt idx="36">
                  <c:v>3.1703703703703705</c:v>
                </c:pt>
                <c:pt idx="37">
                  <c:v>3.0769230769230762</c:v>
                </c:pt>
                <c:pt idx="38">
                  <c:v>2.8562499999999997</c:v>
                </c:pt>
                <c:pt idx="39">
                  <c:v>3.1531249999999993</c:v>
                </c:pt>
                <c:pt idx="40">
                  <c:v>3.0833333333333335</c:v>
                </c:pt>
                <c:pt idx="41">
                  <c:v>2.8357142857142854</c:v>
                </c:pt>
                <c:pt idx="42">
                  <c:v>2.8035714285714293</c:v>
                </c:pt>
                <c:pt idx="43">
                  <c:v>2.8083333333333336</c:v>
                </c:pt>
                <c:pt idx="44">
                  <c:v>3.1833333333333331</c:v>
                </c:pt>
                <c:pt idx="45">
                  <c:v>3.4694444444444441</c:v>
                </c:pt>
                <c:pt idx="46">
                  <c:v>2.7966666666666664</c:v>
                </c:pt>
                <c:pt idx="47">
                  <c:v>2.85</c:v>
                </c:pt>
                <c:pt idx="48">
                  <c:v>3.087499999999999</c:v>
                </c:pt>
                <c:pt idx="49">
                  <c:v>3.0909090909090908</c:v>
                </c:pt>
                <c:pt idx="50">
                  <c:v>2.9199999999999995</c:v>
                </c:pt>
                <c:pt idx="52">
                  <c:v>2.430769230769231</c:v>
                </c:pt>
                <c:pt idx="53">
                  <c:v>3.1111111111111116</c:v>
                </c:pt>
                <c:pt idx="54">
                  <c:v>3.4333333333333331</c:v>
                </c:pt>
                <c:pt idx="55">
                  <c:v>3.1851851851851847</c:v>
                </c:pt>
                <c:pt idx="56">
                  <c:v>3.2888888888888892</c:v>
                </c:pt>
                <c:pt idx="57">
                  <c:v>3.2631578947368425</c:v>
                </c:pt>
                <c:pt idx="58">
                  <c:v>2.7066666666666661</c:v>
                </c:pt>
                <c:pt idx="59">
                  <c:v>2.9957142857142856</c:v>
                </c:pt>
                <c:pt idx="60">
                  <c:v>3.5583333333333331</c:v>
                </c:pt>
                <c:pt idx="61">
                  <c:v>2.873684210526315</c:v>
                </c:pt>
                <c:pt idx="62">
                  <c:v>3.2428571428571433</c:v>
                </c:pt>
                <c:pt idx="64">
                  <c:v>3.5999999999999996</c:v>
                </c:pt>
                <c:pt idx="65">
                  <c:v>2.3750000000000004</c:v>
                </c:pt>
                <c:pt idx="66">
                  <c:v>2.9190476190476198</c:v>
                </c:pt>
                <c:pt idx="67">
                  <c:v>3.1047619047619044</c:v>
                </c:pt>
                <c:pt idx="68">
                  <c:v>2.6374999999999997</c:v>
                </c:pt>
                <c:pt idx="69">
                  <c:v>2.8515625</c:v>
                </c:pt>
                <c:pt idx="70">
                  <c:v>3.0000000000000004</c:v>
                </c:pt>
                <c:pt idx="71">
                  <c:v>3.130555555555556</c:v>
                </c:pt>
                <c:pt idx="72">
                  <c:v>3.2928571428571431</c:v>
                </c:pt>
                <c:pt idx="73">
                  <c:v>2.9750000000000001</c:v>
                </c:pt>
                <c:pt idx="74">
                  <c:v>2.6392857142857147</c:v>
                </c:pt>
                <c:pt idx="75">
                  <c:v>2.3333333333333335</c:v>
                </c:pt>
                <c:pt idx="76">
                  <c:v>2.6095238095238096</c:v>
                </c:pt>
                <c:pt idx="77">
                  <c:v>3.2111111111111112</c:v>
                </c:pt>
                <c:pt idx="78">
                  <c:v>2.8461538461538463</c:v>
                </c:pt>
                <c:pt idx="79">
                  <c:v>3.0000000000000004</c:v>
                </c:pt>
                <c:pt idx="80">
                  <c:v>3.253333333333333</c:v>
                </c:pt>
                <c:pt idx="81">
                  <c:v>3.3538461538461535</c:v>
                </c:pt>
                <c:pt idx="82">
                  <c:v>2.9812499999999997</c:v>
                </c:pt>
                <c:pt idx="83">
                  <c:v>2.8933333333333331</c:v>
                </c:pt>
                <c:pt idx="84">
                  <c:v>2.9921052631578946</c:v>
                </c:pt>
                <c:pt idx="85">
                  <c:v>2.7875000000000005</c:v>
                </c:pt>
                <c:pt idx="86">
                  <c:v>2.8545454545454545</c:v>
                </c:pt>
                <c:pt idx="87">
                  <c:v>2.5874999999999999</c:v>
                </c:pt>
                <c:pt idx="91">
                  <c:v>3.2</c:v>
                </c:pt>
                <c:pt idx="92">
                  <c:v>3.3307692307692305</c:v>
                </c:pt>
                <c:pt idx="93">
                  <c:v>3.1555555555555559</c:v>
                </c:pt>
                <c:pt idx="94">
                  <c:v>3.3090909090909082</c:v>
                </c:pt>
                <c:pt idx="95">
                  <c:v>3.3176470588235292</c:v>
                </c:pt>
                <c:pt idx="96">
                  <c:v>3.2319999999999993</c:v>
                </c:pt>
                <c:pt idx="97">
                  <c:v>3.1999999999999997</c:v>
                </c:pt>
                <c:pt idx="98">
                  <c:v>3.0422222222222222</c:v>
                </c:pt>
                <c:pt idx="99">
                  <c:v>3.45</c:v>
                </c:pt>
                <c:pt idx="100">
                  <c:v>3</c:v>
                </c:pt>
                <c:pt idx="101">
                  <c:v>3.0631578947368423</c:v>
                </c:pt>
                <c:pt idx="102">
                  <c:v>3.3612903225806448</c:v>
                </c:pt>
                <c:pt idx="103">
                  <c:v>3.0232142857142859</c:v>
                </c:pt>
                <c:pt idx="104">
                  <c:v>2.6631578947368424</c:v>
                </c:pt>
                <c:pt idx="105">
                  <c:v>3.4230769230769229</c:v>
                </c:pt>
                <c:pt idx="107">
                  <c:v>3.2965517241379314</c:v>
                </c:pt>
                <c:pt idx="108">
                  <c:v>3.1288461538461543</c:v>
                </c:pt>
                <c:pt idx="109">
                  <c:v>3.1599999999999997</c:v>
                </c:pt>
                <c:pt idx="110">
                  <c:v>3.3999999999999995</c:v>
                </c:pt>
                <c:pt idx="111">
                  <c:v>3.1</c:v>
                </c:pt>
                <c:pt idx="112">
                  <c:v>2.9538461538461545</c:v>
                </c:pt>
                <c:pt idx="113">
                  <c:v>2.95</c:v>
                </c:pt>
                <c:pt idx="115">
                  <c:v>2.875</c:v>
                </c:pt>
                <c:pt idx="116">
                  <c:v>3.2906250000000004</c:v>
                </c:pt>
                <c:pt idx="119">
                  <c:v>3.1833333333333336</c:v>
                </c:pt>
                <c:pt idx="120">
                  <c:v>2.7944444444444447</c:v>
                </c:pt>
                <c:pt idx="121">
                  <c:v>3.1529411764705877</c:v>
                </c:pt>
                <c:pt idx="122">
                  <c:v>2.6999999999999993</c:v>
                </c:pt>
                <c:pt idx="123">
                  <c:v>2.9888888888888889</c:v>
                </c:pt>
                <c:pt idx="124">
                  <c:v>2.8200000000000003</c:v>
                </c:pt>
                <c:pt idx="125">
                  <c:v>2.7142857142857144</c:v>
                </c:pt>
                <c:pt idx="126">
                  <c:v>3.2499999999999996</c:v>
                </c:pt>
                <c:pt idx="127">
                  <c:v>3.4462962962962966</c:v>
                </c:pt>
                <c:pt idx="128">
                  <c:v>3.4173076923076908</c:v>
                </c:pt>
                <c:pt idx="129">
                  <c:v>3.2444444444444445</c:v>
                </c:pt>
                <c:pt idx="130">
                  <c:v>2.776470588235294</c:v>
                </c:pt>
                <c:pt idx="131">
                  <c:v>3.5714285714285716</c:v>
                </c:pt>
                <c:pt idx="132">
                  <c:v>2.9055555555555559</c:v>
                </c:pt>
                <c:pt idx="133">
                  <c:v>2.8285714285714287</c:v>
                </c:pt>
                <c:pt idx="134">
                  <c:v>3.3749999999999996</c:v>
                </c:pt>
                <c:pt idx="135">
                  <c:v>2.3142857142857141</c:v>
                </c:pt>
                <c:pt idx="136">
                  <c:v>2.8874999999999997</c:v>
                </c:pt>
                <c:pt idx="137">
                  <c:v>3.5111111111111111</c:v>
                </c:pt>
                <c:pt idx="138">
                  <c:v>2.96</c:v>
                </c:pt>
                <c:pt idx="139">
                  <c:v>3.4187499999999997</c:v>
                </c:pt>
                <c:pt idx="140">
                  <c:v>3.177777777777778</c:v>
                </c:pt>
                <c:pt idx="141">
                  <c:v>3.207692307692307</c:v>
                </c:pt>
                <c:pt idx="142">
                  <c:v>2.9194444444444443</c:v>
                </c:pt>
                <c:pt idx="143">
                  <c:v>2.5749999999999997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38B-4BDE-843F-674209F7E4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0312816"/>
        <c:axId val="560313376"/>
      </c:lineChart>
      <c:catAx>
        <c:axId val="560312816"/>
        <c:scaling>
          <c:orientation val="minMax"/>
        </c:scaling>
        <c:delete val="1"/>
        <c:axPos val="b"/>
        <c:majorTickMark val="none"/>
        <c:minorTickMark val="none"/>
        <c:tickLblPos val="nextTo"/>
        <c:crossAx val="560313376"/>
        <c:crosses val="autoZero"/>
        <c:auto val="1"/>
        <c:lblAlgn val="ctr"/>
        <c:lblOffset val="100"/>
        <c:noMultiLvlLbl val="0"/>
      </c:catAx>
      <c:valAx>
        <c:axId val="560313376"/>
        <c:scaling>
          <c:orientation val="minMax"/>
          <c:max val="4"/>
          <c:min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0312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Informasjon og samarbeid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'Ark2'!$F$6</c:f>
              <c:strCache>
                <c:ptCount val="1"/>
                <c:pt idx="0">
                  <c:v>Kongsvingerregionen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('Ark2'!$G$5,'Ark2'!$J$5)</c:f>
              <c:strCache>
                <c:ptCount val="2"/>
                <c:pt idx="0">
                  <c:v>0-3 år</c:v>
                </c:pt>
                <c:pt idx="1">
                  <c:v>4-5 år</c:v>
                </c:pt>
              </c:strCache>
            </c:strRef>
          </c:cat>
          <c:val>
            <c:numRef>
              <c:f>('Ark2'!$G$6,'Ark2'!$J$6)</c:f>
              <c:numCache>
                <c:formatCode>0</c:formatCode>
                <c:ptCount val="2"/>
                <c:pt idx="0">
                  <c:v>495.21948609681488</c:v>
                </c:pt>
                <c:pt idx="1">
                  <c:v>481.70026219280606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B7E-4274-B757-E3058F330A29}"/>
            </c:ext>
          </c:extLst>
        </c:ser>
        <c:ser>
          <c:idx val="1"/>
          <c:order val="1"/>
          <c:tx>
            <c:strRef>
              <c:f>'Ark2'!$F$7</c:f>
              <c:strCache>
                <c:ptCount val="1"/>
                <c:pt idx="0">
                  <c:v>Hedmarken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('Ark2'!$G$5,'Ark2'!$J$5)</c:f>
              <c:strCache>
                <c:ptCount val="2"/>
                <c:pt idx="0">
                  <c:v>0-3 år</c:v>
                </c:pt>
                <c:pt idx="1">
                  <c:v>4-5 år</c:v>
                </c:pt>
              </c:strCache>
            </c:strRef>
          </c:cat>
          <c:val>
            <c:numRef>
              <c:f>('Ark2'!$G$7,'Ark2'!$J$7)</c:f>
              <c:numCache>
                <c:formatCode>0</c:formatCode>
                <c:ptCount val="2"/>
                <c:pt idx="0">
                  <c:v>504.82427249094013</c:v>
                </c:pt>
                <c:pt idx="1">
                  <c:v>497.44449566032739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B7E-4274-B757-E3058F330A29}"/>
            </c:ext>
          </c:extLst>
        </c:ser>
        <c:ser>
          <c:idx val="2"/>
          <c:order val="2"/>
          <c:tx>
            <c:strRef>
              <c:f>'Ark2'!$F$8</c:f>
              <c:strCache>
                <c:ptCount val="1"/>
                <c:pt idx="0">
                  <c:v>Nord-Østerdal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('Ark2'!$G$5,'Ark2'!$J$5)</c:f>
              <c:strCache>
                <c:ptCount val="2"/>
                <c:pt idx="0">
                  <c:v>0-3 år</c:v>
                </c:pt>
                <c:pt idx="1">
                  <c:v>4-5 år</c:v>
                </c:pt>
              </c:strCache>
            </c:strRef>
          </c:cat>
          <c:val>
            <c:numRef>
              <c:f>('Ark2'!$G$8,'Ark2'!$J$8)</c:f>
              <c:numCache>
                <c:formatCode>0</c:formatCode>
                <c:ptCount val="2"/>
                <c:pt idx="0">
                  <c:v>508.53399320736378</c:v>
                </c:pt>
                <c:pt idx="1">
                  <c:v>505.29204211388355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B7E-4274-B757-E3058F330A29}"/>
            </c:ext>
          </c:extLst>
        </c:ser>
        <c:ser>
          <c:idx val="3"/>
          <c:order val="3"/>
          <c:tx>
            <c:strRef>
              <c:f>'Ark2'!$F$9</c:f>
              <c:strCache>
                <c:ptCount val="1"/>
                <c:pt idx="0">
                  <c:v>Sør-Østerdal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('Ark2'!$G$5,'Ark2'!$J$5)</c:f>
              <c:strCache>
                <c:ptCount val="2"/>
                <c:pt idx="0">
                  <c:v>0-3 år</c:v>
                </c:pt>
                <c:pt idx="1">
                  <c:v>4-5 år</c:v>
                </c:pt>
              </c:strCache>
            </c:strRef>
          </c:cat>
          <c:val>
            <c:numRef>
              <c:f>('Ark2'!$G$9,'Ark2'!$J$9)</c:f>
              <c:numCache>
                <c:formatCode>0</c:formatCode>
                <c:ptCount val="2"/>
                <c:pt idx="0">
                  <c:v>507.12749715277363</c:v>
                </c:pt>
                <c:pt idx="1">
                  <c:v>505.66510156203071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B7E-4274-B757-E3058F330A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60317296"/>
        <c:axId val="560317856"/>
      </c:barChart>
      <c:catAx>
        <c:axId val="560317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0317856"/>
        <c:crosses val="autoZero"/>
        <c:auto val="1"/>
        <c:lblAlgn val="ctr"/>
        <c:lblOffset val="100"/>
        <c:noMultiLvlLbl val="0"/>
      </c:catAx>
      <c:valAx>
        <c:axId val="560317856"/>
        <c:scaling>
          <c:orientation val="minMax"/>
          <c:max val="580"/>
          <c:min val="4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0317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Informasjon og samarbeid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'Ark4'!$I$7</c:f>
              <c:strCache>
                <c:ptCount val="1"/>
                <c:pt idx="0">
                  <c:v>0-3 år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multiLvlStrRef>
              <c:f>'Ark4'!$G$8:$H$29</c:f>
              <c:multiLvlStrCache>
                <c:ptCount val="22"/>
                <c:lvl>
                  <c:pt idx="0">
                    <c:v>Åsnes</c:v>
                  </c:pt>
                  <c:pt idx="1">
                    <c:v>Eidskog</c:v>
                  </c:pt>
                  <c:pt idx="2">
                    <c:v>Grue</c:v>
                  </c:pt>
                  <c:pt idx="3">
                    <c:v>Kongsvinger</c:v>
                  </c:pt>
                  <c:pt idx="4">
                    <c:v>Nord-Odal</c:v>
                  </c:pt>
                  <c:pt idx="5">
                    <c:v>Sør-Odal</c:v>
                  </c:pt>
                  <c:pt idx="6">
                    <c:v>Hamar</c:v>
                  </c:pt>
                  <c:pt idx="7">
                    <c:v>Løten</c:v>
                  </c:pt>
                  <c:pt idx="8">
                    <c:v>Ringsaker</c:v>
                  </c:pt>
                  <c:pt idx="9">
                    <c:v>Stange</c:v>
                  </c:pt>
                  <c:pt idx="10">
                    <c:v>Alvdal</c:v>
                  </c:pt>
                  <c:pt idx="11">
                    <c:v>Folldal</c:v>
                  </c:pt>
                  <c:pt idx="12">
                    <c:v>Os</c:v>
                  </c:pt>
                  <c:pt idx="13">
                    <c:v>Rendalen</c:v>
                  </c:pt>
                  <c:pt idx="14">
                    <c:v>Tolga</c:v>
                  </c:pt>
                  <c:pt idx="15">
                    <c:v>Tynset</c:v>
                  </c:pt>
                  <c:pt idx="16">
                    <c:v>Åmot</c:v>
                  </c:pt>
                  <c:pt idx="17">
                    <c:v>Elverum</c:v>
                  </c:pt>
                  <c:pt idx="18">
                    <c:v>Engerdal</c:v>
                  </c:pt>
                  <c:pt idx="19">
                    <c:v>Stor-Elvdal</c:v>
                  </c:pt>
                  <c:pt idx="20">
                    <c:v>Trysil</c:v>
                  </c:pt>
                  <c:pt idx="21">
                    <c:v>Våler</c:v>
                  </c:pt>
                </c:lvl>
                <c:lvl>
                  <c:pt idx="0">
                    <c:v>Kongsvingerregionen</c:v>
                  </c:pt>
                  <c:pt idx="6">
                    <c:v>Hedmarken</c:v>
                  </c:pt>
                  <c:pt idx="10">
                    <c:v>Nord-Østerdal</c:v>
                  </c:pt>
                  <c:pt idx="16">
                    <c:v>Sør-Østerdal</c:v>
                  </c:pt>
                </c:lvl>
              </c:multiLvlStrCache>
            </c:multiLvlStrRef>
          </c:cat>
          <c:val>
            <c:numRef>
              <c:f>'Ark4'!$I$8:$I$29</c:f>
              <c:numCache>
                <c:formatCode>0</c:formatCode>
                <c:ptCount val="22"/>
                <c:pt idx="0">
                  <c:v>506.87965421745207</c:v>
                </c:pt>
                <c:pt idx="1">
                  <c:v>501.98394869417274</c:v>
                </c:pt>
                <c:pt idx="2">
                  <c:v>546.33145118500192</c:v>
                </c:pt>
                <c:pt idx="3">
                  <c:v>486.33791038822369</c:v>
                </c:pt>
                <c:pt idx="4">
                  <c:v>493.82243943044648</c:v>
                </c:pt>
                <c:pt idx="5">
                  <c:v>476.23983064730879</c:v>
                </c:pt>
                <c:pt idx="6">
                  <c:v>510.39057074029171</c:v>
                </c:pt>
                <c:pt idx="7">
                  <c:v>493.29832823331259</c:v>
                </c:pt>
                <c:pt idx="8">
                  <c:v>502.63098748685832</c:v>
                </c:pt>
                <c:pt idx="9">
                  <c:v>485.64972454229309</c:v>
                </c:pt>
                <c:pt idx="10">
                  <c:v>538.59189376366442</c:v>
                </c:pt>
                <c:pt idx="11">
                  <c:v>420.70429818389044</c:v>
                </c:pt>
                <c:pt idx="12">
                  <c:v>515.96802840289547</c:v>
                </c:pt>
                <c:pt idx="13">
                  <c:v>513.51731431250982</c:v>
                </c:pt>
                <c:pt idx="14">
                  <c:v>477.21611184867487</c:v>
                </c:pt>
                <c:pt idx="15">
                  <c:v>506.33876428942244</c:v>
                </c:pt>
                <c:pt idx="16">
                  <c:v>484.72899618165849</c:v>
                </c:pt>
                <c:pt idx="17">
                  <c:v>517.53197503750346</c:v>
                </c:pt>
                <c:pt idx="18">
                  <c:v>522.47184656584159</c:v>
                </c:pt>
                <c:pt idx="19">
                  <c:v>472.87119999259539</c:v>
                </c:pt>
                <c:pt idx="20">
                  <c:v>494.43918587277267</c:v>
                </c:pt>
                <c:pt idx="21">
                  <c:v>488.34545015134341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D59-4D6F-A2C0-245C9398171E}"/>
            </c:ext>
          </c:extLst>
        </c:ser>
        <c:ser>
          <c:idx val="1"/>
          <c:order val="1"/>
          <c:tx>
            <c:strRef>
              <c:f>'Ark4'!$N$7</c:f>
              <c:strCache>
                <c:ptCount val="1"/>
                <c:pt idx="0">
                  <c:v>4-5 år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multiLvlStrRef>
              <c:f>'Ark4'!$G$8:$H$29</c:f>
              <c:multiLvlStrCache>
                <c:ptCount val="22"/>
                <c:lvl>
                  <c:pt idx="0">
                    <c:v>Åsnes</c:v>
                  </c:pt>
                  <c:pt idx="1">
                    <c:v>Eidskog</c:v>
                  </c:pt>
                  <c:pt idx="2">
                    <c:v>Grue</c:v>
                  </c:pt>
                  <c:pt idx="3">
                    <c:v>Kongsvinger</c:v>
                  </c:pt>
                  <c:pt idx="4">
                    <c:v>Nord-Odal</c:v>
                  </c:pt>
                  <c:pt idx="5">
                    <c:v>Sør-Odal</c:v>
                  </c:pt>
                  <c:pt idx="6">
                    <c:v>Hamar</c:v>
                  </c:pt>
                  <c:pt idx="7">
                    <c:v>Løten</c:v>
                  </c:pt>
                  <c:pt idx="8">
                    <c:v>Ringsaker</c:v>
                  </c:pt>
                  <c:pt idx="9">
                    <c:v>Stange</c:v>
                  </c:pt>
                  <c:pt idx="10">
                    <c:v>Alvdal</c:v>
                  </c:pt>
                  <c:pt idx="11">
                    <c:v>Folldal</c:v>
                  </c:pt>
                  <c:pt idx="12">
                    <c:v>Os</c:v>
                  </c:pt>
                  <c:pt idx="13">
                    <c:v>Rendalen</c:v>
                  </c:pt>
                  <c:pt idx="14">
                    <c:v>Tolga</c:v>
                  </c:pt>
                  <c:pt idx="15">
                    <c:v>Tynset</c:v>
                  </c:pt>
                  <c:pt idx="16">
                    <c:v>Åmot</c:v>
                  </c:pt>
                  <c:pt idx="17">
                    <c:v>Elverum</c:v>
                  </c:pt>
                  <c:pt idx="18">
                    <c:v>Engerdal</c:v>
                  </c:pt>
                  <c:pt idx="19">
                    <c:v>Stor-Elvdal</c:v>
                  </c:pt>
                  <c:pt idx="20">
                    <c:v>Trysil</c:v>
                  </c:pt>
                  <c:pt idx="21">
                    <c:v>Våler</c:v>
                  </c:pt>
                </c:lvl>
                <c:lvl>
                  <c:pt idx="0">
                    <c:v>Kongsvingerregionen</c:v>
                  </c:pt>
                  <c:pt idx="6">
                    <c:v>Hedmarken</c:v>
                  </c:pt>
                  <c:pt idx="10">
                    <c:v>Nord-Østerdal</c:v>
                  </c:pt>
                  <c:pt idx="16">
                    <c:v>Sør-Østerdal</c:v>
                  </c:pt>
                </c:lvl>
              </c:multiLvlStrCache>
            </c:multiLvlStrRef>
          </c:cat>
          <c:val>
            <c:numRef>
              <c:f>'Ark4'!$N$8:$N$29</c:f>
              <c:numCache>
                <c:formatCode>0</c:formatCode>
                <c:ptCount val="22"/>
                <c:pt idx="0">
                  <c:v>481.10624914684524</c:v>
                </c:pt>
                <c:pt idx="1">
                  <c:v>495.25052076481711</c:v>
                </c:pt>
                <c:pt idx="2">
                  <c:v>547.49147298033563</c:v>
                </c:pt>
                <c:pt idx="3">
                  <c:v>478.62075591025535</c:v>
                </c:pt>
                <c:pt idx="4">
                  <c:v>465.72001104028192</c:v>
                </c:pt>
                <c:pt idx="5">
                  <c:v>470.22049262093782</c:v>
                </c:pt>
                <c:pt idx="6">
                  <c:v>498.62153769862522</c:v>
                </c:pt>
                <c:pt idx="7">
                  <c:v>507.27274282793866</c:v>
                </c:pt>
                <c:pt idx="8">
                  <c:v>493.15342634046522</c:v>
                </c:pt>
                <c:pt idx="9">
                  <c:v>487.17694316261185</c:v>
                </c:pt>
                <c:pt idx="10">
                  <c:v>556.28820433673002</c:v>
                </c:pt>
                <c:pt idx="11">
                  <c:v>444.12846830237936</c:v>
                </c:pt>
                <c:pt idx="12">
                  <c:v>502.23340973567838</c:v>
                </c:pt>
                <c:pt idx="13">
                  <c:v>467.16931866795096</c:v>
                </c:pt>
                <c:pt idx="14">
                  <c:v>436.01841080137689</c:v>
                </c:pt>
                <c:pt idx="15">
                  <c:v>512.35322511957713</c:v>
                </c:pt>
                <c:pt idx="16">
                  <c:v>465.15772326894597</c:v>
                </c:pt>
                <c:pt idx="17">
                  <c:v>516.52863316344963</c:v>
                </c:pt>
                <c:pt idx="18">
                  <c:v>537.57515763312767</c:v>
                </c:pt>
                <c:pt idx="19">
                  <c:v>535.95248784903913</c:v>
                </c:pt>
                <c:pt idx="20">
                  <c:v>483.38033853990828</c:v>
                </c:pt>
                <c:pt idx="21">
                  <c:v>496.26662112961537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D59-4D6F-A2C0-245C939817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1162944"/>
        <c:axId val="561163504"/>
      </c:lineChart>
      <c:catAx>
        <c:axId val="5611629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61163504"/>
        <c:crosses val="autoZero"/>
        <c:auto val="1"/>
        <c:lblAlgn val="ctr"/>
        <c:lblOffset val="100"/>
        <c:noMultiLvlLbl val="0"/>
      </c:catAx>
      <c:valAx>
        <c:axId val="561163504"/>
        <c:scaling>
          <c:orientation val="minMax"/>
          <c:min val="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1162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Tilfredshet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'Ark2'!$F$6</c:f>
              <c:strCache>
                <c:ptCount val="1"/>
                <c:pt idx="0">
                  <c:v>Kongsvingerregionen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('Ark2'!$H$5,'Ark2'!$K$5)</c:f>
              <c:strCache>
                <c:ptCount val="2"/>
                <c:pt idx="0">
                  <c:v>0-3 år</c:v>
                </c:pt>
                <c:pt idx="1">
                  <c:v>4-5 år</c:v>
                </c:pt>
              </c:strCache>
            </c:strRef>
          </c:cat>
          <c:val>
            <c:numRef>
              <c:f>('Ark2'!$H$6,'Ark2'!$K$6)</c:f>
              <c:numCache>
                <c:formatCode>0</c:formatCode>
                <c:ptCount val="2"/>
                <c:pt idx="0">
                  <c:v>499.94208113790472</c:v>
                </c:pt>
                <c:pt idx="1">
                  <c:v>477.51657942710699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B4D-4B9F-AC32-B422E7342199}"/>
            </c:ext>
          </c:extLst>
        </c:ser>
        <c:ser>
          <c:idx val="1"/>
          <c:order val="1"/>
          <c:tx>
            <c:strRef>
              <c:f>'Ark2'!$F$7</c:f>
              <c:strCache>
                <c:ptCount val="1"/>
                <c:pt idx="0">
                  <c:v>Hedmarken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('Ark2'!$H$5,'Ark2'!$K$5)</c:f>
              <c:strCache>
                <c:ptCount val="2"/>
                <c:pt idx="0">
                  <c:v>0-3 år</c:v>
                </c:pt>
                <c:pt idx="1">
                  <c:v>4-5 år</c:v>
                </c:pt>
              </c:strCache>
            </c:strRef>
          </c:cat>
          <c:val>
            <c:numRef>
              <c:f>('Ark2'!$H$7,'Ark2'!$K$7)</c:f>
              <c:numCache>
                <c:formatCode>0</c:formatCode>
                <c:ptCount val="2"/>
                <c:pt idx="0">
                  <c:v>517.8096073452059</c:v>
                </c:pt>
                <c:pt idx="1">
                  <c:v>499.04399487920898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B4D-4B9F-AC32-B422E7342199}"/>
            </c:ext>
          </c:extLst>
        </c:ser>
        <c:ser>
          <c:idx val="2"/>
          <c:order val="2"/>
          <c:tx>
            <c:strRef>
              <c:f>'Ark2'!$F$8</c:f>
              <c:strCache>
                <c:ptCount val="1"/>
                <c:pt idx="0">
                  <c:v>Nord-Østerdal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('Ark2'!$H$5,'Ark2'!$K$5)</c:f>
              <c:strCache>
                <c:ptCount val="2"/>
                <c:pt idx="0">
                  <c:v>0-3 år</c:v>
                </c:pt>
                <c:pt idx="1">
                  <c:v>4-5 år</c:v>
                </c:pt>
              </c:strCache>
            </c:strRef>
          </c:cat>
          <c:val>
            <c:numRef>
              <c:f>('Ark2'!$H$8,'Ark2'!$K$8)</c:f>
              <c:numCache>
                <c:formatCode>0</c:formatCode>
                <c:ptCount val="2"/>
                <c:pt idx="0">
                  <c:v>505.2505078808216</c:v>
                </c:pt>
                <c:pt idx="1">
                  <c:v>485.29695681678606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B4D-4B9F-AC32-B422E7342199}"/>
            </c:ext>
          </c:extLst>
        </c:ser>
        <c:ser>
          <c:idx val="3"/>
          <c:order val="3"/>
          <c:tx>
            <c:strRef>
              <c:f>'Ark2'!$F$9</c:f>
              <c:strCache>
                <c:ptCount val="1"/>
                <c:pt idx="0">
                  <c:v>Sør-Østerdal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('Ark2'!$H$5,'Ark2'!$K$5)</c:f>
              <c:strCache>
                <c:ptCount val="2"/>
                <c:pt idx="0">
                  <c:v>0-3 år</c:v>
                </c:pt>
                <c:pt idx="1">
                  <c:v>4-5 år</c:v>
                </c:pt>
              </c:strCache>
            </c:strRef>
          </c:cat>
          <c:val>
            <c:numRef>
              <c:f>('Ark2'!$H$9,'Ark2'!$K$9)</c:f>
              <c:numCache>
                <c:formatCode>0</c:formatCode>
                <c:ptCount val="2"/>
                <c:pt idx="0">
                  <c:v>504.18050656235033</c:v>
                </c:pt>
                <c:pt idx="1">
                  <c:v>494.1774179533881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B4D-4B9F-AC32-B422E73421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61166304"/>
        <c:axId val="561166864"/>
      </c:barChart>
      <c:catAx>
        <c:axId val="561166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1166864"/>
        <c:crosses val="autoZero"/>
        <c:auto val="1"/>
        <c:lblAlgn val="ctr"/>
        <c:lblOffset val="100"/>
        <c:noMultiLvlLbl val="0"/>
      </c:catAx>
      <c:valAx>
        <c:axId val="561166864"/>
        <c:scaling>
          <c:orientation val="minMax"/>
          <c:max val="580"/>
          <c:min val="4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1166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Tilfredshet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'Ark4'!$I$7</c:f>
              <c:strCache>
                <c:ptCount val="1"/>
                <c:pt idx="0">
                  <c:v>0-3 år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multiLvlStrRef>
              <c:f>'Ark4'!$G$8:$H$29</c:f>
              <c:multiLvlStrCache>
                <c:ptCount val="22"/>
                <c:lvl>
                  <c:pt idx="0">
                    <c:v>Åsnes</c:v>
                  </c:pt>
                  <c:pt idx="1">
                    <c:v>Eidskog</c:v>
                  </c:pt>
                  <c:pt idx="2">
                    <c:v>Grue</c:v>
                  </c:pt>
                  <c:pt idx="3">
                    <c:v>Kongsvinger</c:v>
                  </c:pt>
                  <c:pt idx="4">
                    <c:v>Nord-Odal</c:v>
                  </c:pt>
                  <c:pt idx="5">
                    <c:v>Sør-Odal</c:v>
                  </c:pt>
                  <c:pt idx="6">
                    <c:v>Hamar</c:v>
                  </c:pt>
                  <c:pt idx="7">
                    <c:v>Løten</c:v>
                  </c:pt>
                  <c:pt idx="8">
                    <c:v>Ringsaker</c:v>
                  </c:pt>
                  <c:pt idx="9">
                    <c:v>Stange</c:v>
                  </c:pt>
                  <c:pt idx="10">
                    <c:v>Alvdal</c:v>
                  </c:pt>
                  <c:pt idx="11">
                    <c:v>Folldal</c:v>
                  </c:pt>
                  <c:pt idx="12">
                    <c:v>Os</c:v>
                  </c:pt>
                  <c:pt idx="13">
                    <c:v>Rendalen</c:v>
                  </c:pt>
                  <c:pt idx="14">
                    <c:v>Tolga</c:v>
                  </c:pt>
                  <c:pt idx="15">
                    <c:v>Tynset</c:v>
                  </c:pt>
                  <c:pt idx="16">
                    <c:v>Åmot</c:v>
                  </c:pt>
                  <c:pt idx="17">
                    <c:v>Elverum</c:v>
                  </c:pt>
                  <c:pt idx="18">
                    <c:v>Engerdal</c:v>
                  </c:pt>
                  <c:pt idx="19">
                    <c:v>Stor-Elvdal</c:v>
                  </c:pt>
                  <c:pt idx="20">
                    <c:v>Trysil</c:v>
                  </c:pt>
                  <c:pt idx="21">
                    <c:v>Våler</c:v>
                  </c:pt>
                </c:lvl>
                <c:lvl>
                  <c:pt idx="0">
                    <c:v>Kongsvingerregionen</c:v>
                  </c:pt>
                  <c:pt idx="6">
                    <c:v>Hedmarken</c:v>
                  </c:pt>
                  <c:pt idx="10">
                    <c:v>Nord-Østerdal</c:v>
                  </c:pt>
                  <c:pt idx="16">
                    <c:v>Sør-Østerdal</c:v>
                  </c:pt>
                </c:lvl>
              </c:multiLvlStrCache>
            </c:multiLvlStrRef>
          </c:cat>
          <c:val>
            <c:numRef>
              <c:f>'Ark4'!$J$8:$J$29</c:f>
              <c:numCache>
                <c:formatCode>0</c:formatCode>
                <c:ptCount val="22"/>
                <c:pt idx="0">
                  <c:v>505.37730733934939</c:v>
                </c:pt>
                <c:pt idx="1">
                  <c:v>504.36593909276297</c:v>
                </c:pt>
                <c:pt idx="2">
                  <c:v>534.12787534756865</c:v>
                </c:pt>
                <c:pt idx="3">
                  <c:v>492.91622793605558</c:v>
                </c:pt>
                <c:pt idx="4">
                  <c:v>525.52845749570565</c:v>
                </c:pt>
                <c:pt idx="5">
                  <c:v>470.18831608124577</c:v>
                </c:pt>
                <c:pt idx="6">
                  <c:v>518.75883390588501</c:v>
                </c:pt>
                <c:pt idx="7">
                  <c:v>506.49752385112407</c:v>
                </c:pt>
                <c:pt idx="8">
                  <c:v>523.19121141244318</c:v>
                </c:pt>
                <c:pt idx="9">
                  <c:v>491.86078944306161</c:v>
                </c:pt>
                <c:pt idx="10">
                  <c:v>529.354724290886</c:v>
                </c:pt>
                <c:pt idx="11">
                  <c:v>463.41927382449376</c:v>
                </c:pt>
                <c:pt idx="12">
                  <c:v>525.43483835150437</c:v>
                </c:pt>
                <c:pt idx="13">
                  <c:v>523.47527017750656</c:v>
                </c:pt>
                <c:pt idx="14">
                  <c:v>477.95030242088239</c:v>
                </c:pt>
                <c:pt idx="15">
                  <c:v>493.72008422235825</c:v>
                </c:pt>
                <c:pt idx="16">
                  <c:v>510.29220814529378</c:v>
                </c:pt>
                <c:pt idx="17">
                  <c:v>500.70485932339244</c:v>
                </c:pt>
                <c:pt idx="18">
                  <c:v>503.4903251062625</c:v>
                </c:pt>
                <c:pt idx="19">
                  <c:v>491.34750395332912</c:v>
                </c:pt>
                <c:pt idx="20">
                  <c:v>516.81394965745085</c:v>
                </c:pt>
                <c:pt idx="21">
                  <c:v>509.46220436180369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2AB-49E5-A97A-ED29324E1388}"/>
            </c:ext>
          </c:extLst>
        </c:ser>
        <c:ser>
          <c:idx val="1"/>
          <c:order val="1"/>
          <c:tx>
            <c:strRef>
              <c:f>'Ark4'!$N$7</c:f>
              <c:strCache>
                <c:ptCount val="1"/>
                <c:pt idx="0">
                  <c:v>4-5 år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multiLvlStrRef>
              <c:f>'Ark4'!$G$8:$H$29</c:f>
              <c:multiLvlStrCache>
                <c:ptCount val="22"/>
                <c:lvl>
                  <c:pt idx="0">
                    <c:v>Åsnes</c:v>
                  </c:pt>
                  <c:pt idx="1">
                    <c:v>Eidskog</c:v>
                  </c:pt>
                  <c:pt idx="2">
                    <c:v>Grue</c:v>
                  </c:pt>
                  <c:pt idx="3">
                    <c:v>Kongsvinger</c:v>
                  </c:pt>
                  <c:pt idx="4">
                    <c:v>Nord-Odal</c:v>
                  </c:pt>
                  <c:pt idx="5">
                    <c:v>Sør-Odal</c:v>
                  </c:pt>
                  <c:pt idx="6">
                    <c:v>Hamar</c:v>
                  </c:pt>
                  <c:pt idx="7">
                    <c:v>Løten</c:v>
                  </c:pt>
                  <c:pt idx="8">
                    <c:v>Ringsaker</c:v>
                  </c:pt>
                  <c:pt idx="9">
                    <c:v>Stange</c:v>
                  </c:pt>
                  <c:pt idx="10">
                    <c:v>Alvdal</c:v>
                  </c:pt>
                  <c:pt idx="11">
                    <c:v>Folldal</c:v>
                  </c:pt>
                  <c:pt idx="12">
                    <c:v>Os</c:v>
                  </c:pt>
                  <c:pt idx="13">
                    <c:v>Rendalen</c:v>
                  </c:pt>
                  <c:pt idx="14">
                    <c:v>Tolga</c:v>
                  </c:pt>
                  <c:pt idx="15">
                    <c:v>Tynset</c:v>
                  </c:pt>
                  <c:pt idx="16">
                    <c:v>Åmot</c:v>
                  </c:pt>
                  <c:pt idx="17">
                    <c:v>Elverum</c:v>
                  </c:pt>
                  <c:pt idx="18">
                    <c:v>Engerdal</c:v>
                  </c:pt>
                  <c:pt idx="19">
                    <c:v>Stor-Elvdal</c:v>
                  </c:pt>
                  <c:pt idx="20">
                    <c:v>Trysil</c:v>
                  </c:pt>
                  <c:pt idx="21">
                    <c:v>Våler</c:v>
                  </c:pt>
                </c:lvl>
                <c:lvl>
                  <c:pt idx="0">
                    <c:v>Kongsvingerregionen</c:v>
                  </c:pt>
                  <c:pt idx="6">
                    <c:v>Hedmarken</c:v>
                  </c:pt>
                  <c:pt idx="10">
                    <c:v>Nord-Østerdal</c:v>
                  </c:pt>
                  <c:pt idx="16">
                    <c:v>Sør-Østerdal</c:v>
                  </c:pt>
                </c:lvl>
              </c:multiLvlStrCache>
            </c:multiLvlStrRef>
          </c:cat>
          <c:val>
            <c:numRef>
              <c:f>'Ark4'!$O$8:$O$29</c:f>
              <c:numCache>
                <c:formatCode>0</c:formatCode>
                <c:ptCount val="22"/>
                <c:pt idx="0">
                  <c:v>468.26629116735074</c:v>
                </c:pt>
                <c:pt idx="1">
                  <c:v>480.16215765624275</c:v>
                </c:pt>
                <c:pt idx="2">
                  <c:v>515.84772027573717</c:v>
                </c:pt>
                <c:pt idx="3">
                  <c:v>472.40826605305517</c:v>
                </c:pt>
                <c:pt idx="4">
                  <c:v>508.852952033713</c:v>
                </c:pt>
                <c:pt idx="5">
                  <c:v>456.75272567659817</c:v>
                </c:pt>
                <c:pt idx="6">
                  <c:v>499.9914094716334</c:v>
                </c:pt>
                <c:pt idx="7">
                  <c:v>504.2865756736677</c:v>
                </c:pt>
                <c:pt idx="8">
                  <c:v>495.09288401122086</c:v>
                </c:pt>
                <c:pt idx="9">
                  <c:v>506.14094531059362</c:v>
                </c:pt>
                <c:pt idx="10">
                  <c:v>524.64000110120435</c:v>
                </c:pt>
                <c:pt idx="11">
                  <c:v>461.55304254809965</c:v>
                </c:pt>
                <c:pt idx="12">
                  <c:v>508.99169266288203</c:v>
                </c:pt>
                <c:pt idx="13">
                  <c:v>405.16544443422333</c:v>
                </c:pt>
                <c:pt idx="14">
                  <c:v>441.91943875456718</c:v>
                </c:pt>
                <c:pt idx="15">
                  <c:v>486.09173316263008</c:v>
                </c:pt>
                <c:pt idx="16">
                  <c:v>484.65951623294615</c:v>
                </c:pt>
                <c:pt idx="17">
                  <c:v>491.97575945882528</c:v>
                </c:pt>
                <c:pt idx="18">
                  <c:v>512.99104210371422</c:v>
                </c:pt>
                <c:pt idx="19">
                  <c:v>540.04546479169551</c:v>
                </c:pt>
                <c:pt idx="20">
                  <c:v>494.46038207735273</c:v>
                </c:pt>
                <c:pt idx="21">
                  <c:v>501.28874399196872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2AB-49E5-A97A-ED29324E13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1170784"/>
        <c:axId val="561171344"/>
      </c:lineChart>
      <c:catAx>
        <c:axId val="5611707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61171344"/>
        <c:crosses val="autoZero"/>
        <c:auto val="1"/>
        <c:lblAlgn val="ctr"/>
        <c:lblOffset val="100"/>
        <c:noMultiLvlLbl val="0"/>
      </c:catAx>
      <c:valAx>
        <c:axId val="561171344"/>
        <c:scaling>
          <c:orientation val="minMax"/>
          <c:min val="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1170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'barn,pedled,foreldre45'!$I$7</c:f>
              <c:strCache>
                <c:ptCount val="1"/>
                <c:pt idx="0">
                  <c:v>Trivsel og vennskap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multiLvlStrRef>
              <c:f>'barn,pedled,foreldre45'!$G$8:$H$29</c:f>
              <c:multiLvlStrCache>
                <c:ptCount val="22"/>
                <c:lvl>
                  <c:pt idx="0">
                    <c:v>Åsnes</c:v>
                  </c:pt>
                  <c:pt idx="1">
                    <c:v>Eidskog</c:v>
                  </c:pt>
                  <c:pt idx="2">
                    <c:v>Grue</c:v>
                  </c:pt>
                  <c:pt idx="3">
                    <c:v>Kongsvinger</c:v>
                  </c:pt>
                  <c:pt idx="4">
                    <c:v>Nord-Odal</c:v>
                  </c:pt>
                  <c:pt idx="5">
                    <c:v>Sør-Odal</c:v>
                  </c:pt>
                  <c:pt idx="6">
                    <c:v>Hamar</c:v>
                  </c:pt>
                  <c:pt idx="7">
                    <c:v>Løten</c:v>
                  </c:pt>
                  <c:pt idx="8">
                    <c:v>Ringsaker</c:v>
                  </c:pt>
                  <c:pt idx="9">
                    <c:v>Stange</c:v>
                  </c:pt>
                  <c:pt idx="10">
                    <c:v>Alvdal</c:v>
                  </c:pt>
                  <c:pt idx="11">
                    <c:v>Folldal</c:v>
                  </c:pt>
                  <c:pt idx="12">
                    <c:v>Os</c:v>
                  </c:pt>
                  <c:pt idx="13">
                    <c:v>Rendalen</c:v>
                  </c:pt>
                  <c:pt idx="14">
                    <c:v>Tolga</c:v>
                  </c:pt>
                  <c:pt idx="15">
                    <c:v>Tynset</c:v>
                  </c:pt>
                  <c:pt idx="16">
                    <c:v>Åmot</c:v>
                  </c:pt>
                  <c:pt idx="17">
                    <c:v>Elverum</c:v>
                  </c:pt>
                  <c:pt idx="18">
                    <c:v>Engerdal</c:v>
                  </c:pt>
                  <c:pt idx="19">
                    <c:v>Stor-Elvdal</c:v>
                  </c:pt>
                  <c:pt idx="20">
                    <c:v>Trysil</c:v>
                  </c:pt>
                  <c:pt idx="21">
                    <c:v>Våler</c:v>
                  </c:pt>
                </c:lvl>
                <c:lvl>
                  <c:pt idx="0">
                    <c:v>Kongsvingerregionen</c:v>
                  </c:pt>
                  <c:pt idx="6">
                    <c:v>Hedmarken</c:v>
                  </c:pt>
                  <c:pt idx="10">
                    <c:v>Nord-Østerdal</c:v>
                  </c:pt>
                  <c:pt idx="16">
                    <c:v>Sør-Østerdal</c:v>
                  </c:pt>
                </c:lvl>
              </c:multiLvlStrCache>
            </c:multiLvlStrRef>
          </c:cat>
          <c:val>
            <c:numRef>
              <c:f>'barn,pedled,foreldre45'!$I$8:$I$29</c:f>
              <c:numCache>
                <c:formatCode>0</c:formatCode>
                <c:ptCount val="22"/>
                <c:pt idx="0">
                  <c:v>502.70587649750155</c:v>
                </c:pt>
                <c:pt idx="1">
                  <c:v>516.69013675147846</c:v>
                </c:pt>
                <c:pt idx="2">
                  <c:v>540.19943772248325</c:v>
                </c:pt>
                <c:pt idx="3">
                  <c:v>514.43375960160972</c:v>
                </c:pt>
                <c:pt idx="4">
                  <c:v>491.76537143946666</c:v>
                </c:pt>
                <c:pt idx="5">
                  <c:v>482.82202798953034</c:v>
                </c:pt>
                <c:pt idx="6">
                  <c:v>505.55075903265555</c:v>
                </c:pt>
                <c:pt idx="7">
                  <c:v>503.45773831036411</c:v>
                </c:pt>
                <c:pt idx="8">
                  <c:v>492.532759942192</c:v>
                </c:pt>
                <c:pt idx="9">
                  <c:v>500.76966938125685</c:v>
                </c:pt>
                <c:pt idx="10">
                  <c:v>483.3626105526883</c:v>
                </c:pt>
                <c:pt idx="11">
                  <c:v>489.03807127425591</c:v>
                </c:pt>
                <c:pt idx="12">
                  <c:v>419.0901541033972</c:v>
                </c:pt>
                <c:pt idx="13">
                  <c:v>488.55461794405818</c:v>
                </c:pt>
                <c:pt idx="14">
                  <c:v>496.97406882814943</c:v>
                </c:pt>
                <c:pt idx="15">
                  <c:v>495.37645006456501</c:v>
                </c:pt>
                <c:pt idx="16">
                  <c:v>502.00247147507315</c:v>
                </c:pt>
                <c:pt idx="17">
                  <c:v>504.4357053631482</c:v>
                </c:pt>
                <c:pt idx="18">
                  <c:v>539.62161415606204</c:v>
                </c:pt>
                <c:pt idx="19">
                  <c:v>543.48252616805826</c:v>
                </c:pt>
                <c:pt idx="20">
                  <c:v>479.63217482988421</c:v>
                </c:pt>
                <c:pt idx="21">
                  <c:v>465.92560943585272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9D1-40A5-85BA-3A99180239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7858000"/>
        <c:axId val="557858560"/>
      </c:lineChart>
      <c:catAx>
        <c:axId val="5578580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7858560"/>
        <c:crosses val="autoZero"/>
        <c:auto val="1"/>
        <c:lblAlgn val="ctr"/>
        <c:lblOffset val="100"/>
        <c:noMultiLvlLbl val="0"/>
      </c:catAx>
      <c:valAx>
        <c:axId val="557858560"/>
        <c:scaling>
          <c:orientation val="minMax"/>
          <c:min val="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7858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'Ark1'!$H$7</c:f>
              <c:strCache>
                <c:ptCount val="1"/>
                <c:pt idx="0">
                  <c:v>Gutt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'Ark1'!$G$35:$G$37</c:f>
              <c:strCache>
                <c:ptCount val="3"/>
                <c:pt idx="0">
                  <c:v>Informasjon og samarbeid</c:v>
                </c:pt>
                <c:pt idx="1">
                  <c:v>Tilfredshet</c:v>
                </c:pt>
                <c:pt idx="2">
                  <c:v>Aktiviteter</c:v>
                </c:pt>
              </c:strCache>
            </c:strRef>
          </c:cat>
          <c:val>
            <c:numRef>
              <c:f>'Ark1'!$H$35:$H$37</c:f>
              <c:numCache>
                <c:formatCode>0</c:formatCode>
                <c:ptCount val="3"/>
                <c:pt idx="0">
                  <c:v>498.89163683619688</c:v>
                </c:pt>
                <c:pt idx="1">
                  <c:v>497.07960120265352</c:v>
                </c:pt>
                <c:pt idx="2">
                  <c:v>499.96643386009185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7D9-49BE-9BF0-D9BB7765F158}"/>
            </c:ext>
          </c:extLst>
        </c:ser>
        <c:ser>
          <c:idx val="1"/>
          <c:order val="1"/>
          <c:tx>
            <c:strRef>
              <c:f>'Ark1'!$I$7</c:f>
              <c:strCache>
                <c:ptCount val="1"/>
                <c:pt idx="0">
                  <c:v>Jente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'Ark1'!$G$35:$G$37</c:f>
              <c:strCache>
                <c:ptCount val="3"/>
                <c:pt idx="0">
                  <c:v>Informasjon og samarbeid</c:v>
                </c:pt>
                <c:pt idx="1">
                  <c:v>Tilfredshet</c:v>
                </c:pt>
                <c:pt idx="2">
                  <c:v>Aktiviteter</c:v>
                </c:pt>
              </c:strCache>
            </c:strRef>
          </c:cat>
          <c:val>
            <c:numRef>
              <c:f>'Ark1'!$I$35:$I$37</c:f>
              <c:numCache>
                <c:formatCode>0</c:formatCode>
                <c:ptCount val="3"/>
                <c:pt idx="0">
                  <c:v>501.1024255039971</c:v>
                </c:pt>
                <c:pt idx="1">
                  <c:v>502.88379576855243</c:v>
                </c:pt>
                <c:pt idx="2">
                  <c:v>500.03341602300333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7D9-49BE-9BF0-D9BB7765F1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61173024"/>
        <c:axId val="561173584"/>
      </c:barChart>
      <c:catAx>
        <c:axId val="561173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1173584"/>
        <c:crosses val="autoZero"/>
        <c:auto val="1"/>
        <c:lblAlgn val="ctr"/>
        <c:lblOffset val="100"/>
        <c:noMultiLvlLbl val="0"/>
      </c:catAx>
      <c:valAx>
        <c:axId val="561173584"/>
        <c:scaling>
          <c:orientation val="minMax"/>
          <c:max val="580"/>
          <c:min val="4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1173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Informasjon og samarbeid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'Ark5'!$K$7</c:f>
              <c:strCache>
                <c:ptCount val="1"/>
                <c:pt idx="0">
                  <c:v>0-3 år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'Ark5'!$J$8:$J$12</c:f>
              <c:strCache>
                <c:ptCount val="5"/>
                <c:pt idx="0">
                  <c:v>Mer enn tre års høyere utdanning </c:v>
                </c:pt>
                <c:pt idx="1">
                  <c:v>Fra ett til og med tre års høyere utdanning</c:v>
                </c:pt>
                <c:pt idx="2">
                  <c:v>Allmennfaglig videregående opplæring</c:v>
                </c:pt>
                <c:pt idx="3">
                  <c:v>Yrkesfaglig videregående opplæring</c:v>
                </c:pt>
                <c:pt idx="4">
                  <c:v>Grunnskole</c:v>
                </c:pt>
              </c:strCache>
            </c:strRef>
          </c:cat>
          <c:val>
            <c:numRef>
              <c:f>'Ark5'!$K$8:$K$12</c:f>
              <c:numCache>
                <c:formatCode>0</c:formatCode>
                <c:ptCount val="5"/>
                <c:pt idx="0">
                  <c:v>497.85282213201327</c:v>
                </c:pt>
                <c:pt idx="1">
                  <c:v>494.53523741644807</c:v>
                </c:pt>
                <c:pt idx="2">
                  <c:v>520.20215351737193</c:v>
                </c:pt>
                <c:pt idx="3">
                  <c:v>515.54746090250603</c:v>
                </c:pt>
                <c:pt idx="4">
                  <c:v>521.10680598244528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B8C-4805-872C-25B27B26E85C}"/>
            </c:ext>
          </c:extLst>
        </c:ser>
        <c:ser>
          <c:idx val="1"/>
          <c:order val="1"/>
          <c:tx>
            <c:strRef>
              <c:f>'Ark5'!$N$7</c:f>
              <c:strCache>
                <c:ptCount val="1"/>
                <c:pt idx="0">
                  <c:v>4-5 år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'Ark5'!$J$8:$J$12</c:f>
              <c:strCache>
                <c:ptCount val="5"/>
                <c:pt idx="0">
                  <c:v>Mer enn tre års høyere utdanning </c:v>
                </c:pt>
                <c:pt idx="1">
                  <c:v>Fra ett til og med tre års høyere utdanning</c:v>
                </c:pt>
                <c:pt idx="2">
                  <c:v>Allmennfaglig videregående opplæring</c:v>
                </c:pt>
                <c:pt idx="3">
                  <c:v>Yrkesfaglig videregående opplæring</c:v>
                </c:pt>
                <c:pt idx="4">
                  <c:v>Grunnskole</c:v>
                </c:pt>
              </c:strCache>
            </c:strRef>
          </c:cat>
          <c:val>
            <c:numRef>
              <c:f>'Ark5'!$N$8:$N$12</c:f>
              <c:numCache>
                <c:formatCode>0</c:formatCode>
                <c:ptCount val="5"/>
                <c:pt idx="0">
                  <c:v>490.59503073232946</c:v>
                </c:pt>
                <c:pt idx="1">
                  <c:v>490.14788529561883</c:v>
                </c:pt>
                <c:pt idx="2">
                  <c:v>501.4298462748107</c:v>
                </c:pt>
                <c:pt idx="3">
                  <c:v>506.35900123109963</c:v>
                </c:pt>
                <c:pt idx="4">
                  <c:v>520.42699881518558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B8C-4805-872C-25B27B26E8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61176384"/>
        <c:axId val="561176944"/>
      </c:barChart>
      <c:catAx>
        <c:axId val="561176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1176944"/>
        <c:crosses val="autoZero"/>
        <c:auto val="1"/>
        <c:lblAlgn val="ctr"/>
        <c:lblOffset val="100"/>
        <c:noMultiLvlLbl val="0"/>
      </c:catAx>
      <c:valAx>
        <c:axId val="561176944"/>
        <c:scaling>
          <c:orientation val="minMax"/>
          <c:max val="580"/>
          <c:min val="4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1176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Tilfredshet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'Ark5'!$K$7</c:f>
              <c:strCache>
                <c:ptCount val="1"/>
                <c:pt idx="0">
                  <c:v>0-3 år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'Ark5'!$J$8:$J$12</c:f>
              <c:strCache>
                <c:ptCount val="5"/>
                <c:pt idx="0">
                  <c:v>Mer enn tre års høyere utdanning </c:v>
                </c:pt>
                <c:pt idx="1">
                  <c:v>Fra ett til og med tre års høyere utdanning</c:v>
                </c:pt>
                <c:pt idx="2">
                  <c:v>Allmennfaglig videregående opplæring</c:v>
                </c:pt>
                <c:pt idx="3">
                  <c:v>Yrkesfaglig videregående opplæring</c:v>
                </c:pt>
                <c:pt idx="4">
                  <c:v>Grunnskole</c:v>
                </c:pt>
              </c:strCache>
            </c:strRef>
          </c:cat>
          <c:val>
            <c:numRef>
              <c:f>'Ark5'!$L$8:$L$12</c:f>
              <c:numCache>
                <c:formatCode>0</c:formatCode>
                <c:ptCount val="5"/>
                <c:pt idx="0">
                  <c:v>506.06026759344377</c:v>
                </c:pt>
                <c:pt idx="1">
                  <c:v>503.31136816327466</c:v>
                </c:pt>
                <c:pt idx="2">
                  <c:v>516.02800649542462</c:v>
                </c:pt>
                <c:pt idx="3">
                  <c:v>517.50247055328623</c:v>
                </c:pt>
                <c:pt idx="4">
                  <c:v>511.39668730533884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FDF-4527-8457-98DA53C38DF2}"/>
            </c:ext>
          </c:extLst>
        </c:ser>
        <c:ser>
          <c:idx val="1"/>
          <c:order val="1"/>
          <c:tx>
            <c:strRef>
              <c:f>'Ark5'!$N$7</c:f>
              <c:strCache>
                <c:ptCount val="1"/>
                <c:pt idx="0">
                  <c:v>4-5 år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'Ark5'!$J$8:$J$12</c:f>
              <c:strCache>
                <c:ptCount val="5"/>
                <c:pt idx="0">
                  <c:v>Mer enn tre års høyere utdanning </c:v>
                </c:pt>
                <c:pt idx="1">
                  <c:v>Fra ett til og med tre års høyere utdanning</c:v>
                </c:pt>
                <c:pt idx="2">
                  <c:v>Allmennfaglig videregående opplæring</c:v>
                </c:pt>
                <c:pt idx="3">
                  <c:v>Yrkesfaglig videregående opplæring</c:v>
                </c:pt>
                <c:pt idx="4">
                  <c:v>Grunnskole</c:v>
                </c:pt>
              </c:strCache>
            </c:strRef>
          </c:cat>
          <c:val>
            <c:numRef>
              <c:f>'Ark5'!$O$8:$O$12</c:f>
              <c:numCache>
                <c:formatCode>0</c:formatCode>
                <c:ptCount val="5"/>
                <c:pt idx="0">
                  <c:v>490.03230704611769</c:v>
                </c:pt>
                <c:pt idx="1">
                  <c:v>489.19078379757991</c:v>
                </c:pt>
                <c:pt idx="2">
                  <c:v>485.7926869602889</c:v>
                </c:pt>
                <c:pt idx="3">
                  <c:v>494.88386379301704</c:v>
                </c:pt>
                <c:pt idx="4">
                  <c:v>505.81725964605488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FDF-4527-8457-98DA53C38D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61179744"/>
        <c:axId val="561180304"/>
      </c:barChart>
      <c:catAx>
        <c:axId val="561179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1180304"/>
        <c:crosses val="autoZero"/>
        <c:auto val="1"/>
        <c:lblAlgn val="ctr"/>
        <c:lblOffset val="100"/>
        <c:noMultiLvlLbl val="0"/>
      </c:catAx>
      <c:valAx>
        <c:axId val="561180304"/>
        <c:scaling>
          <c:orientation val="minMax"/>
          <c:max val="580"/>
          <c:min val="4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1179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Miljø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Ansatte!$G$7</c:f>
              <c:strCache>
                <c:ptCount val="1"/>
                <c:pt idx="0">
                  <c:v>Kompetanse og tilfredshet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Ansatte!$F$8:$F$11</c:f>
              <c:strCache>
                <c:ptCount val="4"/>
                <c:pt idx="0">
                  <c:v>Kongsvingerregionen</c:v>
                </c:pt>
                <c:pt idx="1">
                  <c:v>Hedmarken</c:v>
                </c:pt>
                <c:pt idx="2">
                  <c:v>Nord-Østerdal</c:v>
                </c:pt>
                <c:pt idx="3">
                  <c:v>Sør-Østerdal</c:v>
                </c:pt>
              </c:strCache>
            </c:strRef>
          </c:cat>
          <c:val>
            <c:numRef>
              <c:f>Ansatte!$G$8:$G$11</c:f>
              <c:numCache>
                <c:formatCode>0</c:formatCode>
                <c:ptCount val="4"/>
                <c:pt idx="0">
                  <c:v>499.05195859601974</c:v>
                </c:pt>
                <c:pt idx="1">
                  <c:v>513.7327880852697</c:v>
                </c:pt>
                <c:pt idx="2">
                  <c:v>478.27340190364527</c:v>
                </c:pt>
                <c:pt idx="3">
                  <c:v>486.36608401039683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D3A-403A-8767-94229682C200}"/>
            </c:ext>
          </c:extLst>
        </c:ser>
        <c:ser>
          <c:idx val="1"/>
          <c:order val="1"/>
          <c:tx>
            <c:strRef>
              <c:f>Ansatte!$H$7</c:f>
              <c:strCache>
                <c:ptCount val="1"/>
                <c:pt idx="0">
                  <c:v>Samarbeid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Ansatte!$F$8:$F$11</c:f>
              <c:strCache>
                <c:ptCount val="4"/>
                <c:pt idx="0">
                  <c:v>Kongsvingerregionen</c:v>
                </c:pt>
                <c:pt idx="1">
                  <c:v>Hedmarken</c:v>
                </c:pt>
                <c:pt idx="2">
                  <c:v>Nord-Østerdal</c:v>
                </c:pt>
                <c:pt idx="3">
                  <c:v>Sør-Østerdal</c:v>
                </c:pt>
              </c:strCache>
            </c:strRef>
          </c:cat>
          <c:val>
            <c:numRef>
              <c:f>Ansatte!$H$8:$H$11</c:f>
              <c:numCache>
                <c:formatCode>0</c:formatCode>
                <c:ptCount val="4"/>
                <c:pt idx="0">
                  <c:v>490.09020106572433</c:v>
                </c:pt>
                <c:pt idx="1">
                  <c:v>518.01898851249814</c:v>
                </c:pt>
                <c:pt idx="2">
                  <c:v>487.90201287320548</c:v>
                </c:pt>
                <c:pt idx="3">
                  <c:v>483.90048438948355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D3A-403A-8767-94229682C2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61183104"/>
        <c:axId val="561183664"/>
      </c:barChart>
      <c:catAx>
        <c:axId val="561183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1183664"/>
        <c:crosses val="autoZero"/>
        <c:auto val="1"/>
        <c:lblAlgn val="ctr"/>
        <c:lblOffset val="100"/>
        <c:noMultiLvlLbl val="0"/>
      </c:catAx>
      <c:valAx>
        <c:axId val="561183664"/>
        <c:scaling>
          <c:orientation val="minMax"/>
          <c:max val="580"/>
          <c:min val="4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1183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'Ark3'!$H$7</c:f>
              <c:strCache>
                <c:ptCount val="1"/>
                <c:pt idx="0">
                  <c:v>Det pedagogiske arbeidet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'Ark3'!$F$8:$F$11</c:f>
              <c:strCache>
                <c:ptCount val="4"/>
                <c:pt idx="0">
                  <c:v>Kongsvingerregionen</c:v>
                </c:pt>
                <c:pt idx="1">
                  <c:v>Hedmarken</c:v>
                </c:pt>
                <c:pt idx="2">
                  <c:v>Nord-Østerdal</c:v>
                </c:pt>
                <c:pt idx="3">
                  <c:v>Sør-Østerdal</c:v>
                </c:pt>
              </c:strCache>
            </c:strRef>
          </c:cat>
          <c:val>
            <c:numRef>
              <c:f>'Ark3'!$H$8:$H$11</c:f>
              <c:numCache>
                <c:formatCode>0</c:formatCode>
                <c:ptCount val="4"/>
                <c:pt idx="0">
                  <c:v>501.71319858228429</c:v>
                </c:pt>
                <c:pt idx="1">
                  <c:v>516.71153740843818</c:v>
                </c:pt>
                <c:pt idx="2">
                  <c:v>492.30085940635968</c:v>
                </c:pt>
                <c:pt idx="3">
                  <c:v>471.72627524865226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06B-4991-92F7-D8220E7150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61185904"/>
        <c:axId val="561186464"/>
      </c:barChart>
      <c:catAx>
        <c:axId val="561185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1186464"/>
        <c:crosses val="autoZero"/>
        <c:auto val="1"/>
        <c:lblAlgn val="ctr"/>
        <c:lblOffset val="100"/>
        <c:noMultiLvlLbl val="0"/>
      </c:catAx>
      <c:valAx>
        <c:axId val="561186464"/>
        <c:scaling>
          <c:orientation val="minMax"/>
          <c:max val="580"/>
          <c:min val="4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1185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'Ark4'!$J$7</c:f>
              <c:strCache>
                <c:ptCount val="1"/>
                <c:pt idx="0">
                  <c:v>Det pedagogiske arbeidet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multiLvlStrRef>
              <c:f>'Ark4'!$G$8:$H$29</c:f>
              <c:multiLvlStrCache>
                <c:ptCount val="22"/>
                <c:lvl>
                  <c:pt idx="0">
                    <c:v>Åsnes</c:v>
                  </c:pt>
                  <c:pt idx="1">
                    <c:v>Eidskog</c:v>
                  </c:pt>
                  <c:pt idx="2">
                    <c:v>Grue</c:v>
                  </c:pt>
                  <c:pt idx="3">
                    <c:v>Kongsvinger</c:v>
                  </c:pt>
                  <c:pt idx="4">
                    <c:v>Nord-Odal</c:v>
                  </c:pt>
                  <c:pt idx="5">
                    <c:v>Sør-Odal</c:v>
                  </c:pt>
                  <c:pt idx="6">
                    <c:v>Hamar</c:v>
                  </c:pt>
                  <c:pt idx="7">
                    <c:v>Løten</c:v>
                  </c:pt>
                  <c:pt idx="8">
                    <c:v>Ringsaker</c:v>
                  </c:pt>
                  <c:pt idx="9">
                    <c:v>Stange</c:v>
                  </c:pt>
                  <c:pt idx="10">
                    <c:v>Alvdal</c:v>
                  </c:pt>
                  <c:pt idx="11">
                    <c:v>Folldal</c:v>
                  </c:pt>
                  <c:pt idx="12">
                    <c:v>Os</c:v>
                  </c:pt>
                  <c:pt idx="13">
                    <c:v>Rendalen</c:v>
                  </c:pt>
                  <c:pt idx="14">
                    <c:v>Tolga</c:v>
                  </c:pt>
                  <c:pt idx="15">
                    <c:v>Tynset</c:v>
                  </c:pt>
                  <c:pt idx="16">
                    <c:v>Åmot</c:v>
                  </c:pt>
                  <c:pt idx="17">
                    <c:v>Elverum</c:v>
                  </c:pt>
                  <c:pt idx="18">
                    <c:v>Engerdal</c:v>
                  </c:pt>
                  <c:pt idx="19">
                    <c:v>Stor-Elvdal</c:v>
                  </c:pt>
                  <c:pt idx="20">
                    <c:v>Trysil</c:v>
                  </c:pt>
                  <c:pt idx="21">
                    <c:v>Våler</c:v>
                  </c:pt>
                </c:lvl>
                <c:lvl>
                  <c:pt idx="0">
                    <c:v>Kongsvingerregionen</c:v>
                  </c:pt>
                  <c:pt idx="6">
                    <c:v>Hedmarken</c:v>
                  </c:pt>
                  <c:pt idx="10">
                    <c:v>Nord-Østerdal</c:v>
                  </c:pt>
                  <c:pt idx="16">
                    <c:v>Sør-Østerdal</c:v>
                  </c:pt>
                </c:lvl>
              </c:multiLvlStrCache>
            </c:multiLvlStrRef>
          </c:cat>
          <c:val>
            <c:numRef>
              <c:f>'Ark4'!$J$8:$J$29</c:f>
              <c:numCache>
                <c:formatCode>0</c:formatCode>
                <c:ptCount val="22"/>
                <c:pt idx="0">
                  <c:v>525.96843618134687</c:v>
                </c:pt>
                <c:pt idx="1">
                  <c:v>503.74031189742675</c:v>
                </c:pt>
                <c:pt idx="2">
                  <c:v>532.81288572277003</c:v>
                </c:pt>
                <c:pt idx="3">
                  <c:v>493.78711689561055</c:v>
                </c:pt>
                <c:pt idx="4">
                  <c:v>487.87626831086743</c:v>
                </c:pt>
                <c:pt idx="5">
                  <c:v>500.12901704257234</c:v>
                </c:pt>
                <c:pt idx="6">
                  <c:v>509.73739191301559</c:v>
                </c:pt>
                <c:pt idx="7">
                  <c:v>507.49009089767424</c:v>
                </c:pt>
                <c:pt idx="8">
                  <c:v>531.40173197075251</c:v>
                </c:pt>
                <c:pt idx="9">
                  <c:v>467.29997049690343</c:v>
                </c:pt>
                <c:pt idx="10">
                  <c:v>487.89118692338974</c:v>
                </c:pt>
                <c:pt idx="11">
                  <c:v>499.82773070341011</c:v>
                </c:pt>
                <c:pt idx="12">
                  <c:v>489.38071821424836</c:v>
                </c:pt>
                <c:pt idx="13">
                  <c:v>462.76590036456082</c:v>
                </c:pt>
                <c:pt idx="14">
                  <c:v>515.86821941220376</c:v>
                </c:pt>
                <c:pt idx="15">
                  <c:v>494.40798663029312</c:v>
                </c:pt>
                <c:pt idx="16">
                  <c:v>471.13920178086408</c:v>
                </c:pt>
                <c:pt idx="17">
                  <c:v>470.61395323098947</c:v>
                </c:pt>
                <c:pt idx="18">
                  <c:v>473.91256718431958</c:v>
                </c:pt>
                <c:pt idx="19">
                  <c:v>512.69443818001832</c:v>
                </c:pt>
                <c:pt idx="20">
                  <c:v>455.84494429904311</c:v>
                </c:pt>
                <c:pt idx="21">
                  <c:v>481.06554425953772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254-49C0-A7A5-51E5D1974C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1189264"/>
        <c:axId val="561189824"/>
      </c:lineChart>
      <c:catAx>
        <c:axId val="5611892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61189824"/>
        <c:crosses val="autoZero"/>
        <c:auto val="1"/>
        <c:lblAlgn val="ctr"/>
        <c:lblOffset val="100"/>
        <c:noMultiLvlLbl val="0"/>
      </c:catAx>
      <c:valAx>
        <c:axId val="561189824"/>
        <c:scaling>
          <c:orientation val="minMax"/>
          <c:max val="580"/>
          <c:min val="4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61189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Samarbeid med foreldre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Informasjon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'Ark1'!$D$279:$D$412</c:f>
              <c:numCache>
                <c:formatCode>###0.00</c:formatCode>
                <c:ptCount val="134"/>
                <c:pt idx="0">
                  <c:v>3.6399999999999992</c:v>
                </c:pt>
                <c:pt idx="1">
                  <c:v>3.3142857142857141</c:v>
                </c:pt>
                <c:pt idx="2">
                  <c:v>3.628571428571429</c:v>
                </c:pt>
                <c:pt idx="3">
                  <c:v>3.270588235294118</c:v>
                </c:pt>
                <c:pt idx="4">
                  <c:v>3.3454545454545457</c:v>
                </c:pt>
                <c:pt idx="5">
                  <c:v>3.5428571428571423</c:v>
                </c:pt>
                <c:pt idx="6">
                  <c:v>3.5714285714285716</c:v>
                </c:pt>
                <c:pt idx="7">
                  <c:v>3.5666666666666669</c:v>
                </c:pt>
                <c:pt idx="8">
                  <c:v>3.2800000000000002</c:v>
                </c:pt>
                <c:pt idx="9">
                  <c:v>3.338461538461539</c:v>
                </c:pt>
                <c:pt idx="10">
                  <c:v>3.5764705882352934</c:v>
                </c:pt>
                <c:pt idx="11">
                  <c:v>3.5375000000000001</c:v>
                </c:pt>
                <c:pt idx="12">
                  <c:v>3.4285714285714284</c:v>
                </c:pt>
                <c:pt idx="13">
                  <c:v>3.186666666666667</c:v>
                </c:pt>
                <c:pt idx="14">
                  <c:v>3.3888888888888888</c:v>
                </c:pt>
                <c:pt idx="15">
                  <c:v>3.4799999999999995</c:v>
                </c:pt>
                <c:pt idx="16">
                  <c:v>3.6307692307692312</c:v>
                </c:pt>
                <c:pt idx="17">
                  <c:v>3.5111111111111111</c:v>
                </c:pt>
                <c:pt idx="18">
                  <c:v>3.4875000000000003</c:v>
                </c:pt>
                <c:pt idx="19">
                  <c:v>3.66</c:v>
                </c:pt>
                <c:pt idx="20">
                  <c:v>3.7333333333333334</c:v>
                </c:pt>
                <c:pt idx="21">
                  <c:v>3.3818181818181823</c:v>
                </c:pt>
                <c:pt idx="22">
                  <c:v>3.5818181818181816</c:v>
                </c:pt>
                <c:pt idx="23">
                  <c:v>3.7166666666666668</c:v>
                </c:pt>
                <c:pt idx="24">
                  <c:v>3.4499999999999997</c:v>
                </c:pt>
                <c:pt idx="25">
                  <c:v>3.3000000000000003</c:v>
                </c:pt>
                <c:pt idx="26">
                  <c:v>3.5999999999999996</c:v>
                </c:pt>
                <c:pt idx="27">
                  <c:v>3.4000000000000004</c:v>
                </c:pt>
                <c:pt idx="28">
                  <c:v>4</c:v>
                </c:pt>
                <c:pt idx="29">
                  <c:v>3.4750000000000001</c:v>
                </c:pt>
                <c:pt idx="30">
                  <c:v>3.4312500000000004</c:v>
                </c:pt>
                <c:pt idx="31">
                  <c:v>3.1999999999999993</c:v>
                </c:pt>
                <c:pt idx="32">
                  <c:v>3.5599999999999996</c:v>
                </c:pt>
                <c:pt idx="33">
                  <c:v>3.5652173913043477</c:v>
                </c:pt>
                <c:pt idx="34">
                  <c:v>3.8111111111111109</c:v>
                </c:pt>
                <c:pt idx="35">
                  <c:v>3.5173913043478255</c:v>
                </c:pt>
                <c:pt idx="36">
                  <c:v>3.9629629629629624</c:v>
                </c:pt>
                <c:pt idx="37">
                  <c:v>3.563636363636363</c:v>
                </c:pt>
                <c:pt idx="38">
                  <c:v>3.7357142857142849</c:v>
                </c:pt>
                <c:pt idx="39">
                  <c:v>3.4147058823529415</c:v>
                </c:pt>
                <c:pt idx="40">
                  <c:v>3.5076923076923077</c:v>
                </c:pt>
                <c:pt idx="41">
                  <c:v>3.6374999999999997</c:v>
                </c:pt>
                <c:pt idx="42">
                  <c:v>3.729411764705882</c:v>
                </c:pt>
                <c:pt idx="43">
                  <c:v>3.5444444444444447</c:v>
                </c:pt>
                <c:pt idx="44">
                  <c:v>3.2250000000000001</c:v>
                </c:pt>
                <c:pt idx="45">
                  <c:v>3.36</c:v>
                </c:pt>
                <c:pt idx="46">
                  <c:v>3.4695652173913043</c:v>
                </c:pt>
                <c:pt idx="47">
                  <c:v>3.4</c:v>
                </c:pt>
                <c:pt idx="48">
                  <c:v>3.5384615384615383</c:v>
                </c:pt>
                <c:pt idx="49">
                  <c:v>3.5818181818181811</c:v>
                </c:pt>
                <c:pt idx="50">
                  <c:v>3.2941176470588238</c:v>
                </c:pt>
                <c:pt idx="51">
                  <c:v>3.5555555555555554</c:v>
                </c:pt>
                <c:pt idx="52">
                  <c:v>3.4538461538461549</c:v>
                </c:pt>
                <c:pt idx="53">
                  <c:v>3.1291666666666664</c:v>
                </c:pt>
                <c:pt idx="54">
                  <c:v>3.3249999999999993</c:v>
                </c:pt>
                <c:pt idx="55">
                  <c:v>3.8600000000000003</c:v>
                </c:pt>
                <c:pt idx="56">
                  <c:v>3.4476190476190478</c:v>
                </c:pt>
                <c:pt idx="57">
                  <c:v>3.7285714285714282</c:v>
                </c:pt>
                <c:pt idx="58">
                  <c:v>3.4</c:v>
                </c:pt>
                <c:pt idx="59">
                  <c:v>3.3833333333333342</c:v>
                </c:pt>
                <c:pt idx="60">
                  <c:v>2.9777777777777779</c:v>
                </c:pt>
                <c:pt idx="61">
                  <c:v>3.3874999999999997</c:v>
                </c:pt>
                <c:pt idx="62">
                  <c:v>3.6124999999999994</c:v>
                </c:pt>
                <c:pt idx="63">
                  <c:v>3.4399999999999995</c:v>
                </c:pt>
                <c:pt idx="64">
                  <c:v>3.3571428571428572</c:v>
                </c:pt>
                <c:pt idx="65">
                  <c:v>3.6555555555555563</c:v>
                </c:pt>
                <c:pt idx="66">
                  <c:v>3.3375000000000004</c:v>
                </c:pt>
                <c:pt idx="67">
                  <c:v>3.3280000000000003</c:v>
                </c:pt>
                <c:pt idx="68">
                  <c:v>3.2903225806451619</c:v>
                </c:pt>
                <c:pt idx="69">
                  <c:v>3.2250000000000001</c:v>
                </c:pt>
                <c:pt idx="70">
                  <c:v>3.2666666666666671</c:v>
                </c:pt>
                <c:pt idx="71">
                  <c:v>3.426315789473684</c:v>
                </c:pt>
                <c:pt idx="72">
                  <c:v>3.5272727272727269</c:v>
                </c:pt>
                <c:pt idx="73">
                  <c:v>3.1999999999999997</c:v>
                </c:pt>
                <c:pt idx="74">
                  <c:v>3.75</c:v>
                </c:pt>
                <c:pt idx="75">
                  <c:v>3.4888888888888889</c:v>
                </c:pt>
                <c:pt idx="76">
                  <c:v>3.4454545454545453</c:v>
                </c:pt>
                <c:pt idx="77">
                  <c:v>3.6222222222222222</c:v>
                </c:pt>
                <c:pt idx="78">
                  <c:v>3.5233333333333334</c:v>
                </c:pt>
                <c:pt idx="79">
                  <c:v>3.5142857142857138</c:v>
                </c:pt>
                <c:pt idx="80">
                  <c:v>3.1333333333333333</c:v>
                </c:pt>
                <c:pt idx="81">
                  <c:v>3.5272727272727278</c:v>
                </c:pt>
                <c:pt idx="82">
                  <c:v>3.4000000000000004</c:v>
                </c:pt>
                <c:pt idx="83">
                  <c:v>3</c:v>
                </c:pt>
                <c:pt idx="84">
                  <c:v>3.371428571428571</c:v>
                </c:pt>
                <c:pt idx="85">
                  <c:v>3.4666666666666668</c:v>
                </c:pt>
                <c:pt idx="86">
                  <c:v>3.5538461538461537</c:v>
                </c:pt>
                <c:pt idx="87">
                  <c:v>3.3</c:v>
                </c:pt>
                <c:pt idx="88">
                  <c:v>3.4714285714285711</c:v>
                </c:pt>
                <c:pt idx="89">
                  <c:v>3.56</c:v>
                </c:pt>
                <c:pt idx="90">
                  <c:v>3.2692307692307692</c:v>
                </c:pt>
                <c:pt idx="91">
                  <c:v>3.2923076923076926</c:v>
                </c:pt>
                <c:pt idx="92">
                  <c:v>3.6444444444444439</c:v>
                </c:pt>
                <c:pt idx="93">
                  <c:v>3.3571428571428577</c:v>
                </c:pt>
                <c:pt idx="94">
                  <c:v>3.6666666666666665</c:v>
                </c:pt>
                <c:pt idx="95">
                  <c:v>3.2333333333333329</c:v>
                </c:pt>
                <c:pt idx="96">
                  <c:v>2.6625000000000001</c:v>
                </c:pt>
                <c:pt idx="97">
                  <c:v>3.3294117647058825</c:v>
                </c:pt>
                <c:pt idx="98">
                  <c:v>3.2399999999999993</c:v>
                </c:pt>
                <c:pt idx="99">
                  <c:v>3.0615384615384618</c:v>
                </c:pt>
                <c:pt idx="100">
                  <c:v>3.4588235294117649</c:v>
                </c:pt>
                <c:pt idx="101">
                  <c:v>3.4571428571428569</c:v>
                </c:pt>
                <c:pt idx="102">
                  <c:v>3.4583333333333326</c:v>
                </c:pt>
                <c:pt idx="103">
                  <c:v>3.3800000000000003</c:v>
                </c:pt>
                <c:pt idx="104">
                  <c:v>3.5272727272727269</c:v>
                </c:pt>
                <c:pt idx="105">
                  <c:v>3.5249999999999999</c:v>
                </c:pt>
                <c:pt idx="106">
                  <c:v>3</c:v>
                </c:pt>
                <c:pt idx="107">
                  <c:v>3.1307692307692303</c:v>
                </c:pt>
                <c:pt idx="108">
                  <c:v>3.1785714285714284</c:v>
                </c:pt>
                <c:pt idx="109">
                  <c:v>2.9428571428571431</c:v>
                </c:pt>
                <c:pt idx="110">
                  <c:v>3.4181818181818184</c:v>
                </c:pt>
                <c:pt idx="111">
                  <c:v>3.6222222222222222</c:v>
                </c:pt>
                <c:pt idx="112">
                  <c:v>3.1818181818181817</c:v>
                </c:pt>
                <c:pt idx="113">
                  <c:v>3.3538461538461539</c:v>
                </c:pt>
                <c:pt idx="114">
                  <c:v>3.1538461538461533</c:v>
                </c:pt>
                <c:pt idx="115">
                  <c:v>3.4615384615384617</c:v>
                </c:pt>
                <c:pt idx="116">
                  <c:v>3.1142857142857143</c:v>
                </c:pt>
                <c:pt idx="117">
                  <c:v>3.2400000000000007</c:v>
                </c:pt>
                <c:pt idx="118">
                  <c:v>3.5714285714285721</c:v>
                </c:pt>
                <c:pt idx="119">
                  <c:v>3.0090909090909093</c:v>
                </c:pt>
                <c:pt idx="120">
                  <c:v>3.3875000000000002</c:v>
                </c:pt>
                <c:pt idx="121">
                  <c:v>3.1142857142857143</c:v>
                </c:pt>
                <c:pt idx="122">
                  <c:v>3.263157894736842</c:v>
                </c:pt>
                <c:pt idx="123">
                  <c:v>3.28</c:v>
                </c:pt>
                <c:pt idx="124">
                  <c:v>3.5750000000000002</c:v>
                </c:pt>
                <c:pt idx="125">
                  <c:v>3.4285714285714284</c:v>
                </c:pt>
                <c:pt idx="126">
                  <c:v>3</c:v>
                </c:pt>
                <c:pt idx="127">
                  <c:v>3.4050000000000002</c:v>
                </c:pt>
                <c:pt idx="128">
                  <c:v>3.3473684210526318</c:v>
                </c:pt>
                <c:pt idx="129">
                  <c:v>3.6857142857142859</c:v>
                </c:pt>
                <c:pt idx="130">
                  <c:v>3.2571428571428576</c:v>
                </c:pt>
                <c:pt idx="131">
                  <c:v>3.3428571428571425</c:v>
                </c:pt>
                <c:pt idx="132">
                  <c:v>3.0857142857142854</c:v>
                </c:pt>
                <c:pt idx="133">
                  <c:v>3.3692307692307688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ACC-4BCB-9CF3-44F7C2B2D635}"/>
            </c:ext>
          </c:extLst>
        </c:ser>
        <c:ser>
          <c:idx val="1"/>
          <c:order val="1"/>
          <c:tx>
            <c:v>Dialog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val>
            <c:numRef>
              <c:f>'Ark1'!$H$279:$H$412</c:f>
              <c:numCache>
                <c:formatCode>###0.00</c:formatCode>
                <c:ptCount val="134"/>
                <c:pt idx="0">
                  <c:v>2.5</c:v>
                </c:pt>
                <c:pt idx="1">
                  <c:v>2.2142857142857144</c:v>
                </c:pt>
                <c:pt idx="2">
                  <c:v>2.6428571428571428</c:v>
                </c:pt>
                <c:pt idx="3">
                  <c:v>2.0588235294117645</c:v>
                </c:pt>
                <c:pt idx="4">
                  <c:v>2.0454545454545454</c:v>
                </c:pt>
                <c:pt idx="5">
                  <c:v>2.2857142857142856</c:v>
                </c:pt>
                <c:pt idx="6">
                  <c:v>2.0714285714285716</c:v>
                </c:pt>
                <c:pt idx="7">
                  <c:v>1.8333333333333333</c:v>
                </c:pt>
                <c:pt idx="8">
                  <c:v>2.5</c:v>
                </c:pt>
                <c:pt idx="9">
                  <c:v>2.2115384615384617</c:v>
                </c:pt>
                <c:pt idx="10">
                  <c:v>2.0588235294117645</c:v>
                </c:pt>
                <c:pt idx="11">
                  <c:v>2.125</c:v>
                </c:pt>
                <c:pt idx="12">
                  <c:v>1.7857142857142858</c:v>
                </c:pt>
                <c:pt idx="13">
                  <c:v>1.8</c:v>
                </c:pt>
                <c:pt idx="14">
                  <c:v>2.0277777777777777</c:v>
                </c:pt>
                <c:pt idx="15">
                  <c:v>2.25</c:v>
                </c:pt>
                <c:pt idx="16">
                  <c:v>1.9230769230769231</c:v>
                </c:pt>
                <c:pt idx="17">
                  <c:v>2.2777777777777777</c:v>
                </c:pt>
                <c:pt idx="18">
                  <c:v>2.21875</c:v>
                </c:pt>
                <c:pt idx="19">
                  <c:v>1.9</c:v>
                </c:pt>
                <c:pt idx="20">
                  <c:v>2.5555555555555554</c:v>
                </c:pt>
                <c:pt idx="21">
                  <c:v>2.1363636363636362</c:v>
                </c:pt>
                <c:pt idx="22">
                  <c:v>1.4090909090909092</c:v>
                </c:pt>
                <c:pt idx="23">
                  <c:v>2.6666666666666665</c:v>
                </c:pt>
                <c:pt idx="24">
                  <c:v>2.4375</c:v>
                </c:pt>
                <c:pt idx="25">
                  <c:v>1.8125</c:v>
                </c:pt>
                <c:pt idx="26">
                  <c:v>2.4375</c:v>
                </c:pt>
                <c:pt idx="27">
                  <c:v>2.3181818181818183</c:v>
                </c:pt>
                <c:pt idx="28">
                  <c:v>2.1428571428571428</c:v>
                </c:pt>
                <c:pt idx="29">
                  <c:v>1.5</c:v>
                </c:pt>
                <c:pt idx="30">
                  <c:v>1.875</c:v>
                </c:pt>
                <c:pt idx="31">
                  <c:v>1.5714285714285714</c:v>
                </c:pt>
                <c:pt idx="32">
                  <c:v>2.25</c:v>
                </c:pt>
                <c:pt idx="33">
                  <c:v>2.2608695652173911</c:v>
                </c:pt>
                <c:pt idx="34">
                  <c:v>2.2777777777777777</c:v>
                </c:pt>
                <c:pt idx="35">
                  <c:v>2.1956521739130435</c:v>
                </c:pt>
                <c:pt idx="36">
                  <c:v>2.8333333333333335</c:v>
                </c:pt>
                <c:pt idx="37">
                  <c:v>2.4318181818181817</c:v>
                </c:pt>
                <c:pt idx="38">
                  <c:v>2.8214285714285716</c:v>
                </c:pt>
                <c:pt idx="39">
                  <c:v>2.3529411764705883</c:v>
                </c:pt>
                <c:pt idx="40">
                  <c:v>2.5192307692307692</c:v>
                </c:pt>
                <c:pt idx="41">
                  <c:v>2.28125</c:v>
                </c:pt>
                <c:pt idx="42">
                  <c:v>2.4411764705882355</c:v>
                </c:pt>
                <c:pt idx="43">
                  <c:v>2.1666666666666665</c:v>
                </c:pt>
                <c:pt idx="44">
                  <c:v>2.3125</c:v>
                </c:pt>
                <c:pt idx="45">
                  <c:v>2.1</c:v>
                </c:pt>
                <c:pt idx="46">
                  <c:v>1.9565217391304348</c:v>
                </c:pt>
                <c:pt idx="47">
                  <c:v>2.15</c:v>
                </c:pt>
                <c:pt idx="48">
                  <c:v>1.6153846153846154</c:v>
                </c:pt>
                <c:pt idx="49">
                  <c:v>2.4318181818181817</c:v>
                </c:pt>
                <c:pt idx="50">
                  <c:v>1.8529411764705883</c:v>
                </c:pt>
                <c:pt idx="51">
                  <c:v>2.3888888888888888</c:v>
                </c:pt>
                <c:pt idx="52">
                  <c:v>2.2115384615384617</c:v>
                </c:pt>
                <c:pt idx="53">
                  <c:v>2.0416666666666665</c:v>
                </c:pt>
                <c:pt idx="54">
                  <c:v>2.0483870967741935</c:v>
                </c:pt>
                <c:pt idx="55">
                  <c:v>2.5499999999999998</c:v>
                </c:pt>
                <c:pt idx="56">
                  <c:v>2.4047619047619047</c:v>
                </c:pt>
                <c:pt idx="57">
                  <c:v>2.4642857142857144</c:v>
                </c:pt>
                <c:pt idx="58">
                  <c:v>1.9444444444444444</c:v>
                </c:pt>
                <c:pt idx="59">
                  <c:v>2.25</c:v>
                </c:pt>
                <c:pt idx="60">
                  <c:v>1.9444444444444444</c:v>
                </c:pt>
                <c:pt idx="61">
                  <c:v>1.90625</c:v>
                </c:pt>
                <c:pt idx="62">
                  <c:v>2.1875</c:v>
                </c:pt>
                <c:pt idx="63">
                  <c:v>2.2666666666666666</c:v>
                </c:pt>
                <c:pt idx="64">
                  <c:v>2.0555555555555554</c:v>
                </c:pt>
                <c:pt idx="65">
                  <c:v>2.5</c:v>
                </c:pt>
                <c:pt idx="66">
                  <c:v>2.2173913043478262</c:v>
                </c:pt>
                <c:pt idx="67">
                  <c:v>2.12</c:v>
                </c:pt>
                <c:pt idx="68">
                  <c:v>2.2096774193548385</c:v>
                </c:pt>
                <c:pt idx="69">
                  <c:v>2.1875</c:v>
                </c:pt>
                <c:pt idx="70">
                  <c:v>2.1818181818181817</c:v>
                </c:pt>
                <c:pt idx="71">
                  <c:v>2.0526315789473686</c:v>
                </c:pt>
                <c:pt idx="72">
                  <c:v>2.1363636363636362</c:v>
                </c:pt>
                <c:pt idx="73">
                  <c:v>1.9166666666666667</c:v>
                </c:pt>
                <c:pt idx="74">
                  <c:v>2.875</c:v>
                </c:pt>
                <c:pt idx="75">
                  <c:v>1.7777777777777777</c:v>
                </c:pt>
                <c:pt idx="76">
                  <c:v>2.7272727272727271</c:v>
                </c:pt>
                <c:pt idx="77">
                  <c:v>1.9444444444444444</c:v>
                </c:pt>
                <c:pt idx="78">
                  <c:v>1.8333333333333333</c:v>
                </c:pt>
                <c:pt idx="79">
                  <c:v>1.9642857142857142</c:v>
                </c:pt>
                <c:pt idx="80">
                  <c:v>1.6111111111111112</c:v>
                </c:pt>
                <c:pt idx="81">
                  <c:v>2.3181818181818183</c:v>
                </c:pt>
                <c:pt idx="82">
                  <c:v>2.1818181818181817</c:v>
                </c:pt>
                <c:pt idx="83">
                  <c:v>2.2142857142857144</c:v>
                </c:pt>
                <c:pt idx="84">
                  <c:v>2.2142857142857144</c:v>
                </c:pt>
                <c:pt idx="85">
                  <c:v>2.7222222222222223</c:v>
                </c:pt>
                <c:pt idx="86">
                  <c:v>2</c:v>
                </c:pt>
                <c:pt idx="87">
                  <c:v>1.8125</c:v>
                </c:pt>
                <c:pt idx="88">
                  <c:v>2.0714285714285716</c:v>
                </c:pt>
                <c:pt idx="89">
                  <c:v>2.35</c:v>
                </c:pt>
                <c:pt idx="90">
                  <c:v>2</c:v>
                </c:pt>
                <c:pt idx="91">
                  <c:v>2.1153846153846154</c:v>
                </c:pt>
                <c:pt idx="92">
                  <c:v>2.5</c:v>
                </c:pt>
                <c:pt idx="93">
                  <c:v>1.8035714285714286</c:v>
                </c:pt>
                <c:pt idx="94">
                  <c:v>2.2777777777777777</c:v>
                </c:pt>
                <c:pt idx="95">
                  <c:v>2.0416666666666665</c:v>
                </c:pt>
                <c:pt idx="96">
                  <c:v>1.625</c:v>
                </c:pt>
                <c:pt idx="97">
                  <c:v>1.6176470588235294</c:v>
                </c:pt>
                <c:pt idx="98">
                  <c:v>2.2333333333333334</c:v>
                </c:pt>
                <c:pt idx="99">
                  <c:v>1.6923076923076923</c:v>
                </c:pt>
                <c:pt idx="100">
                  <c:v>1.911764705882353</c:v>
                </c:pt>
                <c:pt idx="101">
                  <c:v>1.7142857142857142</c:v>
                </c:pt>
                <c:pt idx="102">
                  <c:v>2</c:v>
                </c:pt>
                <c:pt idx="103">
                  <c:v>2.0499999999999998</c:v>
                </c:pt>
                <c:pt idx="104">
                  <c:v>2.2727272727272729</c:v>
                </c:pt>
                <c:pt idx="105">
                  <c:v>2.125</c:v>
                </c:pt>
                <c:pt idx="106">
                  <c:v>1.8461538461538463</c:v>
                </c:pt>
                <c:pt idx="107">
                  <c:v>1.7916666666666667</c:v>
                </c:pt>
                <c:pt idx="108">
                  <c:v>1.9166666666666667</c:v>
                </c:pt>
                <c:pt idx="109">
                  <c:v>1.5</c:v>
                </c:pt>
                <c:pt idx="110">
                  <c:v>2.3181818181818183</c:v>
                </c:pt>
                <c:pt idx="111">
                  <c:v>2.3888888888888888</c:v>
                </c:pt>
                <c:pt idx="112">
                  <c:v>1.9090909090909092</c:v>
                </c:pt>
                <c:pt idx="113">
                  <c:v>2</c:v>
                </c:pt>
                <c:pt idx="114">
                  <c:v>2.3076923076923075</c:v>
                </c:pt>
                <c:pt idx="115">
                  <c:v>2.1153846153846154</c:v>
                </c:pt>
                <c:pt idx="116">
                  <c:v>1.4285714285714286</c:v>
                </c:pt>
                <c:pt idx="117">
                  <c:v>2.1111111111111112</c:v>
                </c:pt>
                <c:pt idx="118">
                  <c:v>2.0714285714285716</c:v>
                </c:pt>
                <c:pt idx="119">
                  <c:v>1.9772727272727273</c:v>
                </c:pt>
                <c:pt idx="120">
                  <c:v>2.375</c:v>
                </c:pt>
                <c:pt idx="121">
                  <c:v>2.5</c:v>
                </c:pt>
                <c:pt idx="122">
                  <c:v>1.9210526315789473</c:v>
                </c:pt>
                <c:pt idx="123">
                  <c:v>2.65</c:v>
                </c:pt>
                <c:pt idx="124">
                  <c:v>2.3125</c:v>
                </c:pt>
                <c:pt idx="125">
                  <c:v>2.2142857142857144</c:v>
                </c:pt>
                <c:pt idx="126">
                  <c:v>2.3571428571428572</c:v>
                </c:pt>
                <c:pt idx="127">
                  <c:v>2.1</c:v>
                </c:pt>
                <c:pt idx="128">
                  <c:v>1.8333333333333333</c:v>
                </c:pt>
                <c:pt idx="129">
                  <c:v>2.7142857142857144</c:v>
                </c:pt>
                <c:pt idx="130">
                  <c:v>2.2619047619047619</c:v>
                </c:pt>
                <c:pt idx="131">
                  <c:v>2.2380952380952381</c:v>
                </c:pt>
                <c:pt idx="132">
                  <c:v>1.9230769230769231</c:v>
                </c:pt>
                <c:pt idx="133">
                  <c:v>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ACC-4BCB-9CF3-44F7C2B2D6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7999264"/>
        <c:axId val="607999824"/>
      </c:lineChart>
      <c:catAx>
        <c:axId val="607999264"/>
        <c:scaling>
          <c:orientation val="minMax"/>
        </c:scaling>
        <c:delete val="1"/>
        <c:axPos val="b"/>
        <c:majorTickMark val="none"/>
        <c:minorTickMark val="none"/>
        <c:tickLblPos val="nextTo"/>
        <c:crossAx val="607999824"/>
        <c:crosses val="autoZero"/>
        <c:auto val="1"/>
        <c:lblAlgn val="ctr"/>
        <c:lblOffset val="100"/>
        <c:noMultiLvlLbl val="0"/>
      </c:catAx>
      <c:valAx>
        <c:axId val="607999824"/>
        <c:scaling>
          <c:orientation val="minMax"/>
          <c:max val="4"/>
          <c:min val="1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07999264"/>
        <c:crosses val="autoZero"/>
        <c:crossBetween val="between"/>
        <c:majorUnit val="0.4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Ledelse!$G$7</c:f>
              <c:strCache>
                <c:ptCount val="1"/>
                <c:pt idx="0">
                  <c:v>Pedagogisk ledelse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Ledelse!$F$8:$F$11</c:f>
              <c:strCache>
                <c:ptCount val="4"/>
                <c:pt idx="0">
                  <c:v>Kongsvingerregionen</c:v>
                </c:pt>
                <c:pt idx="1">
                  <c:v>Hedmarken</c:v>
                </c:pt>
                <c:pt idx="2">
                  <c:v>Nord-Østerdal</c:v>
                </c:pt>
                <c:pt idx="3">
                  <c:v>Sør-Østerdal</c:v>
                </c:pt>
              </c:strCache>
            </c:strRef>
          </c:cat>
          <c:val>
            <c:numRef>
              <c:f>Ledelse!$G$8:$G$11</c:f>
              <c:numCache>
                <c:formatCode>0</c:formatCode>
                <c:ptCount val="4"/>
                <c:pt idx="0">
                  <c:v>487.56493324354528</c:v>
                </c:pt>
                <c:pt idx="1">
                  <c:v>515.43472808808383</c:v>
                </c:pt>
                <c:pt idx="2">
                  <c:v>499.66613823247872</c:v>
                </c:pt>
                <c:pt idx="3">
                  <c:v>482.41661357720079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A2-4D0F-9CE7-224FF8B420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08002064"/>
        <c:axId val="608002624"/>
      </c:barChart>
      <c:catAx>
        <c:axId val="6080020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08002624"/>
        <c:crosses val="autoZero"/>
        <c:auto val="1"/>
        <c:lblAlgn val="ctr"/>
        <c:lblOffset val="100"/>
        <c:noMultiLvlLbl val="0"/>
      </c:catAx>
      <c:valAx>
        <c:axId val="608002624"/>
        <c:scaling>
          <c:orientation val="minMax"/>
          <c:max val="580"/>
          <c:min val="4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08002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Ledelse!$K$7</c:f>
              <c:strCache>
                <c:ptCount val="1"/>
                <c:pt idx="0">
                  <c:v>Samarbeid med barnehagemyndighet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Ledelse!$F$8:$F$11</c:f>
              <c:strCache>
                <c:ptCount val="4"/>
                <c:pt idx="0">
                  <c:v>Kongsvingerregionen</c:v>
                </c:pt>
                <c:pt idx="1">
                  <c:v>Hedmarken</c:v>
                </c:pt>
                <c:pt idx="2">
                  <c:v>Nord-Østerdal</c:v>
                </c:pt>
                <c:pt idx="3">
                  <c:v>Sør-Østerdal</c:v>
                </c:pt>
              </c:strCache>
            </c:strRef>
          </c:cat>
          <c:val>
            <c:numRef>
              <c:f>Ledelse!$K$8:$K$11</c:f>
              <c:numCache>
                <c:formatCode>0</c:formatCode>
                <c:ptCount val="4"/>
                <c:pt idx="0">
                  <c:v>490.7104649266422</c:v>
                </c:pt>
                <c:pt idx="1">
                  <c:v>492.74835468887017</c:v>
                </c:pt>
                <c:pt idx="2">
                  <c:v>555.83814301438554</c:v>
                </c:pt>
                <c:pt idx="3">
                  <c:v>495.09831318344357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2A-423C-9C27-53C4752CA2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08004864"/>
        <c:axId val="608005424"/>
      </c:barChart>
      <c:catAx>
        <c:axId val="608004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08005424"/>
        <c:crosses val="autoZero"/>
        <c:auto val="1"/>
        <c:lblAlgn val="ctr"/>
        <c:lblOffset val="100"/>
        <c:noMultiLvlLbl val="0"/>
      </c:catAx>
      <c:valAx>
        <c:axId val="608005424"/>
        <c:scaling>
          <c:orientation val="minMax"/>
          <c:max val="580"/>
          <c:min val="4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08004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/>
              <a:t>Erting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'Ark5'!$C$9:$C$152</c:f>
              <c:numCache>
                <c:formatCode>###0.00</c:formatCode>
                <c:ptCount val="144"/>
                <c:pt idx="0">
                  <c:v>3.2749999999999999</c:v>
                </c:pt>
                <c:pt idx="1">
                  <c:v>2.4230769230769229</c:v>
                </c:pt>
                <c:pt idx="2">
                  <c:v>3.7777777777777777</c:v>
                </c:pt>
                <c:pt idx="3">
                  <c:v>2.85</c:v>
                </c:pt>
                <c:pt idx="4">
                  <c:v>2.5</c:v>
                </c:pt>
                <c:pt idx="5">
                  <c:v>2.9750000000000001</c:v>
                </c:pt>
                <c:pt idx="6">
                  <c:v>3.5416666666666665</c:v>
                </c:pt>
                <c:pt idx="7">
                  <c:v>3.3260869565217392</c:v>
                </c:pt>
                <c:pt idx="8">
                  <c:v>3.3571428571428572</c:v>
                </c:pt>
                <c:pt idx="9">
                  <c:v>3</c:v>
                </c:pt>
                <c:pt idx="10">
                  <c:v>3.1136363636363638</c:v>
                </c:pt>
                <c:pt idx="11">
                  <c:v>3.9137931034482758</c:v>
                </c:pt>
                <c:pt idx="12">
                  <c:v>3.2777777777777777</c:v>
                </c:pt>
                <c:pt idx="13">
                  <c:v>3.0833333333333335</c:v>
                </c:pt>
                <c:pt idx="14">
                  <c:v>3</c:v>
                </c:pt>
                <c:pt idx="15">
                  <c:v>3.1764705882352939</c:v>
                </c:pt>
                <c:pt idx="16">
                  <c:v>3.6315789473684212</c:v>
                </c:pt>
                <c:pt idx="17">
                  <c:v>3.5652173913043477</c:v>
                </c:pt>
                <c:pt idx="18">
                  <c:v>3.16</c:v>
                </c:pt>
                <c:pt idx="19">
                  <c:v>3.2142857142857144</c:v>
                </c:pt>
                <c:pt idx="20">
                  <c:v>3.7</c:v>
                </c:pt>
                <c:pt idx="21">
                  <c:v>3.375</c:v>
                </c:pt>
                <c:pt idx="22">
                  <c:v>3.7333333333333334</c:v>
                </c:pt>
                <c:pt idx="23">
                  <c:v>3.3269230769230771</c:v>
                </c:pt>
                <c:pt idx="24">
                  <c:v>3.1176470588235294</c:v>
                </c:pt>
                <c:pt idx="25">
                  <c:v>3.7894736842105261</c:v>
                </c:pt>
                <c:pt idx="26">
                  <c:v>3.35</c:v>
                </c:pt>
                <c:pt idx="27">
                  <c:v>3.875</c:v>
                </c:pt>
                <c:pt idx="28">
                  <c:v>2.2857142857142856</c:v>
                </c:pt>
                <c:pt idx="29">
                  <c:v>3.25</c:v>
                </c:pt>
                <c:pt idx="30">
                  <c:v>2.7333333333333334</c:v>
                </c:pt>
                <c:pt idx="31">
                  <c:v>3.875</c:v>
                </c:pt>
                <c:pt idx="32">
                  <c:v>3.125</c:v>
                </c:pt>
                <c:pt idx="33">
                  <c:v>3.125</c:v>
                </c:pt>
                <c:pt idx="34">
                  <c:v>3.2647058823529411</c:v>
                </c:pt>
                <c:pt idx="35">
                  <c:v>2.96875</c:v>
                </c:pt>
                <c:pt idx="36">
                  <c:v>3.171875</c:v>
                </c:pt>
                <c:pt idx="37">
                  <c:v>3.0476190476190474</c:v>
                </c:pt>
                <c:pt idx="38">
                  <c:v>2.7714285714285714</c:v>
                </c:pt>
                <c:pt idx="39">
                  <c:v>3.4222222222222221</c:v>
                </c:pt>
                <c:pt idx="40">
                  <c:v>3.3125</c:v>
                </c:pt>
                <c:pt idx="41">
                  <c:v>2.8695652173913042</c:v>
                </c:pt>
                <c:pt idx="42">
                  <c:v>3.1527777777777777</c:v>
                </c:pt>
                <c:pt idx="43">
                  <c:v>3.2820512820512819</c:v>
                </c:pt>
                <c:pt idx="44">
                  <c:v>3.1041666666666665</c:v>
                </c:pt>
                <c:pt idx="45">
                  <c:v>3.125</c:v>
                </c:pt>
                <c:pt idx="46">
                  <c:v>3.3095238095238093</c:v>
                </c:pt>
                <c:pt idx="47">
                  <c:v>3.2916666666666665</c:v>
                </c:pt>
                <c:pt idx="48">
                  <c:v>2.9333333333333331</c:v>
                </c:pt>
                <c:pt idx="49">
                  <c:v>3.3611111111111112</c:v>
                </c:pt>
                <c:pt idx="50">
                  <c:v>3.5</c:v>
                </c:pt>
                <c:pt idx="51">
                  <c:v>3</c:v>
                </c:pt>
                <c:pt idx="52">
                  <c:v>3.2105263157894739</c:v>
                </c:pt>
                <c:pt idx="53">
                  <c:v>3.4375</c:v>
                </c:pt>
                <c:pt idx="54">
                  <c:v>3.34375</c:v>
                </c:pt>
                <c:pt idx="55">
                  <c:v>2.9729729729729728</c:v>
                </c:pt>
                <c:pt idx="56">
                  <c:v>2.7058823529411766</c:v>
                </c:pt>
                <c:pt idx="57">
                  <c:v>3.4558823529411766</c:v>
                </c:pt>
                <c:pt idx="58">
                  <c:v>3.3947368421052633</c:v>
                </c:pt>
                <c:pt idx="59">
                  <c:v>3.5357142857142856</c:v>
                </c:pt>
                <c:pt idx="60">
                  <c:v>3.5357142857142856</c:v>
                </c:pt>
                <c:pt idx="61">
                  <c:v>3.5952380952380953</c:v>
                </c:pt>
                <c:pt idx="62">
                  <c:v>3.3888888888888888</c:v>
                </c:pt>
                <c:pt idx="63">
                  <c:v>3.6428571428571428</c:v>
                </c:pt>
                <c:pt idx="64">
                  <c:v>4</c:v>
                </c:pt>
                <c:pt idx="65">
                  <c:v>3.5</c:v>
                </c:pt>
                <c:pt idx="66">
                  <c:v>3.2903225806451615</c:v>
                </c:pt>
                <c:pt idx="67">
                  <c:v>3.5652173913043477</c:v>
                </c:pt>
                <c:pt idx="68">
                  <c:v>3.54</c:v>
                </c:pt>
                <c:pt idx="69">
                  <c:v>3.4615384615384617</c:v>
                </c:pt>
                <c:pt idx="70">
                  <c:v>3.2272727272727271</c:v>
                </c:pt>
                <c:pt idx="71">
                  <c:v>3.2692307692307692</c:v>
                </c:pt>
                <c:pt idx="72">
                  <c:v>3.204081632653061</c:v>
                </c:pt>
                <c:pt idx="73">
                  <c:v>3.25</c:v>
                </c:pt>
                <c:pt idx="74">
                  <c:v>3.2647058823529411</c:v>
                </c:pt>
                <c:pt idx="75">
                  <c:v>3.5</c:v>
                </c:pt>
                <c:pt idx="76">
                  <c:v>3.1315789473684212</c:v>
                </c:pt>
                <c:pt idx="77">
                  <c:v>2.9464285714285716</c:v>
                </c:pt>
                <c:pt idx="78">
                  <c:v>3.1304347826086958</c:v>
                </c:pt>
                <c:pt idx="79">
                  <c:v>2.90625</c:v>
                </c:pt>
                <c:pt idx="80">
                  <c:v>3</c:v>
                </c:pt>
                <c:pt idx="81">
                  <c:v>3</c:v>
                </c:pt>
                <c:pt idx="82">
                  <c:v>3.3461538461538463</c:v>
                </c:pt>
                <c:pt idx="83">
                  <c:v>3.125</c:v>
                </c:pt>
                <c:pt idx="84">
                  <c:v>3.2941176470588234</c:v>
                </c:pt>
                <c:pt idx="85">
                  <c:v>3.263157894736842</c:v>
                </c:pt>
                <c:pt idx="86">
                  <c:v>3.2586206896551726</c:v>
                </c:pt>
                <c:pt idx="87">
                  <c:v>3.3461538461538463</c:v>
                </c:pt>
                <c:pt idx="88">
                  <c:v>3.5454545454545454</c:v>
                </c:pt>
                <c:pt idx="89">
                  <c:v>3.25</c:v>
                </c:pt>
                <c:pt idx="90">
                  <c:v>3.1875</c:v>
                </c:pt>
                <c:pt idx="91">
                  <c:v>3</c:v>
                </c:pt>
                <c:pt idx="92">
                  <c:v>3.125</c:v>
                </c:pt>
                <c:pt idx="93">
                  <c:v>3.3214285714285716</c:v>
                </c:pt>
                <c:pt idx="94">
                  <c:v>3.2222222222222223</c:v>
                </c:pt>
                <c:pt idx="95">
                  <c:v>2.8863636363636362</c:v>
                </c:pt>
                <c:pt idx="96">
                  <c:v>3.6176470588235294</c:v>
                </c:pt>
                <c:pt idx="97">
                  <c:v>3.4634146341463414</c:v>
                </c:pt>
                <c:pt idx="98">
                  <c:v>3.3666666666666667</c:v>
                </c:pt>
                <c:pt idx="99">
                  <c:v>3.3571428571428572</c:v>
                </c:pt>
                <c:pt idx="100">
                  <c:v>3.0166666666666666</c:v>
                </c:pt>
                <c:pt idx="101">
                  <c:v>2.6875</c:v>
                </c:pt>
                <c:pt idx="102">
                  <c:v>3.6923076923076925</c:v>
                </c:pt>
                <c:pt idx="103">
                  <c:v>3.5961538461538463</c:v>
                </c:pt>
                <c:pt idx="104">
                  <c:v>3.3142857142857145</c:v>
                </c:pt>
                <c:pt idx="105">
                  <c:v>3.4333333333333331</c:v>
                </c:pt>
                <c:pt idx="106">
                  <c:v>3.0750000000000002</c:v>
                </c:pt>
                <c:pt idx="107">
                  <c:v>3.4038461538461537</c:v>
                </c:pt>
                <c:pt idx="108">
                  <c:v>3.4558823529411766</c:v>
                </c:pt>
                <c:pt idx="109">
                  <c:v>2.953125</c:v>
                </c:pt>
                <c:pt idx="110">
                  <c:v>3.8571428571428572</c:v>
                </c:pt>
                <c:pt idx="111">
                  <c:v>3.5588235294117645</c:v>
                </c:pt>
                <c:pt idx="112">
                  <c:v>3.4545454545454546</c:v>
                </c:pt>
                <c:pt idx="113">
                  <c:v>3.1904761904761907</c:v>
                </c:pt>
                <c:pt idx="114">
                  <c:v>3.4285714285714284</c:v>
                </c:pt>
                <c:pt idx="115">
                  <c:v>3.3888888888888888</c:v>
                </c:pt>
                <c:pt idx="116">
                  <c:v>3.6</c:v>
                </c:pt>
                <c:pt idx="117">
                  <c:v>3.5</c:v>
                </c:pt>
                <c:pt idx="118">
                  <c:v>3.1111111111111112</c:v>
                </c:pt>
                <c:pt idx="119">
                  <c:v>3.1818181818181817</c:v>
                </c:pt>
                <c:pt idx="120">
                  <c:v>3.2222222222222223</c:v>
                </c:pt>
                <c:pt idx="121">
                  <c:v>3.6176470588235294</c:v>
                </c:pt>
                <c:pt idx="122">
                  <c:v>3.2222222222222223</c:v>
                </c:pt>
                <c:pt idx="123">
                  <c:v>3.1</c:v>
                </c:pt>
                <c:pt idx="124">
                  <c:v>2.625</c:v>
                </c:pt>
                <c:pt idx="125">
                  <c:v>2.8571428571428572</c:v>
                </c:pt>
                <c:pt idx="126">
                  <c:v>2.9444444444444446</c:v>
                </c:pt>
                <c:pt idx="127">
                  <c:v>2.72</c:v>
                </c:pt>
                <c:pt idx="128">
                  <c:v>2.85</c:v>
                </c:pt>
                <c:pt idx="129">
                  <c:v>3.347826086956522</c:v>
                </c:pt>
                <c:pt idx="130">
                  <c:v>3.0714285714285716</c:v>
                </c:pt>
                <c:pt idx="131">
                  <c:v>2.68</c:v>
                </c:pt>
                <c:pt idx="132">
                  <c:v>3.4285714285714284</c:v>
                </c:pt>
                <c:pt idx="133">
                  <c:v>3.0625</c:v>
                </c:pt>
                <c:pt idx="134">
                  <c:v>3.0357142857142856</c:v>
                </c:pt>
                <c:pt idx="135">
                  <c:v>3.65625</c:v>
                </c:pt>
                <c:pt idx="136">
                  <c:v>2.8181818181818183</c:v>
                </c:pt>
                <c:pt idx="137">
                  <c:v>3.5357142857142856</c:v>
                </c:pt>
                <c:pt idx="138">
                  <c:v>2.875</c:v>
                </c:pt>
                <c:pt idx="139">
                  <c:v>3</c:v>
                </c:pt>
                <c:pt idx="140">
                  <c:v>2.875</c:v>
                </c:pt>
                <c:pt idx="141">
                  <c:v>2.870967741935484</c:v>
                </c:pt>
                <c:pt idx="142">
                  <c:v>3.0681818181818183</c:v>
                </c:pt>
                <c:pt idx="143">
                  <c:v>3.75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481-4CE4-8D03-261A4B29D2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7860240"/>
        <c:axId val="557860800"/>
      </c:lineChart>
      <c:catAx>
        <c:axId val="557860240"/>
        <c:scaling>
          <c:orientation val="minMax"/>
        </c:scaling>
        <c:delete val="1"/>
        <c:axPos val="b"/>
        <c:majorTickMark val="none"/>
        <c:minorTickMark val="none"/>
        <c:tickLblPos val="nextTo"/>
        <c:crossAx val="557860800"/>
        <c:crosses val="autoZero"/>
        <c:auto val="1"/>
        <c:lblAlgn val="ctr"/>
        <c:lblOffset val="100"/>
        <c:noMultiLvlLbl val="0"/>
      </c:catAx>
      <c:valAx>
        <c:axId val="557860800"/>
        <c:scaling>
          <c:orientation val="minMax"/>
          <c:max val="4"/>
          <c:min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7860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'Ark4'!$I$7</c:f>
              <c:strCache>
                <c:ptCount val="1"/>
                <c:pt idx="0">
                  <c:v>Erting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multiLvlStrRef>
              <c:f>'Ark4'!$G$8:$H$29</c:f>
              <c:multiLvlStrCache>
                <c:ptCount val="22"/>
                <c:lvl>
                  <c:pt idx="0">
                    <c:v>Åsnes</c:v>
                  </c:pt>
                  <c:pt idx="1">
                    <c:v>Eidskog</c:v>
                  </c:pt>
                  <c:pt idx="2">
                    <c:v>Grue</c:v>
                  </c:pt>
                  <c:pt idx="3">
                    <c:v>Kongsvinger</c:v>
                  </c:pt>
                  <c:pt idx="4">
                    <c:v>Nord-Odal</c:v>
                  </c:pt>
                  <c:pt idx="5">
                    <c:v>Sør-Odal</c:v>
                  </c:pt>
                  <c:pt idx="6">
                    <c:v>Hamar</c:v>
                  </c:pt>
                  <c:pt idx="7">
                    <c:v>Løten</c:v>
                  </c:pt>
                  <c:pt idx="8">
                    <c:v>Ringsaker</c:v>
                  </c:pt>
                  <c:pt idx="9">
                    <c:v>Stange</c:v>
                  </c:pt>
                  <c:pt idx="10">
                    <c:v>Alvdal</c:v>
                  </c:pt>
                  <c:pt idx="11">
                    <c:v>Folldal</c:v>
                  </c:pt>
                  <c:pt idx="12">
                    <c:v>Os</c:v>
                  </c:pt>
                  <c:pt idx="13">
                    <c:v>Rendalen</c:v>
                  </c:pt>
                  <c:pt idx="14">
                    <c:v>Tolga</c:v>
                  </c:pt>
                  <c:pt idx="15">
                    <c:v>Tynset</c:v>
                  </c:pt>
                  <c:pt idx="16">
                    <c:v>Åmot</c:v>
                  </c:pt>
                  <c:pt idx="17">
                    <c:v>Elverum</c:v>
                  </c:pt>
                  <c:pt idx="18">
                    <c:v>Engerdal</c:v>
                  </c:pt>
                  <c:pt idx="19">
                    <c:v>Stor-Elvdal</c:v>
                  </c:pt>
                  <c:pt idx="20">
                    <c:v>Trysil</c:v>
                  </c:pt>
                  <c:pt idx="21">
                    <c:v>Våler</c:v>
                  </c:pt>
                </c:lvl>
                <c:lvl>
                  <c:pt idx="0">
                    <c:v>Kongsvingerregionen</c:v>
                  </c:pt>
                  <c:pt idx="6">
                    <c:v>Hedmarken</c:v>
                  </c:pt>
                  <c:pt idx="10">
                    <c:v>Nord-Østerdal</c:v>
                  </c:pt>
                  <c:pt idx="16">
                    <c:v>Sør-Østerdal</c:v>
                  </c:pt>
                </c:lvl>
              </c:multiLvlStrCache>
            </c:multiLvlStrRef>
          </c:cat>
          <c:val>
            <c:numRef>
              <c:f>'Ark4'!$I$8:$I$29</c:f>
              <c:numCache>
                <c:formatCode>0</c:formatCode>
                <c:ptCount val="22"/>
                <c:pt idx="0">
                  <c:v>501.82450903272115</c:v>
                </c:pt>
                <c:pt idx="1">
                  <c:v>536.21461800336556</c:v>
                </c:pt>
                <c:pt idx="2">
                  <c:v>550.68578980859525</c:v>
                </c:pt>
                <c:pt idx="3">
                  <c:v>511.64059286891222</c:v>
                </c:pt>
                <c:pt idx="4">
                  <c:v>499.15499849198</c:v>
                </c:pt>
                <c:pt idx="5">
                  <c:v>483.37266508417792</c:v>
                </c:pt>
                <c:pt idx="6">
                  <c:v>506.27457718866299</c:v>
                </c:pt>
                <c:pt idx="7">
                  <c:v>491.55537517332129</c:v>
                </c:pt>
                <c:pt idx="8">
                  <c:v>487.59645809968509</c:v>
                </c:pt>
                <c:pt idx="9">
                  <c:v>522.16447121681028</c:v>
                </c:pt>
                <c:pt idx="10">
                  <c:v>451.2797792991916</c:v>
                </c:pt>
                <c:pt idx="11">
                  <c:v>511.90708381608789</c:v>
                </c:pt>
                <c:pt idx="12">
                  <c:v>478.69942371877391</c:v>
                </c:pt>
                <c:pt idx="13">
                  <c:v>432.3800939572302</c:v>
                </c:pt>
                <c:pt idx="14">
                  <c:v>486.91207083961496</c:v>
                </c:pt>
                <c:pt idx="15">
                  <c:v>481.77916638908931</c:v>
                </c:pt>
                <c:pt idx="16">
                  <c:v>485.75387701488097</c:v>
                </c:pt>
                <c:pt idx="17">
                  <c:v>505.33305922898245</c:v>
                </c:pt>
                <c:pt idx="18">
                  <c:v>496.94975065397631</c:v>
                </c:pt>
                <c:pt idx="19">
                  <c:v>553.07686498252019</c:v>
                </c:pt>
                <c:pt idx="20">
                  <c:v>519.14450308807727</c:v>
                </c:pt>
                <c:pt idx="21">
                  <c:v>492.42318930228464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9AD-490C-87F4-35ABB67234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8960208"/>
        <c:axId val="558960768"/>
      </c:lineChart>
      <c:catAx>
        <c:axId val="5589602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8960768"/>
        <c:crosses val="autoZero"/>
        <c:auto val="1"/>
        <c:lblAlgn val="ctr"/>
        <c:lblOffset val="100"/>
        <c:noMultiLvlLbl val="0"/>
      </c:catAx>
      <c:valAx>
        <c:axId val="558960768"/>
        <c:scaling>
          <c:orientation val="minMax"/>
          <c:max val="580"/>
          <c:min val="4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8960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Gjenkjennelse av tall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'Ark1'!$D$8:$D$151</c:f>
              <c:numCache>
                <c:formatCode>###0.00</c:formatCode>
                <c:ptCount val="144"/>
                <c:pt idx="0">
                  <c:v>0.8</c:v>
                </c:pt>
                <c:pt idx="1">
                  <c:v>0.7435897435897435</c:v>
                </c:pt>
                <c:pt idx="2">
                  <c:v>0.92592592592592582</c:v>
                </c:pt>
                <c:pt idx="3">
                  <c:v>0.70000000000000007</c:v>
                </c:pt>
                <c:pt idx="4">
                  <c:v>0.91954022988505746</c:v>
                </c:pt>
                <c:pt idx="5">
                  <c:v>0.9</c:v>
                </c:pt>
                <c:pt idx="6">
                  <c:v>0.91666666666666663</c:v>
                </c:pt>
                <c:pt idx="7">
                  <c:v>0.86956521739130432</c:v>
                </c:pt>
                <c:pt idx="8">
                  <c:v>0.87301587301587313</c:v>
                </c:pt>
                <c:pt idx="9">
                  <c:v>0.81944444444444453</c:v>
                </c:pt>
                <c:pt idx="10">
                  <c:v>0.8484848484848484</c:v>
                </c:pt>
                <c:pt idx="11">
                  <c:v>1</c:v>
                </c:pt>
                <c:pt idx="12">
                  <c:v>0.79629629629629628</c:v>
                </c:pt>
                <c:pt idx="13">
                  <c:v>0.86111111111111116</c:v>
                </c:pt>
                <c:pt idx="14">
                  <c:v>0.85185185185185186</c:v>
                </c:pt>
                <c:pt idx="15">
                  <c:v>0.86274509803921573</c:v>
                </c:pt>
                <c:pt idx="16">
                  <c:v>0.80701754385964908</c:v>
                </c:pt>
                <c:pt idx="17">
                  <c:v>0.88888888888888884</c:v>
                </c:pt>
                <c:pt idx="18">
                  <c:v>0.82666666666666666</c:v>
                </c:pt>
                <c:pt idx="19">
                  <c:v>0.7142857142857143</c:v>
                </c:pt>
                <c:pt idx="20">
                  <c:v>0.90666666666666673</c:v>
                </c:pt>
                <c:pt idx="21">
                  <c:v>0.93055555555555569</c:v>
                </c:pt>
                <c:pt idx="22">
                  <c:v>0.9111111111111112</c:v>
                </c:pt>
                <c:pt idx="23">
                  <c:v>0.84615384615384603</c:v>
                </c:pt>
                <c:pt idx="24">
                  <c:v>0.92156862745098034</c:v>
                </c:pt>
                <c:pt idx="25">
                  <c:v>0.96491228070175428</c:v>
                </c:pt>
                <c:pt idx="26">
                  <c:v>0.73333333333333328</c:v>
                </c:pt>
                <c:pt idx="27">
                  <c:v>0.79166666666666652</c:v>
                </c:pt>
                <c:pt idx="28">
                  <c:v>0.8571428571428571</c:v>
                </c:pt>
                <c:pt idx="29">
                  <c:v>0.57407407407407407</c:v>
                </c:pt>
                <c:pt idx="30">
                  <c:v>0.8666666666666667</c:v>
                </c:pt>
                <c:pt idx="31">
                  <c:v>0.88888888888888895</c:v>
                </c:pt>
                <c:pt idx="32">
                  <c:v>0.83333333333333315</c:v>
                </c:pt>
                <c:pt idx="33">
                  <c:v>0.875</c:v>
                </c:pt>
                <c:pt idx="34">
                  <c:v>0.62745098039215685</c:v>
                </c:pt>
                <c:pt idx="35">
                  <c:v>0.89583333333333326</c:v>
                </c:pt>
                <c:pt idx="36">
                  <c:v>0.74999999999999989</c:v>
                </c:pt>
                <c:pt idx="37">
                  <c:v>0.76190476190476208</c:v>
                </c:pt>
                <c:pt idx="38">
                  <c:v>0.80476190476190479</c:v>
                </c:pt>
                <c:pt idx="39">
                  <c:v>0.8481481481481481</c:v>
                </c:pt>
                <c:pt idx="40">
                  <c:v>0.86979166666666663</c:v>
                </c:pt>
                <c:pt idx="41">
                  <c:v>0.79710144927536231</c:v>
                </c:pt>
                <c:pt idx="42">
                  <c:v>0.81904761904761914</c:v>
                </c:pt>
                <c:pt idx="43">
                  <c:v>0.89743589743589747</c:v>
                </c:pt>
                <c:pt idx="44">
                  <c:v>0.73611111111111116</c:v>
                </c:pt>
                <c:pt idx="45">
                  <c:v>0.76388888888888895</c:v>
                </c:pt>
                <c:pt idx="46">
                  <c:v>0.76190476190476186</c:v>
                </c:pt>
                <c:pt idx="47">
                  <c:v>0.83333333333333337</c:v>
                </c:pt>
                <c:pt idx="48">
                  <c:v>0.77777777777777779</c:v>
                </c:pt>
                <c:pt idx="49">
                  <c:v>0.83333333333333348</c:v>
                </c:pt>
                <c:pt idx="50">
                  <c:v>0.76923076923076927</c:v>
                </c:pt>
                <c:pt idx="51">
                  <c:v>0.8666666666666667</c:v>
                </c:pt>
                <c:pt idx="52">
                  <c:v>0.73684210526315785</c:v>
                </c:pt>
                <c:pt idx="53">
                  <c:v>0.70833333333333337</c:v>
                </c:pt>
                <c:pt idx="54">
                  <c:v>0.72916666666666652</c:v>
                </c:pt>
                <c:pt idx="55">
                  <c:v>0.91891891891891897</c:v>
                </c:pt>
                <c:pt idx="56">
                  <c:v>0.66666666666666674</c:v>
                </c:pt>
                <c:pt idx="57">
                  <c:v>0.75490196078431371</c:v>
                </c:pt>
                <c:pt idx="58">
                  <c:v>0.87719298245614041</c:v>
                </c:pt>
                <c:pt idx="59">
                  <c:v>0.8412698412698415</c:v>
                </c:pt>
                <c:pt idx="60">
                  <c:v>0.78571428571428559</c:v>
                </c:pt>
                <c:pt idx="61">
                  <c:v>0.76984126984126977</c:v>
                </c:pt>
                <c:pt idx="62">
                  <c:v>0.85185185185185186</c:v>
                </c:pt>
                <c:pt idx="63">
                  <c:v>0.83333333333333337</c:v>
                </c:pt>
                <c:pt idx="64">
                  <c:v>0.8529411764705882</c:v>
                </c:pt>
                <c:pt idx="65">
                  <c:v>0.71111111111111092</c:v>
                </c:pt>
                <c:pt idx="66">
                  <c:v>0.72777777777777786</c:v>
                </c:pt>
                <c:pt idx="67">
                  <c:v>0.85507246376811585</c:v>
                </c:pt>
                <c:pt idx="68">
                  <c:v>0.96</c:v>
                </c:pt>
                <c:pt idx="69">
                  <c:v>0.7435897435897435</c:v>
                </c:pt>
                <c:pt idx="70">
                  <c:v>0.93939393939393945</c:v>
                </c:pt>
                <c:pt idx="71">
                  <c:v>0.7435897435897435</c:v>
                </c:pt>
                <c:pt idx="72">
                  <c:v>0.82000000000000017</c:v>
                </c:pt>
                <c:pt idx="73">
                  <c:v>0.63541666666666652</c:v>
                </c:pt>
                <c:pt idx="74">
                  <c:v>0.84848484848484862</c:v>
                </c:pt>
                <c:pt idx="75">
                  <c:v>0.8222222222222223</c:v>
                </c:pt>
                <c:pt idx="76">
                  <c:v>0.73684210526315785</c:v>
                </c:pt>
                <c:pt idx="77">
                  <c:v>0.8214285714285714</c:v>
                </c:pt>
                <c:pt idx="78">
                  <c:v>0.84057971014492749</c:v>
                </c:pt>
                <c:pt idx="79">
                  <c:v>0.72916666666666674</c:v>
                </c:pt>
                <c:pt idx="80">
                  <c:v>0.9375</c:v>
                </c:pt>
                <c:pt idx="81">
                  <c:v>0.74999999999999989</c:v>
                </c:pt>
                <c:pt idx="82">
                  <c:v>0.84615384615384615</c:v>
                </c:pt>
                <c:pt idx="83">
                  <c:v>0.83333333333333337</c:v>
                </c:pt>
                <c:pt idx="84">
                  <c:v>0.94117647058823528</c:v>
                </c:pt>
                <c:pt idx="85">
                  <c:v>0.91228070175438591</c:v>
                </c:pt>
                <c:pt idx="86">
                  <c:v>0.74712643678160906</c:v>
                </c:pt>
                <c:pt idx="87">
                  <c:v>0.79487179487179482</c:v>
                </c:pt>
                <c:pt idx="88">
                  <c:v>0.75757575757575746</c:v>
                </c:pt>
                <c:pt idx="89">
                  <c:v>0.35555555555555557</c:v>
                </c:pt>
                <c:pt idx="90">
                  <c:v>0.83333333333333337</c:v>
                </c:pt>
                <c:pt idx="91">
                  <c:v>0.8571428571428571</c:v>
                </c:pt>
                <c:pt idx="92">
                  <c:v>0.82291666666666663</c:v>
                </c:pt>
                <c:pt idx="93">
                  <c:v>0.78571428571428559</c:v>
                </c:pt>
                <c:pt idx="94">
                  <c:v>0.44444444444444442</c:v>
                </c:pt>
                <c:pt idx="95">
                  <c:v>0.78787878787878796</c:v>
                </c:pt>
                <c:pt idx="96">
                  <c:v>0.84313725490196068</c:v>
                </c:pt>
                <c:pt idx="97">
                  <c:v>0.7642276422764227</c:v>
                </c:pt>
                <c:pt idx="98">
                  <c:v>0.84444444444444444</c:v>
                </c:pt>
                <c:pt idx="99">
                  <c:v>0.80952380952380953</c:v>
                </c:pt>
                <c:pt idx="100">
                  <c:v>0.85555555555555585</c:v>
                </c:pt>
                <c:pt idx="101">
                  <c:v>0.72916666666666663</c:v>
                </c:pt>
                <c:pt idx="102">
                  <c:v>0.82051282051282048</c:v>
                </c:pt>
                <c:pt idx="103">
                  <c:v>0.83333333333333337</c:v>
                </c:pt>
                <c:pt idx="104">
                  <c:v>0.8571428571428571</c:v>
                </c:pt>
                <c:pt idx="105">
                  <c:v>0.79999999999999993</c:v>
                </c:pt>
                <c:pt idx="106">
                  <c:v>0.91269841269841256</c:v>
                </c:pt>
                <c:pt idx="107">
                  <c:v>0.69230769230769229</c:v>
                </c:pt>
                <c:pt idx="108">
                  <c:v>0.91176470588235281</c:v>
                </c:pt>
                <c:pt idx="109">
                  <c:v>0.86458333333333326</c:v>
                </c:pt>
                <c:pt idx="110">
                  <c:v>0.95238095238095233</c:v>
                </c:pt>
                <c:pt idx="111">
                  <c:v>0.96078431372549011</c:v>
                </c:pt>
                <c:pt idx="112">
                  <c:v>0.80303030303030287</c:v>
                </c:pt>
                <c:pt idx="113">
                  <c:v>0.79365079365079372</c:v>
                </c:pt>
                <c:pt idx="114">
                  <c:v>0.76190476190476197</c:v>
                </c:pt>
                <c:pt idx="115">
                  <c:v>0.66666666666666663</c:v>
                </c:pt>
                <c:pt idx="116">
                  <c:v>0.71111111111111103</c:v>
                </c:pt>
                <c:pt idx="117">
                  <c:v>0.89583333333333326</c:v>
                </c:pt>
                <c:pt idx="118">
                  <c:v>1</c:v>
                </c:pt>
                <c:pt idx="119">
                  <c:v>0.93939393939393945</c:v>
                </c:pt>
                <c:pt idx="120">
                  <c:v>0.94444444444444442</c:v>
                </c:pt>
                <c:pt idx="121">
                  <c:v>0.8039215686274509</c:v>
                </c:pt>
                <c:pt idx="122">
                  <c:v>0.77777777777777768</c:v>
                </c:pt>
                <c:pt idx="123">
                  <c:v>0.86666666666666659</c:v>
                </c:pt>
                <c:pt idx="124">
                  <c:v>0.875</c:v>
                </c:pt>
                <c:pt idx="125">
                  <c:v>0.8571428571428571</c:v>
                </c:pt>
                <c:pt idx="126">
                  <c:v>0.83950617283950624</c:v>
                </c:pt>
                <c:pt idx="127">
                  <c:v>0.66025641025641013</c:v>
                </c:pt>
                <c:pt idx="128">
                  <c:v>0.7407407407407407</c:v>
                </c:pt>
                <c:pt idx="129">
                  <c:v>0.68181818181818188</c:v>
                </c:pt>
                <c:pt idx="130">
                  <c:v>1</c:v>
                </c:pt>
                <c:pt idx="131">
                  <c:v>0.79999999999999982</c:v>
                </c:pt>
                <c:pt idx="132">
                  <c:v>0.90476190476190488</c:v>
                </c:pt>
                <c:pt idx="133">
                  <c:v>0.95833333333333326</c:v>
                </c:pt>
                <c:pt idx="134">
                  <c:v>0.59523809523809512</c:v>
                </c:pt>
                <c:pt idx="135">
                  <c:v>0.81250000000000011</c:v>
                </c:pt>
                <c:pt idx="136">
                  <c:v>0.75757575757575746</c:v>
                </c:pt>
                <c:pt idx="137">
                  <c:v>0.88095238095238104</c:v>
                </c:pt>
                <c:pt idx="138">
                  <c:v>0.91666666666666674</c:v>
                </c:pt>
                <c:pt idx="139">
                  <c:v>1</c:v>
                </c:pt>
                <c:pt idx="140">
                  <c:v>0.69444444444444431</c:v>
                </c:pt>
                <c:pt idx="141">
                  <c:v>0.87096774193548387</c:v>
                </c:pt>
                <c:pt idx="142">
                  <c:v>0.71212121212121215</c:v>
                </c:pt>
                <c:pt idx="143">
                  <c:v>0.87037037037037035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C6D-49F9-A89A-B5EA896A27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8962448"/>
        <c:axId val="558963008"/>
      </c:lineChart>
      <c:catAx>
        <c:axId val="558962448"/>
        <c:scaling>
          <c:orientation val="minMax"/>
        </c:scaling>
        <c:delete val="1"/>
        <c:axPos val="b"/>
        <c:majorTickMark val="none"/>
        <c:minorTickMark val="none"/>
        <c:tickLblPos val="nextTo"/>
        <c:crossAx val="558963008"/>
        <c:crosses val="autoZero"/>
        <c:auto val="1"/>
        <c:lblAlgn val="ctr"/>
        <c:lblOffset val="100"/>
        <c:noMultiLvlLbl val="0"/>
      </c:catAx>
      <c:valAx>
        <c:axId val="55896300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8962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Gjenkjennelse av geometriske</a:t>
            </a:r>
            <a:r>
              <a:rPr lang="en-US" sz="2000" baseline="0"/>
              <a:t> figurer</a:t>
            </a:r>
            <a:endParaRPr lang="en-US" sz="20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'Ark1'!$D$153:$D$296</c:f>
              <c:numCache>
                <c:formatCode>###0.00</c:formatCode>
                <c:ptCount val="144"/>
                <c:pt idx="0">
                  <c:v>0.71000000000000019</c:v>
                </c:pt>
                <c:pt idx="1">
                  <c:v>0.58076923076923082</c:v>
                </c:pt>
                <c:pt idx="2">
                  <c:v>0.8666666666666667</c:v>
                </c:pt>
                <c:pt idx="3">
                  <c:v>0.64</c:v>
                </c:pt>
                <c:pt idx="4">
                  <c:v>0.57931034482758625</c:v>
                </c:pt>
                <c:pt idx="5">
                  <c:v>0.58749999999999991</c:v>
                </c:pt>
                <c:pt idx="6">
                  <c:v>0.71666666666666667</c:v>
                </c:pt>
                <c:pt idx="7">
                  <c:v>0.70217391304347831</c:v>
                </c:pt>
                <c:pt idx="8">
                  <c:v>0.51904761904761898</c:v>
                </c:pt>
                <c:pt idx="9">
                  <c:v>0.56458333333333344</c:v>
                </c:pt>
                <c:pt idx="10">
                  <c:v>0.4272727272727273</c:v>
                </c:pt>
                <c:pt idx="11">
                  <c:v>0.74482758620689649</c:v>
                </c:pt>
                <c:pt idx="12">
                  <c:v>0.64444444444444438</c:v>
                </c:pt>
                <c:pt idx="13">
                  <c:v>0.58333333333333337</c:v>
                </c:pt>
                <c:pt idx="14">
                  <c:v>0.63888888888888884</c:v>
                </c:pt>
                <c:pt idx="15">
                  <c:v>0.6470588235294118</c:v>
                </c:pt>
                <c:pt idx="16">
                  <c:v>0.57894736842105265</c:v>
                </c:pt>
                <c:pt idx="17">
                  <c:v>0.72291666666666687</c:v>
                </c:pt>
                <c:pt idx="18">
                  <c:v>0.56000000000000005</c:v>
                </c:pt>
                <c:pt idx="19">
                  <c:v>0.49285714285714288</c:v>
                </c:pt>
                <c:pt idx="20">
                  <c:v>0.59800000000000009</c:v>
                </c:pt>
                <c:pt idx="21">
                  <c:v>0.65</c:v>
                </c:pt>
                <c:pt idx="22">
                  <c:v>0.7599999999999999</c:v>
                </c:pt>
                <c:pt idx="23">
                  <c:v>0.56346153846153846</c:v>
                </c:pt>
                <c:pt idx="24">
                  <c:v>0.6352941176470589</c:v>
                </c:pt>
                <c:pt idx="25">
                  <c:v>0.62105263157894741</c:v>
                </c:pt>
                <c:pt idx="26">
                  <c:v>0.65999999999999992</c:v>
                </c:pt>
                <c:pt idx="27">
                  <c:v>0.625</c:v>
                </c:pt>
                <c:pt idx="28">
                  <c:v>0.71428571428571441</c:v>
                </c:pt>
                <c:pt idx="29">
                  <c:v>0.4</c:v>
                </c:pt>
                <c:pt idx="30">
                  <c:v>0.46666666666666673</c:v>
                </c:pt>
                <c:pt idx="31">
                  <c:v>0.58333333333333348</c:v>
                </c:pt>
                <c:pt idx="32">
                  <c:v>0.78333333333333321</c:v>
                </c:pt>
                <c:pt idx="33">
                  <c:v>0.5</c:v>
                </c:pt>
                <c:pt idx="34">
                  <c:v>0.45294117647058824</c:v>
                </c:pt>
                <c:pt idx="35">
                  <c:v>0.67500000000000004</c:v>
                </c:pt>
                <c:pt idx="36">
                  <c:v>0.57968750000000002</c:v>
                </c:pt>
                <c:pt idx="37">
                  <c:v>0.51</c:v>
                </c:pt>
                <c:pt idx="38">
                  <c:v>0.61142857142857143</c:v>
                </c:pt>
                <c:pt idx="39">
                  <c:v>0.57333333333333347</c:v>
                </c:pt>
                <c:pt idx="40">
                  <c:v>0.66406250000000011</c:v>
                </c:pt>
                <c:pt idx="41">
                  <c:v>0.58913043478260874</c:v>
                </c:pt>
                <c:pt idx="42">
                  <c:v>0.60000000000000031</c:v>
                </c:pt>
                <c:pt idx="43">
                  <c:v>0.7282051282051285</c:v>
                </c:pt>
                <c:pt idx="44">
                  <c:v>0.4499999999999999</c:v>
                </c:pt>
                <c:pt idx="45">
                  <c:v>0.67291666666666661</c:v>
                </c:pt>
                <c:pt idx="46">
                  <c:v>0.64761904761904776</c:v>
                </c:pt>
                <c:pt idx="47">
                  <c:v>0.6</c:v>
                </c:pt>
                <c:pt idx="48">
                  <c:v>0.6399999999999999</c:v>
                </c:pt>
                <c:pt idx="49">
                  <c:v>0.57777777777777783</c:v>
                </c:pt>
                <c:pt idx="50">
                  <c:v>0.56025641025641026</c:v>
                </c:pt>
                <c:pt idx="51">
                  <c:v>0.53999999999999992</c:v>
                </c:pt>
                <c:pt idx="52">
                  <c:v>0.65263157894736856</c:v>
                </c:pt>
                <c:pt idx="53">
                  <c:v>0.74375000000000002</c:v>
                </c:pt>
                <c:pt idx="54">
                  <c:v>0.56093749999999987</c:v>
                </c:pt>
                <c:pt idx="55">
                  <c:v>0.55090090090090083</c:v>
                </c:pt>
                <c:pt idx="56">
                  <c:v>0.41176470588235298</c:v>
                </c:pt>
                <c:pt idx="57">
                  <c:v>0.62941176470588256</c:v>
                </c:pt>
                <c:pt idx="58">
                  <c:v>0.45526315789473698</c:v>
                </c:pt>
                <c:pt idx="59">
                  <c:v>0.72738095238095246</c:v>
                </c:pt>
                <c:pt idx="60">
                  <c:v>0.54285714285714282</c:v>
                </c:pt>
                <c:pt idx="61">
                  <c:v>0.56666666666666665</c:v>
                </c:pt>
                <c:pt idx="62">
                  <c:v>0.58888888888888891</c:v>
                </c:pt>
                <c:pt idx="63">
                  <c:v>0.54642857142857149</c:v>
                </c:pt>
                <c:pt idx="64">
                  <c:v>0.75294117647058834</c:v>
                </c:pt>
                <c:pt idx="65">
                  <c:v>0.50666666666666671</c:v>
                </c:pt>
                <c:pt idx="66">
                  <c:v>0.69516129032258067</c:v>
                </c:pt>
                <c:pt idx="67">
                  <c:v>0.68478260869565222</c:v>
                </c:pt>
                <c:pt idx="68">
                  <c:v>0.70400000000000007</c:v>
                </c:pt>
                <c:pt idx="69">
                  <c:v>0.62564102564102575</c:v>
                </c:pt>
                <c:pt idx="70">
                  <c:v>0.6681818181818181</c:v>
                </c:pt>
                <c:pt idx="71">
                  <c:v>0.60769230769230764</c:v>
                </c:pt>
                <c:pt idx="72">
                  <c:v>0.67600000000000005</c:v>
                </c:pt>
                <c:pt idx="73">
                  <c:v>0.4562500000000001</c:v>
                </c:pt>
                <c:pt idx="74">
                  <c:v>0.62424242424242438</c:v>
                </c:pt>
                <c:pt idx="75">
                  <c:v>0.54666666666666663</c:v>
                </c:pt>
                <c:pt idx="76">
                  <c:v>0.51315789473684215</c:v>
                </c:pt>
                <c:pt idx="77">
                  <c:v>0.65535714285714308</c:v>
                </c:pt>
                <c:pt idx="78">
                  <c:v>0.46884057971014492</c:v>
                </c:pt>
                <c:pt idx="79">
                  <c:v>0.63750000000000007</c:v>
                </c:pt>
                <c:pt idx="80">
                  <c:v>0.52500000000000002</c:v>
                </c:pt>
                <c:pt idx="81">
                  <c:v>0.53333333333333333</c:v>
                </c:pt>
                <c:pt idx="82">
                  <c:v>0.64615384615384619</c:v>
                </c:pt>
                <c:pt idx="83">
                  <c:v>0.61249999999999993</c:v>
                </c:pt>
                <c:pt idx="84">
                  <c:v>0.63529411764705879</c:v>
                </c:pt>
                <c:pt idx="85">
                  <c:v>0.57368421052631569</c:v>
                </c:pt>
                <c:pt idx="86">
                  <c:v>0.38965517241379299</c:v>
                </c:pt>
                <c:pt idx="87">
                  <c:v>0.69230769230769229</c:v>
                </c:pt>
                <c:pt idx="88">
                  <c:v>0.47272727272727272</c:v>
                </c:pt>
                <c:pt idx="89">
                  <c:v>7.0000000000000007E-2</c:v>
                </c:pt>
                <c:pt idx="90">
                  <c:v>0.55000000000000004</c:v>
                </c:pt>
                <c:pt idx="91">
                  <c:v>0.48571428571428577</c:v>
                </c:pt>
                <c:pt idx="92">
                  <c:v>0.58437499999999998</c:v>
                </c:pt>
                <c:pt idx="93">
                  <c:v>0.49642857142857144</c:v>
                </c:pt>
                <c:pt idx="94">
                  <c:v>0.43333333333333335</c:v>
                </c:pt>
                <c:pt idx="95">
                  <c:v>0.51515151515151514</c:v>
                </c:pt>
                <c:pt idx="96">
                  <c:v>0.61764705882352944</c:v>
                </c:pt>
                <c:pt idx="97">
                  <c:v>0.63902439024390245</c:v>
                </c:pt>
                <c:pt idx="98">
                  <c:v>0.6133333333333334</c:v>
                </c:pt>
                <c:pt idx="99">
                  <c:v>0.71428571428571419</c:v>
                </c:pt>
                <c:pt idx="100">
                  <c:v>0.57999999999999985</c:v>
                </c:pt>
                <c:pt idx="101">
                  <c:v>0.51250000000000007</c:v>
                </c:pt>
                <c:pt idx="102">
                  <c:v>0.52692307692307694</c:v>
                </c:pt>
                <c:pt idx="103">
                  <c:v>0.61730769230769234</c:v>
                </c:pt>
                <c:pt idx="104">
                  <c:v>0.50428571428571434</c:v>
                </c:pt>
                <c:pt idx="105">
                  <c:v>0.52666666666666662</c:v>
                </c:pt>
                <c:pt idx="106">
                  <c:v>0.51190476190476197</c:v>
                </c:pt>
                <c:pt idx="107">
                  <c:v>0.54230769230769238</c:v>
                </c:pt>
                <c:pt idx="108">
                  <c:v>0.7705882352941178</c:v>
                </c:pt>
                <c:pt idx="109">
                  <c:v>0.6625000000000002</c:v>
                </c:pt>
                <c:pt idx="110">
                  <c:v>0.7857142857142857</c:v>
                </c:pt>
                <c:pt idx="111">
                  <c:v>0.70294117647058818</c:v>
                </c:pt>
                <c:pt idx="112">
                  <c:v>0.50909090909090904</c:v>
                </c:pt>
                <c:pt idx="113">
                  <c:v>0.66666666666666674</c:v>
                </c:pt>
                <c:pt idx="114">
                  <c:v>0.41428571428571426</c:v>
                </c:pt>
                <c:pt idx="115">
                  <c:v>0.48888888888888893</c:v>
                </c:pt>
                <c:pt idx="116">
                  <c:v>0.4900000000000001</c:v>
                </c:pt>
                <c:pt idx="117">
                  <c:v>0.72500000000000009</c:v>
                </c:pt>
                <c:pt idx="118">
                  <c:v>0.64444444444444438</c:v>
                </c:pt>
                <c:pt idx="119">
                  <c:v>0.60000000000000009</c:v>
                </c:pt>
                <c:pt idx="120">
                  <c:v>0.5555555555555558</c:v>
                </c:pt>
                <c:pt idx="121">
                  <c:v>0.44705882352941184</c:v>
                </c:pt>
                <c:pt idx="122">
                  <c:v>0.49722222222222207</c:v>
                </c:pt>
                <c:pt idx="123">
                  <c:v>0.60000000000000009</c:v>
                </c:pt>
                <c:pt idx="124">
                  <c:v>0.5</c:v>
                </c:pt>
                <c:pt idx="125">
                  <c:v>0.70000000000000007</c:v>
                </c:pt>
                <c:pt idx="126">
                  <c:v>0.59259259259259256</c:v>
                </c:pt>
                <c:pt idx="127">
                  <c:v>0.39423076923076922</c:v>
                </c:pt>
                <c:pt idx="128">
                  <c:v>0.42222222222222222</c:v>
                </c:pt>
                <c:pt idx="129">
                  <c:v>0.55454545454545445</c:v>
                </c:pt>
                <c:pt idx="130">
                  <c:v>0.51428571428571435</c:v>
                </c:pt>
                <c:pt idx="131">
                  <c:v>0.49333333333333335</c:v>
                </c:pt>
                <c:pt idx="132">
                  <c:v>0.51428571428571435</c:v>
                </c:pt>
                <c:pt idx="133">
                  <c:v>0.67499999999999993</c:v>
                </c:pt>
                <c:pt idx="134">
                  <c:v>0.39999999999999997</c:v>
                </c:pt>
                <c:pt idx="135">
                  <c:v>0.56249999999999989</c:v>
                </c:pt>
                <c:pt idx="136">
                  <c:v>0.6</c:v>
                </c:pt>
                <c:pt idx="137">
                  <c:v>0.44285714285714278</c:v>
                </c:pt>
                <c:pt idx="138">
                  <c:v>0.58749999999999991</c:v>
                </c:pt>
                <c:pt idx="139">
                  <c:v>0.6</c:v>
                </c:pt>
                <c:pt idx="140">
                  <c:v>0.40833333333333321</c:v>
                </c:pt>
                <c:pt idx="141">
                  <c:v>0.5741935483870968</c:v>
                </c:pt>
                <c:pt idx="142">
                  <c:v>0.5636363636363636</c:v>
                </c:pt>
                <c:pt idx="143">
                  <c:v>0.79722222222222217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A9A-4FE1-A874-5626F3D851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8965248"/>
        <c:axId val="558965808"/>
      </c:lineChart>
      <c:catAx>
        <c:axId val="558965248"/>
        <c:scaling>
          <c:orientation val="minMax"/>
        </c:scaling>
        <c:delete val="1"/>
        <c:axPos val="b"/>
        <c:majorTickMark val="none"/>
        <c:minorTickMark val="none"/>
        <c:tickLblPos val="nextTo"/>
        <c:crossAx val="558965808"/>
        <c:crosses val="autoZero"/>
        <c:auto val="1"/>
        <c:lblAlgn val="ctr"/>
        <c:lblOffset val="100"/>
        <c:noMultiLvlLbl val="0"/>
      </c:catAx>
      <c:valAx>
        <c:axId val="55896580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8965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Gjenkjennelse av bokstaver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'Ark1'!$D$298:$D$441</c:f>
              <c:numCache>
                <c:formatCode>###0.00</c:formatCode>
                <c:ptCount val="144"/>
                <c:pt idx="0">
                  <c:v>0.6</c:v>
                </c:pt>
                <c:pt idx="1">
                  <c:v>0.69230769230769229</c:v>
                </c:pt>
                <c:pt idx="2">
                  <c:v>0.88888888888888884</c:v>
                </c:pt>
                <c:pt idx="3">
                  <c:v>0.75</c:v>
                </c:pt>
                <c:pt idx="4">
                  <c:v>0.81034482758620685</c:v>
                </c:pt>
                <c:pt idx="5">
                  <c:v>0.92500000000000004</c:v>
                </c:pt>
                <c:pt idx="6">
                  <c:v>0.58333333333333337</c:v>
                </c:pt>
                <c:pt idx="7">
                  <c:v>0.84782608695652173</c:v>
                </c:pt>
                <c:pt idx="8">
                  <c:v>0.77500000000000002</c:v>
                </c:pt>
                <c:pt idx="9">
                  <c:v>0.72916666666666663</c:v>
                </c:pt>
                <c:pt idx="10">
                  <c:v>0.61363636363636365</c:v>
                </c:pt>
                <c:pt idx="11">
                  <c:v>0.94827586206896552</c:v>
                </c:pt>
                <c:pt idx="12">
                  <c:v>0.8125</c:v>
                </c:pt>
                <c:pt idx="13">
                  <c:v>0.70833333333333337</c:v>
                </c:pt>
                <c:pt idx="14">
                  <c:v>0.94444444444444442</c:v>
                </c:pt>
                <c:pt idx="15">
                  <c:v>0.76470588235294112</c:v>
                </c:pt>
                <c:pt idx="16">
                  <c:v>0.76315789473684215</c:v>
                </c:pt>
                <c:pt idx="17">
                  <c:v>0.89583333333333337</c:v>
                </c:pt>
                <c:pt idx="18">
                  <c:v>0.74</c:v>
                </c:pt>
                <c:pt idx="19">
                  <c:v>0.625</c:v>
                </c:pt>
                <c:pt idx="20">
                  <c:v>0.9</c:v>
                </c:pt>
                <c:pt idx="21">
                  <c:v>0.89583333333333337</c:v>
                </c:pt>
                <c:pt idx="22">
                  <c:v>0.83333333333333337</c:v>
                </c:pt>
                <c:pt idx="23">
                  <c:v>0.69230769230769229</c:v>
                </c:pt>
                <c:pt idx="24">
                  <c:v>0.70588235294117652</c:v>
                </c:pt>
                <c:pt idx="25">
                  <c:v>0.76315789473684215</c:v>
                </c:pt>
                <c:pt idx="26">
                  <c:v>0.75</c:v>
                </c:pt>
                <c:pt idx="27">
                  <c:v>0.6875</c:v>
                </c:pt>
                <c:pt idx="28">
                  <c:v>0.8571428571428571</c:v>
                </c:pt>
                <c:pt idx="29">
                  <c:v>0.58333333333333337</c:v>
                </c:pt>
                <c:pt idx="30">
                  <c:v>0.53333333333333333</c:v>
                </c:pt>
                <c:pt idx="31">
                  <c:v>0.70833333333333337</c:v>
                </c:pt>
                <c:pt idx="32">
                  <c:v>0.45833333333333331</c:v>
                </c:pt>
                <c:pt idx="33">
                  <c:v>0.6875</c:v>
                </c:pt>
                <c:pt idx="34">
                  <c:v>0.41176470588235292</c:v>
                </c:pt>
                <c:pt idx="35">
                  <c:v>0.65625</c:v>
                </c:pt>
                <c:pt idx="36">
                  <c:v>0.53125</c:v>
                </c:pt>
                <c:pt idx="37">
                  <c:v>0.67500000000000004</c:v>
                </c:pt>
                <c:pt idx="38">
                  <c:v>0.7</c:v>
                </c:pt>
                <c:pt idx="39">
                  <c:v>0.68888888888888888</c:v>
                </c:pt>
                <c:pt idx="40">
                  <c:v>0.734375</c:v>
                </c:pt>
                <c:pt idx="41">
                  <c:v>0.65217391304347827</c:v>
                </c:pt>
                <c:pt idx="42">
                  <c:v>0.55555555555555558</c:v>
                </c:pt>
                <c:pt idx="43">
                  <c:v>0.85897435897435892</c:v>
                </c:pt>
                <c:pt idx="44">
                  <c:v>0.4375</c:v>
                </c:pt>
                <c:pt idx="45">
                  <c:v>0.77083333333333337</c:v>
                </c:pt>
                <c:pt idx="46">
                  <c:v>0.69047619047619047</c:v>
                </c:pt>
                <c:pt idx="47">
                  <c:v>0.54166666666666663</c:v>
                </c:pt>
                <c:pt idx="48">
                  <c:v>0.66666666666666663</c:v>
                </c:pt>
                <c:pt idx="49">
                  <c:v>0.72222222222222221</c:v>
                </c:pt>
                <c:pt idx="50">
                  <c:v>0.73076923076923073</c:v>
                </c:pt>
                <c:pt idx="51">
                  <c:v>0.8</c:v>
                </c:pt>
                <c:pt idx="52">
                  <c:v>0.60526315789473684</c:v>
                </c:pt>
                <c:pt idx="53">
                  <c:v>0.6875</c:v>
                </c:pt>
                <c:pt idx="54">
                  <c:v>0.578125</c:v>
                </c:pt>
                <c:pt idx="55">
                  <c:v>0.70270270270270274</c:v>
                </c:pt>
                <c:pt idx="56">
                  <c:v>0.58823529411764708</c:v>
                </c:pt>
                <c:pt idx="57">
                  <c:v>0.63235294117647056</c:v>
                </c:pt>
                <c:pt idx="58">
                  <c:v>0.73684210526315785</c:v>
                </c:pt>
                <c:pt idx="59">
                  <c:v>0.79761904761904767</c:v>
                </c:pt>
                <c:pt idx="60">
                  <c:v>0.42857142857142855</c:v>
                </c:pt>
                <c:pt idx="61">
                  <c:v>0.59523809523809523</c:v>
                </c:pt>
                <c:pt idx="62">
                  <c:v>0.75</c:v>
                </c:pt>
                <c:pt idx="63">
                  <c:v>0.6428571428571429</c:v>
                </c:pt>
                <c:pt idx="64">
                  <c:v>0.88235294117647056</c:v>
                </c:pt>
                <c:pt idx="65">
                  <c:v>0.6</c:v>
                </c:pt>
                <c:pt idx="66">
                  <c:v>0.63793103448275867</c:v>
                </c:pt>
                <c:pt idx="67">
                  <c:v>0.71739130434782605</c:v>
                </c:pt>
                <c:pt idx="68">
                  <c:v>0.76</c:v>
                </c:pt>
                <c:pt idx="69">
                  <c:v>0.64102564102564108</c:v>
                </c:pt>
                <c:pt idx="70">
                  <c:v>0.68181818181818177</c:v>
                </c:pt>
                <c:pt idx="71">
                  <c:v>0.57692307692307687</c:v>
                </c:pt>
                <c:pt idx="72">
                  <c:v>0.70408163265306123</c:v>
                </c:pt>
                <c:pt idx="73">
                  <c:v>0.625</c:v>
                </c:pt>
                <c:pt idx="74">
                  <c:v>0.77272727272727271</c:v>
                </c:pt>
                <c:pt idx="75">
                  <c:v>0.56666666666666665</c:v>
                </c:pt>
                <c:pt idx="76">
                  <c:v>0.71052631578947367</c:v>
                </c:pt>
                <c:pt idx="77">
                  <c:v>0.7142857142857143</c:v>
                </c:pt>
                <c:pt idx="78">
                  <c:v>0.70454545454545459</c:v>
                </c:pt>
                <c:pt idx="79">
                  <c:v>0.65625</c:v>
                </c:pt>
                <c:pt idx="80">
                  <c:v>0.4375</c:v>
                </c:pt>
                <c:pt idx="81">
                  <c:v>0.54166666666666663</c:v>
                </c:pt>
                <c:pt idx="82">
                  <c:v>0.61538461538461542</c:v>
                </c:pt>
                <c:pt idx="83">
                  <c:v>0.71875</c:v>
                </c:pt>
                <c:pt idx="84">
                  <c:v>0.88235294117647056</c:v>
                </c:pt>
                <c:pt idx="85">
                  <c:v>0.71052631578947367</c:v>
                </c:pt>
                <c:pt idx="86">
                  <c:v>0.60344827586206895</c:v>
                </c:pt>
                <c:pt idx="87">
                  <c:v>0.88461538461538458</c:v>
                </c:pt>
                <c:pt idx="88">
                  <c:v>0.63636363636363635</c:v>
                </c:pt>
                <c:pt idx="89">
                  <c:v>0</c:v>
                </c:pt>
                <c:pt idx="90">
                  <c:v>0.75</c:v>
                </c:pt>
                <c:pt idx="91">
                  <c:v>0.35714285714285715</c:v>
                </c:pt>
                <c:pt idx="92">
                  <c:v>0.625</c:v>
                </c:pt>
                <c:pt idx="93">
                  <c:v>0.5357142857142857</c:v>
                </c:pt>
                <c:pt idx="94">
                  <c:v>0.3888888888888889</c:v>
                </c:pt>
                <c:pt idx="95">
                  <c:v>0.77272727272727271</c:v>
                </c:pt>
                <c:pt idx="96">
                  <c:v>0.82352941176470584</c:v>
                </c:pt>
                <c:pt idx="97">
                  <c:v>0.69512195121951215</c:v>
                </c:pt>
                <c:pt idx="98">
                  <c:v>0.56666666666666665</c:v>
                </c:pt>
                <c:pt idx="99">
                  <c:v>0.8571428571428571</c:v>
                </c:pt>
                <c:pt idx="100">
                  <c:v>0.76666666666666672</c:v>
                </c:pt>
                <c:pt idx="101">
                  <c:v>0.46875</c:v>
                </c:pt>
                <c:pt idx="102">
                  <c:v>0.65384615384615385</c:v>
                </c:pt>
                <c:pt idx="103">
                  <c:v>0.65384615384615385</c:v>
                </c:pt>
                <c:pt idx="104">
                  <c:v>0.65714285714285714</c:v>
                </c:pt>
                <c:pt idx="105">
                  <c:v>0.8</c:v>
                </c:pt>
                <c:pt idx="106">
                  <c:v>0.5714285714285714</c:v>
                </c:pt>
                <c:pt idx="107">
                  <c:v>0.73076923076923073</c:v>
                </c:pt>
                <c:pt idx="108">
                  <c:v>0.70588235294117652</c:v>
                </c:pt>
                <c:pt idx="109">
                  <c:v>0.78125</c:v>
                </c:pt>
                <c:pt idx="110">
                  <c:v>1</c:v>
                </c:pt>
                <c:pt idx="111">
                  <c:v>0.84375</c:v>
                </c:pt>
                <c:pt idx="112">
                  <c:v>0.72727272727272729</c:v>
                </c:pt>
                <c:pt idx="113">
                  <c:v>0.7857142857142857</c:v>
                </c:pt>
                <c:pt idx="114">
                  <c:v>0.5</c:v>
                </c:pt>
                <c:pt idx="115">
                  <c:v>0.55555555555555558</c:v>
                </c:pt>
                <c:pt idx="116">
                  <c:v>0.6</c:v>
                </c:pt>
                <c:pt idx="117">
                  <c:v>0.875</c:v>
                </c:pt>
                <c:pt idx="118">
                  <c:v>0.83333333333333337</c:v>
                </c:pt>
                <c:pt idx="119">
                  <c:v>0.72727272727272729</c:v>
                </c:pt>
                <c:pt idx="120">
                  <c:v>0.77777777777777779</c:v>
                </c:pt>
                <c:pt idx="121">
                  <c:v>0.61764705882352944</c:v>
                </c:pt>
                <c:pt idx="122">
                  <c:v>0.58333333333333337</c:v>
                </c:pt>
                <c:pt idx="123">
                  <c:v>0.75</c:v>
                </c:pt>
                <c:pt idx="124">
                  <c:v>0.625</c:v>
                </c:pt>
                <c:pt idx="125">
                  <c:v>0.75</c:v>
                </c:pt>
                <c:pt idx="126">
                  <c:v>0.79629629629629628</c:v>
                </c:pt>
                <c:pt idx="127">
                  <c:v>0.57692307692307687</c:v>
                </c:pt>
                <c:pt idx="128">
                  <c:v>0.72222222222222221</c:v>
                </c:pt>
                <c:pt idx="129">
                  <c:v>0.52272727272727271</c:v>
                </c:pt>
                <c:pt idx="130">
                  <c:v>1</c:v>
                </c:pt>
                <c:pt idx="131">
                  <c:v>0.7</c:v>
                </c:pt>
                <c:pt idx="132">
                  <c:v>0.9285714285714286</c:v>
                </c:pt>
                <c:pt idx="133">
                  <c:v>0.875</c:v>
                </c:pt>
                <c:pt idx="134">
                  <c:v>0.5357142857142857</c:v>
                </c:pt>
                <c:pt idx="135">
                  <c:v>0.75</c:v>
                </c:pt>
                <c:pt idx="136">
                  <c:v>0.63636363636363635</c:v>
                </c:pt>
                <c:pt idx="137">
                  <c:v>0.75</c:v>
                </c:pt>
                <c:pt idx="138">
                  <c:v>0.625</c:v>
                </c:pt>
                <c:pt idx="139">
                  <c:v>0.7857142857142857</c:v>
                </c:pt>
                <c:pt idx="140">
                  <c:v>0.75</c:v>
                </c:pt>
                <c:pt idx="141">
                  <c:v>0.82258064516129037</c:v>
                </c:pt>
                <c:pt idx="142">
                  <c:v>0.77272727272727271</c:v>
                </c:pt>
                <c:pt idx="143">
                  <c:v>0.77777777777777779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EF5-4799-8EA4-9FDAB6A3B5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8968048"/>
        <c:axId val="558968608"/>
      </c:lineChart>
      <c:catAx>
        <c:axId val="558968048"/>
        <c:scaling>
          <c:orientation val="minMax"/>
        </c:scaling>
        <c:delete val="1"/>
        <c:axPos val="b"/>
        <c:majorTickMark val="none"/>
        <c:minorTickMark val="none"/>
        <c:tickLblPos val="nextTo"/>
        <c:crossAx val="558968608"/>
        <c:crosses val="autoZero"/>
        <c:auto val="1"/>
        <c:lblAlgn val="ctr"/>
        <c:lblOffset val="100"/>
        <c:noMultiLvlLbl val="0"/>
      </c:catAx>
      <c:valAx>
        <c:axId val="55896860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896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Gjenkjennelse av ord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'Ark1'!$D$443:$D$586</c:f>
              <c:numCache>
                <c:formatCode>###0.00</c:formatCode>
                <c:ptCount val="144"/>
                <c:pt idx="0">
                  <c:v>0.35</c:v>
                </c:pt>
                <c:pt idx="1">
                  <c:v>0.38461538461538464</c:v>
                </c:pt>
                <c:pt idx="2">
                  <c:v>0.61111111111111116</c:v>
                </c:pt>
                <c:pt idx="3">
                  <c:v>0.65</c:v>
                </c:pt>
                <c:pt idx="4">
                  <c:v>0.56896551724137934</c:v>
                </c:pt>
                <c:pt idx="5">
                  <c:v>0.52500000000000002</c:v>
                </c:pt>
                <c:pt idx="6">
                  <c:v>0.33333333333333331</c:v>
                </c:pt>
                <c:pt idx="7">
                  <c:v>0.56521739130434778</c:v>
                </c:pt>
                <c:pt idx="8">
                  <c:v>0.47619047619047616</c:v>
                </c:pt>
                <c:pt idx="9">
                  <c:v>0.5625</c:v>
                </c:pt>
                <c:pt idx="10">
                  <c:v>0.38636363636363635</c:v>
                </c:pt>
                <c:pt idx="11">
                  <c:v>0.67241379310344829</c:v>
                </c:pt>
                <c:pt idx="12">
                  <c:v>0.5625</c:v>
                </c:pt>
                <c:pt idx="13">
                  <c:v>0.54166666666666663</c:v>
                </c:pt>
                <c:pt idx="14">
                  <c:v>0.55555555555555558</c:v>
                </c:pt>
                <c:pt idx="15">
                  <c:v>0.35294117647058826</c:v>
                </c:pt>
                <c:pt idx="16">
                  <c:v>0.57894736842105265</c:v>
                </c:pt>
                <c:pt idx="17">
                  <c:v>0.4375</c:v>
                </c:pt>
                <c:pt idx="18">
                  <c:v>0.54</c:v>
                </c:pt>
                <c:pt idx="19">
                  <c:v>0.35714285714285715</c:v>
                </c:pt>
                <c:pt idx="20">
                  <c:v>0.5</c:v>
                </c:pt>
                <c:pt idx="21">
                  <c:v>0.70833333333333337</c:v>
                </c:pt>
                <c:pt idx="22">
                  <c:v>0.7</c:v>
                </c:pt>
                <c:pt idx="23">
                  <c:v>0.47115384615384615</c:v>
                </c:pt>
                <c:pt idx="24">
                  <c:v>0.47058823529411764</c:v>
                </c:pt>
                <c:pt idx="25">
                  <c:v>0.34210526315789475</c:v>
                </c:pt>
                <c:pt idx="26">
                  <c:v>0.45</c:v>
                </c:pt>
                <c:pt idx="27">
                  <c:v>0.6875</c:v>
                </c:pt>
                <c:pt idx="28">
                  <c:v>0.6428571428571429</c:v>
                </c:pt>
                <c:pt idx="29">
                  <c:v>0.19444444444444445</c:v>
                </c:pt>
                <c:pt idx="30">
                  <c:v>0.26666666666666666</c:v>
                </c:pt>
                <c:pt idx="31">
                  <c:v>0.5</c:v>
                </c:pt>
                <c:pt idx="32">
                  <c:v>0.25</c:v>
                </c:pt>
                <c:pt idx="33">
                  <c:v>0.1875</c:v>
                </c:pt>
                <c:pt idx="34">
                  <c:v>0.28125</c:v>
                </c:pt>
                <c:pt idx="35">
                  <c:v>0.40625</c:v>
                </c:pt>
                <c:pt idx="36">
                  <c:v>0.28125</c:v>
                </c:pt>
                <c:pt idx="37">
                  <c:v>0.42105263157894735</c:v>
                </c:pt>
                <c:pt idx="38">
                  <c:v>0.58823529411764708</c:v>
                </c:pt>
                <c:pt idx="39">
                  <c:v>0.32222222222222224</c:v>
                </c:pt>
                <c:pt idx="40">
                  <c:v>0.421875</c:v>
                </c:pt>
                <c:pt idx="41">
                  <c:v>0.40217391304347827</c:v>
                </c:pt>
                <c:pt idx="42">
                  <c:v>0.41428571428571431</c:v>
                </c:pt>
                <c:pt idx="43">
                  <c:v>0.5641025641025641</c:v>
                </c:pt>
                <c:pt idx="44">
                  <c:v>0.33333333333333331</c:v>
                </c:pt>
                <c:pt idx="45">
                  <c:v>0.375</c:v>
                </c:pt>
                <c:pt idx="46">
                  <c:v>0.45238095238095238</c:v>
                </c:pt>
                <c:pt idx="47">
                  <c:v>0.5</c:v>
                </c:pt>
                <c:pt idx="48">
                  <c:v>0.46666666666666667</c:v>
                </c:pt>
                <c:pt idx="49">
                  <c:v>0.22222222222222221</c:v>
                </c:pt>
                <c:pt idx="50">
                  <c:v>0.34615384615384615</c:v>
                </c:pt>
                <c:pt idx="51">
                  <c:v>0.6333333333333333</c:v>
                </c:pt>
                <c:pt idx="52">
                  <c:v>0.44736842105263158</c:v>
                </c:pt>
                <c:pt idx="53">
                  <c:v>0.3125</c:v>
                </c:pt>
                <c:pt idx="54">
                  <c:v>0.375</c:v>
                </c:pt>
                <c:pt idx="55">
                  <c:v>0.48684210526315791</c:v>
                </c:pt>
                <c:pt idx="56">
                  <c:v>0.38235294117647056</c:v>
                </c:pt>
                <c:pt idx="57">
                  <c:v>0.41176470588235292</c:v>
                </c:pt>
                <c:pt idx="58">
                  <c:v>0.36842105263157893</c:v>
                </c:pt>
                <c:pt idx="59">
                  <c:v>0.52380952380952384</c:v>
                </c:pt>
                <c:pt idx="60">
                  <c:v>0.42857142857142855</c:v>
                </c:pt>
                <c:pt idx="61">
                  <c:v>0.38095238095238093</c:v>
                </c:pt>
                <c:pt idx="62">
                  <c:v>0.47222222222222221</c:v>
                </c:pt>
                <c:pt idx="63">
                  <c:v>0.32142857142857145</c:v>
                </c:pt>
                <c:pt idx="64">
                  <c:v>0.79411764705882348</c:v>
                </c:pt>
                <c:pt idx="65">
                  <c:v>0.3</c:v>
                </c:pt>
                <c:pt idx="66">
                  <c:v>0.5</c:v>
                </c:pt>
                <c:pt idx="67">
                  <c:v>0.52173913043478259</c:v>
                </c:pt>
                <c:pt idx="68">
                  <c:v>0.44</c:v>
                </c:pt>
                <c:pt idx="69">
                  <c:v>0.4358974358974359</c:v>
                </c:pt>
                <c:pt idx="70">
                  <c:v>0.31818181818181818</c:v>
                </c:pt>
                <c:pt idx="71">
                  <c:v>0.53846153846153844</c:v>
                </c:pt>
                <c:pt idx="72">
                  <c:v>0.48</c:v>
                </c:pt>
                <c:pt idx="73">
                  <c:v>0.34375</c:v>
                </c:pt>
                <c:pt idx="74">
                  <c:v>0.37878787878787878</c:v>
                </c:pt>
                <c:pt idx="75">
                  <c:v>0.43333333333333335</c:v>
                </c:pt>
                <c:pt idx="76">
                  <c:v>0.42105263157894735</c:v>
                </c:pt>
                <c:pt idx="77">
                  <c:v>0.5178571428571429</c:v>
                </c:pt>
                <c:pt idx="78">
                  <c:v>0.5714285714285714</c:v>
                </c:pt>
                <c:pt idx="79">
                  <c:v>0.46875</c:v>
                </c:pt>
                <c:pt idx="80">
                  <c:v>0.1875</c:v>
                </c:pt>
                <c:pt idx="81">
                  <c:v>0.375</c:v>
                </c:pt>
                <c:pt idx="82">
                  <c:v>0.34615384615384615</c:v>
                </c:pt>
                <c:pt idx="83">
                  <c:v>0.34375</c:v>
                </c:pt>
                <c:pt idx="84">
                  <c:v>0.5</c:v>
                </c:pt>
                <c:pt idx="85">
                  <c:v>0.55263157894736847</c:v>
                </c:pt>
                <c:pt idx="86">
                  <c:v>0.34482758620689657</c:v>
                </c:pt>
                <c:pt idx="87">
                  <c:v>0.53846153846153844</c:v>
                </c:pt>
                <c:pt idx="88">
                  <c:v>0.59090909090909094</c:v>
                </c:pt>
                <c:pt idx="89">
                  <c:v>0.375</c:v>
                </c:pt>
                <c:pt idx="90">
                  <c:v>0.5</c:v>
                </c:pt>
                <c:pt idx="91">
                  <c:v>0.5</c:v>
                </c:pt>
                <c:pt idx="92">
                  <c:v>0.34375</c:v>
                </c:pt>
                <c:pt idx="93">
                  <c:v>0.4642857142857143</c:v>
                </c:pt>
                <c:pt idx="94">
                  <c:v>0.55555555555555558</c:v>
                </c:pt>
                <c:pt idx="95">
                  <c:v>0.38636363636363635</c:v>
                </c:pt>
                <c:pt idx="96">
                  <c:v>0.52941176470588236</c:v>
                </c:pt>
                <c:pt idx="97">
                  <c:v>0.48780487804878048</c:v>
                </c:pt>
                <c:pt idx="98">
                  <c:v>0.6</c:v>
                </c:pt>
                <c:pt idx="99">
                  <c:v>0.5714285714285714</c:v>
                </c:pt>
                <c:pt idx="100">
                  <c:v>0.51666666666666672</c:v>
                </c:pt>
                <c:pt idx="101">
                  <c:v>0.3125</c:v>
                </c:pt>
                <c:pt idx="102">
                  <c:v>0.30769230769230771</c:v>
                </c:pt>
                <c:pt idx="103">
                  <c:v>0.30769230769230771</c:v>
                </c:pt>
                <c:pt idx="104">
                  <c:v>0.38571428571428573</c:v>
                </c:pt>
                <c:pt idx="105">
                  <c:v>0.43333333333333335</c:v>
                </c:pt>
                <c:pt idx="106">
                  <c:v>0.44444444444444442</c:v>
                </c:pt>
                <c:pt idx="107">
                  <c:v>0.48076923076923078</c:v>
                </c:pt>
                <c:pt idx="108">
                  <c:v>0.48529411764705882</c:v>
                </c:pt>
                <c:pt idx="109">
                  <c:v>0.5625</c:v>
                </c:pt>
                <c:pt idx="110">
                  <c:v>0.6428571428571429</c:v>
                </c:pt>
                <c:pt idx="111">
                  <c:v>0.58823529411764708</c:v>
                </c:pt>
                <c:pt idx="112">
                  <c:v>0.38636363636363635</c:v>
                </c:pt>
                <c:pt idx="113">
                  <c:v>0.5714285714285714</c:v>
                </c:pt>
                <c:pt idx="114">
                  <c:v>0.35714285714285715</c:v>
                </c:pt>
                <c:pt idx="115">
                  <c:v>0.22222222222222221</c:v>
                </c:pt>
                <c:pt idx="116">
                  <c:v>0.5</c:v>
                </c:pt>
                <c:pt idx="117">
                  <c:v>0.6875</c:v>
                </c:pt>
                <c:pt idx="118">
                  <c:v>0.55555555555555558</c:v>
                </c:pt>
                <c:pt idx="119">
                  <c:v>0.40909090909090912</c:v>
                </c:pt>
                <c:pt idx="120">
                  <c:v>0.47222222222222221</c:v>
                </c:pt>
                <c:pt idx="121">
                  <c:v>0.23529411764705882</c:v>
                </c:pt>
                <c:pt idx="122">
                  <c:v>0.3611111111111111</c:v>
                </c:pt>
                <c:pt idx="123">
                  <c:v>0.4</c:v>
                </c:pt>
                <c:pt idx="124">
                  <c:v>0.5</c:v>
                </c:pt>
                <c:pt idx="125">
                  <c:v>0.5357142857142857</c:v>
                </c:pt>
                <c:pt idx="126">
                  <c:v>0.44444444444444442</c:v>
                </c:pt>
                <c:pt idx="127">
                  <c:v>0.375</c:v>
                </c:pt>
                <c:pt idx="128">
                  <c:v>0.5</c:v>
                </c:pt>
                <c:pt idx="129">
                  <c:v>0.43181818181818182</c:v>
                </c:pt>
                <c:pt idx="130">
                  <c:v>0.7142857142857143</c:v>
                </c:pt>
                <c:pt idx="131">
                  <c:v>0.36</c:v>
                </c:pt>
                <c:pt idx="132">
                  <c:v>0.5714285714285714</c:v>
                </c:pt>
                <c:pt idx="133">
                  <c:v>0.4375</c:v>
                </c:pt>
                <c:pt idx="134">
                  <c:v>0.25</c:v>
                </c:pt>
                <c:pt idx="135">
                  <c:v>0.65625</c:v>
                </c:pt>
                <c:pt idx="136">
                  <c:v>0.45454545454545453</c:v>
                </c:pt>
                <c:pt idx="137">
                  <c:v>0.5714285714285714</c:v>
                </c:pt>
                <c:pt idx="138">
                  <c:v>0.375</c:v>
                </c:pt>
                <c:pt idx="139">
                  <c:v>0.5714285714285714</c:v>
                </c:pt>
                <c:pt idx="140">
                  <c:v>0.39583333333333331</c:v>
                </c:pt>
                <c:pt idx="141">
                  <c:v>0.59677419354838712</c:v>
                </c:pt>
                <c:pt idx="142">
                  <c:v>0.54545454545454541</c:v>
                </c:pt>
                <c:pt idx="143">
                  <c:v>0.5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DC9-4C0A-BEAD-A6D9B6D3CA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8970848"/>
        <c:axId val="558971408"/>
      </c:lineChart>
      <c:catAx>
        <c:axId val="558970848"/>
        <c:scaling>
          <c:orientation val="minMax"/>
        </c:scaling>
        <c:delete val="1"/>
        <c:axPos val="b"/>
        <c:majorTickMark val="none"/>
        <c:minorTickMark val="none"/>
        <c:tickLblPos val="nextTo"/>
        <c:crossAx val="558971408"/>
        <c:crosses val="autoZero"/>
        <c:auto val="1"/>
        <c:lblAlgn val="ctr"/>
        <c:lblOffset val="100"/>
        <c:noMultiLvlLbl val="0"/>
      </c:catAx>
      <c:valAx>
        <c:axId val="55897140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58970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345152-8BE8-4AD4-AECF-79E500880249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EF05734E-CF63-4269-9032-FB5ACEC20CE5}">
      <dgm:prSet phldrT="[Tekst]" custT="1"/>
      <dgm:spPr/>
      <dgm:t>
        <a:bodyPr/>
        <a:lstStyle/>
        <a:p>
          <a:r>
            <a:rPr lang="nb-NO" sz="1800" dirty="0"/>
            <a:t>Over-ordnede mål-settinger</a:t>
          </a:r>
        </a:p>
      </dgm:t>
    </dgm:pt>
    <dgm:pt modelId="{D916FAA9-C03C-41DC-92A9-10F8A723A05A}" type="parTrans" cxnId="{68E69C49-4815-44CA-A899-55C023B55555}">
      <dgm:prSet/>
      <dgm:spPr/>
      <dgm:t>
        <a:bodyPr/>
        <a:lstStyle/>
        <a:p>
          <a:endParaRPr lang="nb-NO"/>
        </a:p>
      </dgm:t>
    </dgm:pt>
    <dgm:pt modelId="{0A52B965-C33A-45AE-834E-B66EC8FEF45A}" type="sibTrans" cxnId="{68E69C49-4815-44CA-A899-55C023B55555}">
      <dgm:prSet/>
      <dgm:spPr/>
      <dgm:t>
        <a:bodyPr/>
        <a:lstStyle/>
        <a:p>
          <a:endParaRPr lang="nb-NO"/>
        </a:p>
      </dgm:t>
    </dgm:pt>
    <dgm:pt modelId="{7B1D2469-4258-4DF6-B524-BFCE17B3266B}">
      <dgm:prSet phldrT="[Tekst]" custT="1"/>
      <dgm:spPr/>
      <dgm:t>
        <a:bodyPr/>
        <a:lstStyle/>
        <a:p>
          <a:r>
            <a:rPr lang="nb-NO" sz="1800" dirty="0"/>
            <a:t>Data-innsamling</a:t>
          </a:r>
        </a:p>
      </dgm:t>
    </dgm:pt>
    <dgm:pt modelId="{FD25F2DA-A788-4527-B591-AE130E2D9699}" type="parTrans" cxnId="{9A1F2824-9D9F-4F98-A016-ADBB34F00ED0}">
      <dgm:prSet/>
      <dgm:spPr/>
      <dgm:t>
        <a:bodyPr/>
        <a:lstStyle/>
        <a:p>
          <a:endParaRPr lang="nb-NO"/>
        </a:p>
      </dgm:t>
    </dgm:pt>
    <dgm:pt modelId="{75A7FDC7-2C9C-4EF9-B2D8-E6FF3EC528C7}" type="sibTrans" cxnId="{9A1F2824-9D9F-4F98-A016-ADBB34F00ED0}">
      <dgm:prSet/>
      <dgm:spPr/>
      <dgm:t>
        <a:bodyPr/>
        <a:lstStyle/>
        <a:p>
          <a:endParaRPr lang="nb-NO"/>
        </a:p>
      </dgm:t>
    </dgm:pt>
    <dgm:pt modelId="{443BC0A2-D788-4D1C-8B40-53F32C623991}">
      <dgm:prSet phldrT="[Tekst]" custT="1"/>
      <dgm:spPr/>
      <dgm:t>
        <a:bodyPr/>
        <a:lstStyle/>
        <a:p>
          <a:r>
            <a:rPr lang="nb-NO" sz="1800" dirty="0"/>
            <a:t>Analyse av data</a:t>
          </a:r>
        </a:p>
      </dgm:t>
    </dgm:pt>
    <dgm:pt modelId="{45E5680B-F84C-4E21-845A-997D137B7A45}" type="parTrans" cxnId="{ECDCECC4-581D-4EC0-87C9-C4EF34F96F4B}">
      <dgm:prSet/>
      <dgm:spPr/>
      <dgm:t>
        <a:bodyPr/>
        <a:lstStyle/>
        <a:p>
          <a:endParaRPr lang="nb-NO"/>
        </a:p>
      </dgm:t>
    </dgm:pt>
    <dgm:pt modelId="{4AD7B674-1DFB-4819-A6CE-FECD73624091}" type="sibTrans" cxnId="{ECDCECC4-581D-4EC0-87C9-C4EF34F96F4B}">
      <dgm:prSet/>
      <dgm:spPr/>
      <dgm:t>
        <a:bodyPr/>
        <a:lstStyle/>
        <a:p>
          <a:endParaRPr lang="nb-NO"/>
        </a:p>
      </dgm:t>
    </dgm:pt>
    <dgm:pt modelId="{EA33F645-4D2A-4C4B-8B7C-2BFE4C1CD89D}">
      <dgm:prSet phldrT="[Tekst]" custT="1"/>
      <dgm:spPr/>
      <dgm:t>
        <a:bodyPr/>
        <a:lstStyle/>
        <a:p>
          <a:r>
            <a:rPr lang="nb-NO" sz="1800" dirty="0"/>
            <a:t>Forsknings-baserte beslutninger</a:t>
          </a:r>
        </a:p>
      </dgm:t>
    </dgm:pt>
    <dgm:pt modelId="{B87F8B73-69D8-413A-BDD6-632C98471C45}" type="parTrans" cxnId="{29510C19-8E8E-429A-AF3D-D5464CD2081C}">
      <dgm:prSet/>
      <dgm:spPr/>
      <dgm:t>
        <a:bodyPr/>
        <a:lstStyle/>
        <a:p>
          <a:endParaRPr lang="nb-NO"/>
        </a:p>
      </dgm:t>
    </dgm:pt>
    <dgm:pt modelId="{731051C2-D9AB-473A-9649-F92794BE7FD0}" type="sibTrans" cxnId="{29510C19-8E8E-429A-AF3D-D5464CD2081C}">
      <dgm:prSet/>
      <dgm:spPr/>
      <dgm:t>
        <a:bodyPr/>
        <a:lstStyle/>
        <a:p>
          <a:endParaRPr lang="nb-NO"/>
        </a:p>
      </dgm:t>
    </dgm:pt>
    <dgm:pt modelId="{C7091D76-1803-42CE-942C-67229BDD43E0}" type="pres">
      <dgm:prSet presAssocID="{B1345152-8BE8-4AD4-AECF-79E50088024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FB7339D5-B233-449D-ADC8-DDD4848617FB}" type="pres">
      <dgm:prSet presAssocID="{EF05734E-CF63-4269-9032-FB5ACEC20CE5}" presName="node" presStyleLbl="node1" presStyleIdx="0" presStyleCnt="4" custScaleX="119021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6B38C03-3321-432C-85D0-AF8846F18274}" type="pres">
      <dgm:prSet presAssocID="{0A52B965-C33A-45AE-834E-B66EC8FEF45A}" presName="sibTrans" presStyleLbl="sibTrans2D1" presStyleIdx="0" presStyleCnt="4"/>
      <dgm:spPr/>
      <dgm:t>
        <a:bodyPr/>
        <a:lstStyle/>
        <a:p>
          <a:endParaRPr lang="nb-NO"/>
        </a:p>
      </dgm:t>
    </dgm:pt>
    <dgm:pt modelId="{ED149036-91BF-45F7-B15C-16AAF5A6E223}" type="pres">
      <dgm:prSet presAssocID="{0A52B965-C33A-45AE-834E-B66EC8FEF45A}" presName="connectorText" presStyleLbl="sibTrans2D1" presStyleIdx="0" presStyleCnt="4"/>
      <dgm:spPr/>
      <dgm:t>
        <a:bodyPr/>
        <a:lstStyle/>
        <a:p>
          <a:endParaRPr lang="nb-NO"/>
        </a:p>
      </dgm:t>
    </dgm:pt>
    <dgm:pt modelId="{BD73E605-BB68-47AF-9915-87FE9E0E1453}" type="pres">
      <dgm:prSet presAssocID="{7B1D2469-4258-4DF6-B524-BFCE17B3266B}" presName="node" presStyleLbl="node1" presStyleIdx="1" presStyleCnt="4" custScaleX="125758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37C6EAAF-33C1-41C6-B3D4-CC798B2ACD89}" type="pres">
      <dgm:prSet presAssocID="{75A7FDC7-2C9C-4EF9-B2D8-E6FF3EC528C7}" presName="sibTrans" presStyleLbl="sibTrans2D1" presStyleIdx="1" presStyleCnt="4"/>
      <dgm:spPr/>
      <dgm:t>
        <a:bodyPr/>
        <a:lstStyle/>
        <a:p>
          <a:endParaRPr lang="nb-NO"/>
        </a:p>
      </dgm:t>
    </dgm:pt>
    <dgm:pt modelId="{612454A9-C8C3-402C-A1E9-50F8C73574E0}" type="pres">
      <dgm:prSet presAssocID="{75A7FDC7-2C9C-4EF9-B2D8-E6FF3EC528C7}" presName="connectorText" presStyleLbl="sibTrans2D1" presStyleIdx="1" presStyleCnt="4"/>
      <dgm:spPr/>
      <dgm:t>
        <a:bodyPr/>
        <a:lstStyle/>
        <a:p>
          <a:endParaRPr lang="nb-NO"/>
        </a:p>
      </dgm:t>
    </dgm:pt>
    <dgm:pt modelId="{2DD67DF9-3E56-4C3C-BA74-7F47AA11E266}" type="pres">
      <dgm:prSet presAssocID="{443BC0A2-D788-4D1C-8B40-53F32C623991}" presName="node" presStyleLbl="node1" presStyleIdx="2" presStyleCnt="4" custScaleX="114319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BAFCB8E-498F-46EA-A2BB-ED5645FEB1BF}" type="pres">
      <dgm:prSet presAssocID="{4AD7B674-1DFB-4819-A6CE-FECD73624091}" presName="sibTrans" presStyleLbl="sibTrans2D1" presStyleIdx="2" presStyleCnt="4"/>
      <dgm:spPr/>
      <dgm:t>
        <a:bodyPr/>
        <a:lstStyle/>
        <a:p>
          <a:endParaRPr lang="nb-NO"/>
        </a:p>
      </dgm:t>
    </dgm:pt>
    <dgm:pt modelId="{2F5F65DC-8B23-41C6-8012-224292FFA0BE}" type="pres">
      <dgm:prSet presAssocID="{4AD7B674-1DFB-4819-A6CE-FECD73624091}" presName="connectorText" presStyleLbl="sibTrans2D1" presStyleIdx="2" presStyleCnt="4"/>
      <dgm:spPr/>
      <dgm:t>
        <a:bodyPr/>
        <a:lstStyle/>
        <a:p>
          <a:endParaRPr lang="nb-NO"/>
        </a:p>
      </dgm:t>
    </dgm:pt>
    <dgm:pt modelId="{BEB7A070-298E-4F07-BA07-9E704B7E67F4}" type="pres">
      <dgm:prSet presAssocID="{EA33F645-4D2A-4C4B-8B7C-2BFE4C1CD89D}" presName="node" presStyleLbl="node1" presStyleIdx="3" presStyleCnt="4" custScaleX="122848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D349BE5D-DF3E-483D-807F-848EB2503819}" type="pres">
      <dgm:prSet presAssocID="{731051C2-D9AB-473A-9649-F92794BE7FD0}" presName="sibTrans" presStyleLbl="sibTrans2D1" presStyleIdx="3" presStyleCnt="4"/>
      <dgm:spPr/>
      <dgm:t>
        <a:bodyPr/>
        <a:lstStyle/>
        <a:p>
          <a:endParaRPr lang="nb-NO"/>
        </a:p>
      </dgm:t>
    </dgm:pt>
    <dgm:pt modelId="{E704CDE1-B466-4C1B-BC3C-AEEA07D59F91}" type="pres">
      <dgm:prSet presAssocID="{731051C2-D9AB-473A-9649-F92794BE7FD0}" presName="connectorText" presStyleLbl="sibTrans2D1" presStyleIdx="3" presStyleCnt="4"/>
      <dgm:spPr/>
      <dgm:t>
        <a:bodyPr/>
        <a:lstStyle/>
        <a:p>
          <a:endParaRPr lang="nb-NO"/>
        </a:p>
      </dgm:t>
    </dgm:pt>
  </dgm:ptLst>
  <dgm:cxnLst>
    <dgm:cxn modelId="{AD74966A-92CA-AE4F-99B0-3FE74792B953}" type="presOf" srcId="{B1345152-8BE8-4AD4-AECF-79E500880249}" destId="{C7091D76-1803-42CE-942C-67229BDD43E0}" srcOrd="0" destOrd="0" presId="urn:microsoft.com/office/officeart/2005/8/layout/cycle2"/>
    <dgm:cxn modelId="{1ED790BC-2C73-604E-954F-4290A7A055FE}" type="presOf" srcId="{75A7FDC7-2C9C-4EF9-B2D8-E6FF3EC528C7}" destId="{612454A9-C8C3-402C-A1E9-50F8C73574E0}" srcOrd="1" destOrd="0" presId="urn:microsoft.com/office/officeart/2005/8/layout/cycle2"/>
    <dgm:cxn modelId="{77A6ACD0-21A1-9246-BF84-51BCB1F54145}" type="presOf" srcId="{0A52B965-C33A-45AE-834E-B66EC8FEF45A}" destId="{16B38C03-3321-432C-85D0-AF8846F18274}" srcOrd="0" destOrd="0" presId="urn:microsoft.com/office/officeart/2005/8/layout/cycle2"/>
    <dgm:cxn modelId="{ECDCECC4-581D-4EC0-87C9-C4EF34F96F4B}" srcId="{B1345152-8BE8-4AD4-AECF-79E500880249}" destId="{443BC0A2-D788-4D1C-8B40-53F32C623991}" srcOrd="2" destOrd="0" parTransId="{45E5680B-F84C-4E21-845A-997D137B7A45}" sibTransId="{4AD7B674-1DFB-4819-A6CE-FECD73624091}"/>
    <dgm:cxn modelId="{9A1F2824-9D9F-4F98-A016-ADBB34F00ED0}" srcId="{B1345152-8BE8-4AD4-AECF-79E500880249}" destId="{7B1D2469-4258-4DF6-B524-BFCE17B3266B}" srcOrd="1" destOrd="0" parTransId="{FD25F2DA-A788-4527-B591-AE130E2D9699}" sibTransId="{75A7FDC7-2C9C-4EF9-B2D8-E6FF3EC528C7}"/>
    <dgm:cxn modelId="{297D2906-4BA6-3241-A614-A4FF21598AFE}" type="presOf" srcId="{4AD7B674-1DFB-4819-A6CE-FECD73624091}" destId="{1BAFCB8E-498F-46EA-A2BB-ED5645FEB1BF}" srcOrd="0" destOrd="0" presId="urn:microsoft.com/office/officeart/2005/8/layout/cycle2"/>
    <dgm:cxn modelId="{53E895B2-8ABF-204B-AE98-1886CBF995BB}" type="presOf" srcId="{4AD7B674-1DFB-4819-A6CE-FECD73624091}" destId="{2F5F65DC-8B23-41C6-8012-224292FFA0BE}" srcOrd="1" destOrd="0" presId="urn:microsoft.com/office/officeart/2005/8/layout/cycle2"/>
    <dgm:cxn modelId="{68E69C49-4815-44CA-A899-55C023B55555}" srcId="{B1345152-8BE8-4AD4-AECF-79E500880249}" destId="{EF05734E-CF63-4269-9032-FB5ACEC20CE5}" srcOrd="0" destOrd="0" parTransId="{D916FAA9-C03C-41DC-92A9-10F8A723A05A}" sibTransId="{0A52B965-C33A-45AE-834E-B66EC8FEF45A}"/>
    <dgm:cxn modelId="{A61B715F-54BB-E943-BEE9-215EEA46B329}" type="presOf" srcId="{443BC0A2-D788-4D1C-8B40-53F32C623991}" destId="{2DD67DF9-3E56-4C3C-BA74-7F47AA11E266}" srcOrd="0" destOrd="0" presId="urn:microsoft.com/office/officeart/2005/8/layout/cycle2"/>
    <dgm:cxn modelId="{684779D9-9F15-7946-AE27-61C1F50B236C}" type="presOf" srcId="{731051C2-D9AB-473A-9649-F92794BE7FD0}" destId="{D349BE5D-DF3E-483D-807F-848EB2503819}" srcOrd="0" destOrd="0" presId="urn:microsoft.com/office/officeart/2005/8/layout/cycle2"/>
    <dgm:cxn modelId="{4579D589-9850-0047-8E5D-3D11320D50CA}" type="presOf" srcId="{EF05734E-CF63-4269-9032-FB5ACEC20CE5}" destId="{FB7339D5-B233-449D-ADC8-DDD4848617FB}" srcOrd="0" destOrd="0" presId="urn:microsoft.com/office/officeart/2005/8/layout/cycle2"/>
    <dgm:cxn modelId="{18AD4BF3-8F8D-5742-B466-D06D82D2B0B3}" type="presOf" srcId="{731051C2-D9AB-473A-9649-F92794BE7FD0}" destId="{E704CDE1-B466-4C1B-BC3C-AEEA07D59F91}" srcOrd="1" destOrd="0" presId="urn:microsoft.com/office/officeart/2005/8/layout/cycle2"/>
    <dgm:cxn modelId="{01A5F42C-64A2-C642-91E5-AE11D74498FB}" type="presOf" srcId="{75A7FDC7-2C9C-4EF9-B2D8-E6FF3EC528C7}" destId="{37C6EAAF-33C1-41C6-B3D4-CC798B2ACD89}" srcOrd="0" destOrd="0" presId="urn:microsoft.com/office/officeart/2005/8/layout/cycle2"/>
    <dgm:cxn modelId="{CDE4CAE0-33B7-C848-B2F6-55AA648B5FE5}" type="presOf" srcId="{EA33F645-4D2A-4C4B-8B7C-2BFE4C1CD89D}" destId="{BEB7A070-298E-4F07-BA07-9E704B7E67F4}" srcOrd="0" destOrd="0" presId="urn:microsoft.com/office/officeart/2005/8/layout/cycle2"/>
    <dgm:cxn modelId="{93F5BBB3-048C-0A42-B1E4-F6DB041E562C}" type="presOf" srcId="{7B1D2469-4258-4DF6-B524-BFCE17B3266B}" destId="{BD73E605-BB68-47AF-9915-87FE9E0E1453}" srcOrd="0" destOrd="0" presId="urn:microsoft.com/office/officeart/2005/8/layout/cycle2"/>
    <dgm:cxn modelId="{29510C19-8E8E-429A-AF3D-D5464CD2081C}" srcId="{B1345152-8BE8-4AD4-AECF-79E500880249}" destId="{EA33F645-4D2A-4C4B-8B7C-2BFE4C1CD89D}" srcOrd="3" destOrd="0" parTransId="{B87F8B73-69D8-413A-BDD6-632C98471C45}" sibTransId="{731051C2-D9AB-473A-9649-F92794BE7FD0}"/>
    <dgm:cxn modelId="{9AB9041A-09AC-1F41-9742-D7142F422BB5}" type="presOf" srcId="{0A52B965-C33A-45AE-834E-B66EC8FEF45A}" destId="{ED149036-91BF-45F7-B15C-16AAF5A6E223}" srcOrd="1" destOrd="0" presId="urn:microsoft.com/office/officeart/2005/8/layout/cycle2"/>
    <dgm:cxn modelId="{92C31DD8-8A54-0046-B574-D2F145247174}" type="presParOf" srcId="{C7091D76-1803-42CE-942C-67229BDD43E0}" destId="{FB7339D5-B233-449D-ADC8-DDD4848617FB}" srcOrd="0" destOrd="0" presId="urn:microsoft.com/office/officeart/2005/8/layout/cycle2"/>
    <dgm:cxn modelId="{21B3B1A0-41A4-AB49-B11E-23D3B3A14B3F}" type="presParOf" srcId="{C7091D76-1803-42CE-942C-67229BDD43E0}" destId="{16B38C03-3321-432C-85D0-AF8846F18274}" srcOrd="1" destOrd="0" presId="urn:microsoft.com/office/officeart/2005/8/layout/cycle2"/>
    <dgm:cxn modelId="{E5283C12-7364-BC45-AF98-4B938C886712}" type="presParOf" srcId="{16B38C03-3321-432C-85D0-AF8846F18274}" destId="{ED149036-91BF-45F7-B15C-16AAF5A6E223}" srcOrd="0" destOrd="0" presId="urn:microsoft.com/office/officeart/2005/8/layout/cycle2"/>
    <dgm:cxn modelId="{A7FCBB00-C308-1B4A-A384-926A227806A6}" type="presParOf" srcId="{C7091D76-1803-42CE-942C-67229BDD43E0}" destId="{BD73E605-BB68-47AF-9915-87FE9E0E1453}" srcOrd="2" destOrd="0" presId="urn:microsoft.com/office/officeart/2005/8/layout/cycle2"/>
    <dgm:cxn modelId="{F7A70425-3333-AF4A-AC7C-221E300D01D8}" type="presParOf" srcId="{C7091D76-1803-42CE-942C-67229BDD43E0}" destId="{37C6EAAF-33C1-41C6-B3D4-CC798B2ACD89}" srcOrd="3" destOrd="0" presId="urn:microsoft.com/office/officeart/2005/8/layout/cycle2"/>
    <dgm:cxn modelId="{501BE9B5-9A4B-8A4B-ADE4-7C7ECA8B8874}" type="presParOf" srcId="{37C6EAAF-33C1-41C6-B3D4-CC798B2ACD89}" destId="{612454A9-C8C3-402C-A1E9-50F8C73574E0}" srcOrd="0" destOrd="0" presId="urn:microsoft.com/office/officeart/2005/8/layout/cycle2"/>
    <dgm:cxn modelId="{E23CA4A4-3AD7-634B-9FE0-52A54A2946C0}" type="presParOf" srcId="{C7091D76-1803-42CE-942C-67229BDD43E0}" destId="{2DD67DF9-3E56-4C3C-BA74-7F47AA11E266}" srcOrd="4" destOrd="0" presId="urn:microsoft.com/office/officeart/2005/8/layout/cycle2"/>
    <dgm:cxn modelId="{77C51300-F2AF-1749-A648-B53FEEB3C775}" type="presParOf" srcId="{C7091D76-1803-42CE-942C-67229BDD43E0}" destId="{1BAFCB8E-498F-46EA-A2BB-ED5645FEB1BF}" srcOrd="5" destOrd="0" presId="urn:microsoft.com/office/officeart/2005/8/layout/cycle2"/>
    <dgm:cxn modelId="{DA41063E-E167-6C4F-BF23-2B5C2EEBB90A}" type="presParOf" srcId="{1BAFCB8E-498F-46EA-A2BB-ED5645FEB1BF}" destId="{2F5F65DC-8B23-41C6-8012-224292FFA0BE}" srcOrd="0" destOrd="0" presId="urn:microsoft.com/office/officeart/2005/8/layout/cycle2"/>
    <dgm:cxn modelId="{169A6F83-2DF5-004B-853B-A3DD241B5F2B}" type="presParOf" srcId="{C7091D76-1803-42CE-942C-67229BDD43E0}" destId="{BEB7A070-298E-4F07-BA07-9E704B7E67F4}" srcOrd="6" destOrd="0" presId="urn:microsoft.com/office/officeart/2005/8/layout/cycle2"/>
    <dgm:cxn modelId="{75F89892-9CF1-B042-A731-DDFA5BA8ED1B}" type="presParOf" srcId="{C7091D76-1803-42CE-942C-67229BDD43E0}" destId="{D349BE5D-DF3E-483D-807F-848EB2503819}" srcOrd="7" destOrd="0" presId="urn:microsoft.com/office/officeart/2005/8/layout/cycle2"/>
    <dgm:cxn modelId="{915EEF85-8A78-EF49-A8C3-2BF97C4AA7FD}" type="presParOf" srcId="{D349BE5D-DF3E-483D-807F-848EB2503819}" destId="{E704CDE1-B466-4C1B-BC3C-AEEA07D59F9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3338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409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4573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775884" y="1600201"/>
            <a:ext cx="9889067" cy="4349749"/>
          </a:xfrm>
        </p:spPr>
        <p:txBody>
          <a:bodyPr>
            <a:normAutofit/>
          </a:bodyPr>
          <a:lstStyle>
            <a:lvl1pPr marL="285744" indent="-285744">
              <a:buFont typeface="Arial" pitchFamily="34" charset="0"/>
              <a:buChar char="•"/>
              <a:defRPr sz="3200">
                <a:solidFill>
                  <a:srgbClr val="333333"/>
                </a:solidFill>
                <a:latin typeface="+mn-lt"/>
                <a:ea typeface="Verdana" pitchFamily="34" charset="0"/>
                <a:cs typeface="Verdana" pitchFamily="34" charset="0"/>
              </a:defRPr>
            </a:lvl1pPr>
            <a:lvl2pPr marL="800080" indent="-342891">
              <a:buFont typeface="Arial" pitchFamily="34" charset="0"/>
              <a:buChar char="•"/>
              <a:defRPr sz="2800">
                <a:latin typeface="+mn-lt"/>
                <a:ea typeface="Verdana" pitchFamily="34" charset="0"/>
                <a:cs typeface="Verdana" pitchFamily="34" charset="0"/>
              </a:defRPr>
            </a:lvl2pPr>
            <a:lvl3pPr marL="1200121" indent="-285744">
              <a:buFont typeface="Arial" pitchFamily="34" charset="0"/>
              <a:buChar char="•"/>
              <a:defRPr sz="2400">
                <a:latin typeface="+mn-lt"/>
                <a:ea typeface="Verdana" pitchFamily="34" charset="0"/>
                <a:cs typeface="Verdana" pitchFamily="34" charset="0"/>
              </a:defRPr>
            </a:lvl3pPr>
            <a:lvl4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</p:txBody>
      </p:sp>
      <p:sp>
        <p:nvSpPr>
          <p:cNvPr id="8" name="Tittel 1"/>
          <p:cNvSpPr>
            <a:spLocks noGrp="1"/>
          </p:cNvSpPr>
          <p:nvPr>
            <p:ph type="title"/>
          </p:nvPr>
        </p:nvSpPr>
        <p:spPr>
          <a:xfrm>
            <a:off x="1775884" y="274639"/>
            <a:ext cx="9889067" cy="1143000"/>
          </a:xfrm>
        </p:spPr>
        <p:txBody>
          <a:bodyPr>
            <a:normAutofit/>
          </a:bodyPr>
          <a:lstStyle>
            <a:lvl1pPr algn="l">
              <a:defRPr sz="4400">
                <a:solidFill>
                  <a:srgbClr val="333333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1170773" y="6520260"/>
            <a:ext cx="685867" cy="221109"/>
          </a:xfrm>
          <a:prstGeom prst="rect">
            <a:avLst/>
          </a:prstGeom>
        </p:spPr>
        <p:txBody>
          <a:bodyPr/>
          <a:lstStyle>
            <a:lvl1pPr>
              <a:defRPr sz="7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5D18F133-9FD2-492B-84AE-37102BB7C5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8888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2425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98748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75787" y="6117299"/>
            <a:ext cx="3860800" cy="365125"/>
          </a:xfr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055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1004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4784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0023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864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6333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75787" y="611729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5509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14400" y="1332854"/>
            <a:ext cx="10363200" cy="1673817"/>
          </a:xfrm>
        </p:spPr>
        <p:txBody>
          <a:bodyPr/>
          <a:lstStyle/>
          <a:p>
            <a:r>
              <a:rPr lang="nb-NO" dirty="0"/>
              <a:t>Kultur for læring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/>
              <a:t>Barnehage</a:t>
            </a:r>
          </a:p>
        </p:txBody>
      </p:sp>
    </p:spTree>
    <p:extLst>
      <p:ext uri="{BB962C8B-B14F-4D97-AF65-F5344CB8AC3E}">
        <p14:creationId xmlns:p14="http://schemas.microsoft.com/office/powerpoint/2010/main" val="87345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6711210"/>
              </p:ext>
            </p:extLst>
          </p:nvPr>
        </p:nvGraphicFramePr>
        <p:xfrm>
          <a:off x="1246909" y="274637"/>
          <a:ext cx="9709265" cy="61919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4667">
                  <a:extLst>
                    <a:ext uri="{9D8B030D-6E8A-4147-A177-3AD203B41FA5}">
                      <a16:colId xmlns="" xmlns:a16="http://schemas.microsoft.com/office/drawing/2014/main" val="1379532504"/>
                    </a:ext>
                  </a:extLst>
                </a:gridCol>
                <a:gridCol w="1650401">
                  <a:extLst>
                    <a:ext uri="{9D8B030D-6E8A-4147-A177-3AD203B41FA5}">
                      <a16:colId xmlns="" xmlns:a16="http://schemas.microsoft.com/office/drawing/2014/main" val="393363446"/>
                    </a:ext>
                  </a:extLst>
                </a:gridCol>
                <a:gridCol w="1961818">
                  <a:extLst>
                    <a:ext uri="{9D8B030D-6E8A-4147-A177-3AD203B41FA5}">
                      <a16:colId xmlns="" xmlns:a16="http://schemas.microsoft.com/office/drawing/2014/main" val="1417286684"/>
                    </a:ext>
                  </a:extLst>
                </a:gridCol>
                <a:gridCol w="1931437">
                  <a:extLst>
                    <a:ext uri="{9D8B030D-6E8A-4147-A177-3AD203B41FA5}">
                      <a16:colId xmlns="" xmlns:a16="http://schemas.microsoft.com/office/drawing/2014/main" val="1610052662"/>
                    </a:ext>
                  </a:extLst>
                </a:gridCol>
                <a:gridCol w="2090942">
                  <a:extLst>
                    <a:ext uri="{9D8B030D-6E8A-4147-A177-3AD203B41FA5}">
                      <a16:colId xmlns="" xmlns:a16="http://schemas.microsoft.com/office/drawing/2014/main" val="3958606410"/>
                    </a:ext>
                  </a:extLst>
                </a:gridCol>
              </a:tblGrid>
              <a:tr h="87959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 </a:t>
                      </a:r>
                      <a:endParaRPr lang="nb-NO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Total antall</a:t>
                      </a:r>
                      <a:endParaRPr lang="nb-NO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Inviterte</a:t>
                      </a:r>
                      <a:endParaRPr lang="nb-NO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Besvart</a:t>
                      </a:r>
                      <a:endParaRPr lang="nb-NO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Svarprosent</a:t>
                      </a:r>
                      <a:endParaRPr lang="nb-NO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35331723"/>
                  </a:ext>
                </a:extLst>
              </a:tr>
              <a:tr h="87959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Barn (4-5 år)</a:t>
                      </a:r>
                      <a:endParaRPr lang="nb-NO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 </a:t>
                      </a:r>
                      <a:endParaRPr lang="nb-NO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3053</a:t>
                      </a:r>
                      <a:endParaRPr lang="nb-NO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2895</a:t>
                      </a:r>
                      <a:endParaRPr lang="nb-NO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95 %</a:t>
                      </a:r>
                      <a:endParaRPr lang="nb-NO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21378142"/>
                  </a:ext>
                </a:extLst>
              </a:tr>
              <a:tr h="87959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Pedagogisk leder</a:t>
                      </a:r>
                      <a:endParaRPr lang="nb-NO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 </a:t>
                      </a:r>
                      <a:endParaRPr lang="nb-NO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3053</a:t>
                      </a:r>
                      <a:endParaRPr lang="nb-NO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2937</a:t>
                      </a:r>
                      <a:endParaRPr lang="nb-NO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96 %</a:t>
                      </a:r>
                      <a:endParaRPr lang="nb-NO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766806639"/>
                  </a:ext>
                </a:extLst>
              </a:tr>
              <a:tr h="87959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Foreldre 4-5 år</a:t>
                      </a:r>
                      <a:endParaRPr lang="nb-NO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 </a:t>
                      </a:r>
                      <a:endParaRPr lang="nb-NO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3053</a:t>
                      </a:r>
                      <a:endParaRPr lang="nb-NO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2385</a:t>
                      </a:r>
                      <a:endParaRPr lang="nb-NO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78 %</a:t>
                      </a:r>
                      <a:endParaRPr lang="nb-NO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508293638"/>
                  </a:ext>
                </a:extLst>
              </a:tr>
              <a:tr h="87959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Foreldre 0-3 år</a:t>
                      </a:r>
                      <a:endParaRPr lang="nb-NO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3960</a:t>
                      </a:r>
                      <a:endParaRPr lang="nb-NO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3960</a:t>
                      </a:r>
                      <a:endParaRPr lang="nb-NO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2570</a:t>
                      </a:r>
                      <a:endParaRPr lang="nb-NO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65 %</a:t>
                      </a:r>
                      <a:endParaRPr lang="nb-NO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469610280"/>
                  </a:ext>
                </a:extLst>
              </a:tr>
              <a:tr h="87959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Ansatte</a:t>
                      </a:r>
                      <a:endParaRPr lang="nb-NO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2184</a:t>
                      </a:r>
                      <a:endParaRPr lang="nb-NO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2184</a:t>
                      </a:r>
                      <a:endParaRPr lang="nb-NO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2031</a:t>
                      </a:r>
                      <a:endParaRPr lang="nb-NO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93 %</a:t>
                      </a:r>
                      <a:endParaRPr lang="nb-NO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281431026"/>
                  </a:ext>
                </a:extLst>
              </a:tr>
              <a:tr h="87959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Ledere</a:t>
                      </a:r>
                      <a:endParaRPr lang="nb-NO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189</a:t>
                      </a:r>
                      <a:endParaRPr lang="nb-NO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189</a:t>
                      </a:r>
                      <a:endParaRPr lang="nb-NO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187</a:t>
                      </a:r>
                      <a:endParaRPr lang="nb-NO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99 %</a:t>
                      </a:r>
                      <a:endParaRPr lang="nb-NO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17361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8709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622423"/>
              </p:ext>
            </p:extLst>
          </p:nvPr>
        </p:nvGraphicFramePr>
        <p:xfrm>
          <a:off x="1379348" y="2433234"/>
          <a:ext cx="9174997" cy="27372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7151">
                  <a:extLst>
                    <a:ext uri="{9D8B030D-6E8A-4147-A177-3AD203B41FA5}">
                      <a16:colId xmlns="" xmlns:a16="http://schemas.microsoft.com/office/drawing/2014/main" val="495202295"/>
                    </a:ext>
                  </a:extLst>
                </a:gridCol>
                <a:gridCol w="1434655">
                  <a:extLst>
                    <a:ext uri="{9D8B030D-6E8A-4147-A177-3AD203B41FA5}">
                      <a16:colId xmlns="" xmlns:a16="http://schemas.microsoft.com/office/drawing/2014/main" val="921477333"/>
                    </a:ext>
                  </a:extLst>
                </a:gridCol>
                <a:gridCol w="1934493">
                  <a:extLst>
                    <a:ext uri="{9D8B030D-6E8A-4147-A177-3AD203B41FA5}">
                      <a16:colId xmlns="" xmlns:a16="http://schemas.microsoft.com/office/drawing/2014/main" val="2120141017"/>
                    </a:ext>
                  </a:extLst>
                </a:gridCol>
                <a:gridCol w="2238698">
                  <a:extLst>
                    <a:ext uri="{9D8B030D-6E8A-4147-A177-3AD203B41FA5}">
                      <a16:colId xmlns="" xmlns:a16="http://schemas.microsoft.com/office/drawing/2014/main" val="581997207"/>
                    </a:ext>
                  </a:extLst>
                </a:gridCol>
              </a:tblGrid>
              <a:tr h="1368641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Faktor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N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Snitt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Standard-avvik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823809490"/>
                  </a:ext>
                </a:extLst>
              </a:tr>
              <a:tr h="1368641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Trivsel og vennskap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2893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3200" b="1" dirty="0">
                          <a:effectLst/>
                        </a:rPr>
                        <a:t>3,67</a:t>
                      </a:r>
                      <a:endParaRPr lang="nb-NO" sz="3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0,43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932599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4396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Trivsel og vennskap</a:t>
            </a:r>
          </a:p>
        </p:txBody>
      </p:sp>
      <p:pic>
        <p:nvPicPr>
          <p:cNvPr id="4" name="Plassholder for innhold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651898"/>
            <a:ext cx="10972800" cy="442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61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600" dirty="0"/>
              <a:t>Gjennomsnittet til alle barnehager N=144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073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3960137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055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Forskjeller </a:t>
            </a:r>
            <a:r>
              <a:rPr lang="nb-NO" smtClean="0"/>
              <a:t>mellom kommuner</a:t>
            </a:r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925676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1351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115203"/>
              </p:ext>
            </p:extLst>
          </p:nvPr>
        </p:nvGraphicFramePr>
        <p:xfrm>
          <a:off x="838200" y="2479729"/>
          <a:ext cx="9669650" cy="17958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3319">
                  <a:extLst>
                    <a:ext uri="{9D8B030D-6E8A-4147-A177-3AD203B41FA5}">
                      <a16:colId xmlns="" xmlns:a16="http://schemas.microsoft.com/office/drawing/2014/main" val="2071063168"/>
                    </a:ext>
                  </a:extLst>
                </a:gridCol>
                <a:gridCol w="1456840">
                  <a:extLst>
                    <a:ext uri="{9D8B030D-6E8A-4147-A177-3AD203B41FA5}">
                      <a16:colId xmlns="" xmlns:a16="http://schemas.microsoft.com/office/drawing/2014/main" val="1255355577"/>
                    </a:ext>
                  </a:extLst>
                </a:gridCol>
                <a:gridCol w="2169763">
                  <a:extLst>
                    <a:ext uri="{9D8B030D-6E8A-4147-A177-3AD203B41FA5}">
                      <a16:colId xmlns="" xmlns:a16="http://schemas.microsoft.com/office/drawing/2014/main" val="3267874330"/>
                    </a:ext>
                  </a:extLst>
                </a:gridCol>
                <a:gridCol w="2479728">
                  <a:extLst>
                    <a:ext uri="{9D8B030D-6E8A-4147-A177-3AD203B41FA5}">
                      <a16:colId xmlns="" xmlns:a16="http://schemas.microsoft.com/office/drawing/2014/main" val="1484184935"/>
                    </a:ext>
                  </a:extLst>
                </a:gridCol>
              </a:tblGrid>
              <a:tr h="897943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Faktor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N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Snitt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Standardavvik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448314624"/>
                  </a:ext>
                </a:extLst>
              </a:tr>
              <a:tr h="897943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Erting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2889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3,25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0,84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237001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71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4" name="table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6505" y="2185262"/>
            <a:ext cx="10815895" cy="213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23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400" b="1" dirty="0"/>
              <a:t>Forskjeller mellom barnehagene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4733188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2346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Forskjeller mellom kommuner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8964105"/>
              </p:ext>
            </p:extLst>
          </p:nvPr>
        </p:nvGraphicFramePr>
        <p:xfrm>
          <a:off x="609600" y="1417637"/>
          <a:ext cx="10972800" cy="5122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7975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4267" dirty="0"/>
              <a:t>Kultur for læring – overordnede målsettinger: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nb-NO" dirty="0"/>
              <a:t>Barn skal realisere sitt potensial for læring og utvikling og forberedes på framtidens samfunn.</a:t>
            </a:r>
          </a:p>
          <a:p>
            <a:pPr lvl="0"/>
            <a:r>
              <a:rPr lang="nb-NO" dirty="0"/>
              <a:t>Ansattes, lederes og eieres kompetanse skal økes gjennom kollektiv og samordnet kompetanseutvikling i profesjonelle læringsfellesskap.</a:t>
            </a:r>
          </a:p>
          <a:p>
            <a:pPr lvl="0"/>
            <a:r>
              <a:rPr lang="nb-NO" dirty="0"/>
              <a:t>Ulike kartleggingsresultater og andre data skal brukes aktivt for å forbedre den pedagogiske praksis.</a:t>
            </a:r>
          </a:p>
          <a:p>
            <a:pPr lvl="0"/>
            <a:r>
              <a:rPr lang="nb-NO" dirty="0"/>
              <a:t>Styrende myndigheter, forvaltningen, høyere utdanning og interesseorganisasjoner har et nærmere og mer forpliktende samarbeid.</a:t>
            </a:r>
          </a:p>
          <a:p>
            <a:pPr lvl="0"/>
            <a:endParaRPr lang="nb-NO" dirty="0"/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4294967295"/>
          </p:nvPr>
        </p:nvSpPr>
        <p:spPr>
          <a:xfrm>
            <a:off x="525543" y="6213309"/>
            <a:ext cx="5541963" cy="38404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nb-NO" dirty="0" err="1"/>
              <a:t>SePU</a:t>
            </a:r>
            <a:r>
              <a:rPr lang="nb-NO" dirty="0"/>
              <a:t> (Senter for praksisrettet utdanningsforskning)</a:t>
            </a:r>
          </a:p>
        </p:txBody>
      </p:sp>
    </p:spTree>
    <p:extLst>
      <p:ext uri="{BB962C8B-B14F-4D97-AF65-F5344CB8AC3E}">
        <p14:creationId xmlns:p14="http://schemas.microsoft.com/office/powerpoint/2010/main" val="70035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005930"/>
              </p:ext>
            </p:extLst>
          </p:nvPr>
        </p:nvGraphicFramePr>
        <p:xfrm>
          <a:off x="838200" y="2169763"/>
          <a:ext cx="10367074" cy="23330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56599">
                  <a:extLst>
                    <a:ext uri="{9D8B030D-6E8A-4147-A177-3AD203B41FA5}">
                      <a16:colId xmlns="" xmlns:a16="http://schemas.microsoft.com/office/drawing/2014/main" val="2551086622"/>
                    </a:ext>
                  </a:extLst>
                </a:gridCol>
                <a:gridCol w="1836825">
                  <a:extLst>
                    <a:ext uri="{9D8B030D-6E8A-4147-A177-3AD203B41FA5}">
                      <a16:colId xmlns="" xmlns:a16="http://schemas.microsoft.com/office/drawing/2014/main" val="951229832"/>
                    </a:ext>
                  </a:extLst>
                </a:gridCol>
                <a:gridCol w="1836825">
                  <a:extLst>
                    <a:ext uri="{9D8B030D-6E8A-4147-A177-3AD203B41FA5}">
                      <a16:colId xmlns="" xmlns:a16="http://schemas.microsoft.com/office/drawing/2014/main" val="1851704384"/>
                    </a:ext>
                  </a:extLst>
                </a:gridCol>
                <a:gridCol w="1836825">
                  <a:extLst>
                    <a:ext uri="{9D8B030D-6E8A-4147-A177-3AD203B41FA5}">
                      <a16:colId xmlns="" xmlns:a16="http://schemas.microsoft.com/office/drawing/2014/main" val="534395910"/>
                    </a:ext>
                  </a:extLst>
                </a:gridCol>
              </a:tblGrid>
              <a:tr h="1052926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800" dirty="0">
                          <a:effectLst/>
                        </a:rPr>
                        <a:t>Faktor</a:t>
                      </a:r>
                      <a:endParaRPr lang="nb-NO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800">
                          <a:effectLst/>
                        </a:rPr>
                        <a:t>N</a:t>
                      </a:r>
                      <a:endParaRPr lang="nb-NO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800">
                          <a:effectLst/>
                        </a:rPr>
                        <a:t>Snitt</a:t>
                      </a:r>
                      <a:endParaRPr lang="nb-NO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800" dirty="0">
                          <a:effectLst/>
                        </a:rPr>
                        <a:t>Standardavvik</a:t>
                      </a:r>
                      <a:endParaRPr lang="nb-NO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909684896"/>
                  </a:ext>
                </a:extLst>
              </a:tr>
              <a:tr h="1052926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800">
                          <a:effectLst/>
                        </a:rPr>
                        <a:t>Relasjon til voksen</a:t>
                      </a:r>
                      <a:endParaRPr lang="nb-NO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800" dirty="0">
                          <a:effectLst/>
                        </a:rPr>
                        <a:t>2892</a:t>
                      </a:r>
                      <a:endParaRPr lang="nb-NO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800">
                          <a:effectLst/>
                        </a:rPr>
                        <a:t>3,61</a:t>
                      </a:r>
                      <a:endParaRPr lang="nb-NO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800" dirty="0">
                          <a:effectLst/>
                        </a:rPr>
                        <a:t>0,45</a:t>
                      </a:r>
                      <a:endParaRPr lang="nb-NO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468692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8447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6259" y="274637"/>
            <a:ext cx="7981626" cy="611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7246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Gjennkjennelse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6519448"/>
              </p:ext>
            </p:extLst>
          </p:nvPr>
        </p:nvGraphicFramePr>
        <p:xfrm>
          <a:off x="838200" y="1596325"/>
          <a:ext cx="10515601" cy="4646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49642">
                  <a:extLst>
                    <a:ext uri="{9D8B030D-6E8A-4147-A177-3AD203B41FA5}">
                      <a16:colId xmlns="" xmlns:a16="http://schemas.microsoft.com/office/drawing/2014/main" val="1125026430"/>
                    </a:ext>
                  </a:extLst>
                </a:gridCol>
                <a:gridCol w="1308403">
                  <a:extLst>
                    <a:ext uri="{9D8B030D-6E8A-4147-A177-3AD203B41FA5}">
                      <a16:colId xmlns="" xmlns:a16="http://schemas.microsoft.com/office/drawing/2014/main" val="610256329"/>
                    </a:ext>
                  </a:extLst>
                </a:gridCol>
                <a:gridCol w="1308403">
                  <a:extLst>
                    <a:ext uri="{9D8B030D-6E8A-4147-A177-3AD203B41FA5}">
                      <a16:colId xmlns="" xmlns:a16="http://schemas.microsoft.com/office/drawing/2014/main" val="413584011"/>
                    </a:ext>
                  </a:extLst>
                </a:gridCol>
                <a:gridCol w="1884773">
                  <a:extLst>
                    <a:ext uri="{9D8B030D-6E8A-4147-A177-3AD203B41FA5}">
                      <a16:colId xmlns="" xmlns:a16="http://schemas.microsoft.com/office/drawing/2014/main" val="4054719851"/>
                    </a:ext>
                  </a:extLst>
                </a:gridCol>
                <a:gridCol w="2364380">
                  <a:extLst>
                    <a:ext uri="{9D8B030D-6E8A-4147-A177-3AD203B41FA5}">
                      <a16:colId xmlns="" xmlns:a16="http://schemas.microsoft.com/office/drawing/2014/main" val="984242972"/>
                    </a:ext>
                  </a:extLst>
                </a:gridCol>
              </a:tblGrid>
              <a:tr h="1208868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Faktor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N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Snitt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Standardavvik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Cohens D mellom laveste og høyeste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308293038"/>
                  </a:ext>
                </a:extLst>
              </a:tr>
              <a:tr h="758921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Gjenkjennelse av tall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2888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0,82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0,31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2,10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930439954"/>
                  </a:ext>
                </a:extLst>
              </a:tr>
              <a:tr h="997785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Gjenkjennelse av geometriske figurer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2889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0,59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0,25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3,20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510486393"/>
                  </a:ext>
                </a:extLst>
              </a:tr>
              <a:tr h="758921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Gjenkjennelse av bokstaver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2879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0,70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0,38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2,60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722450412"/>
                  </a:ext>
                </a:extLst>
              </a:tr>
              <a:tr h="758921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Gjenkjennelse av ord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2851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0,46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0,39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1,55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2777393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1494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793849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1857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0856570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64816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246881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42644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676346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10307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76815665-5014-7749-AE25-FF385112D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Drøfting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8156C72A-B610-6B41-A0D5-DB7819BFF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Hvordan kan de store forskjellene mellom barnehagene forklares?</a:t>
            </a:r>
          </a:p>
        </p:txBody>
      </p:sp>
    </p:spTree>
    <p:extLst>
      <p:ext uri="{BB962C8B-B14F-4D97-AF65-F5344CB8AC3E}">
        <p14:creationId xmlns:p14="http://schemas.microsoft.com/office/powerpoint/2010/main" val="10537432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0160224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90519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400" b="1" dirty="0"/>
              <a:t>Kjønnsforskjeller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8017963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509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400" dirty="0"/>
              <a:t>Kultur i barnehagen </a:t>
            </a:r>
            <a:r>
              <a:rPr lang="nb-NO" sz="3600" dirty="0"/>
              <a:t>(Reeves, 2009)</a:t>
            </a:r>
            <a:endParaRPr lang="nb-NO" sz="4267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/>
              <a:t>Kultur kan defineres som; ”den måten vi gjøre ting på her”.</a:t>
            </a:r>
          </a:p>
          <a:p>
            <a:r>
              <a:rPr lang="nb-NO" sz="2800" dirty="0"/>
              <a:t>Webster Dictionary: ”Kulturen er den atferden som er vanlig for en gruppe av mennesker”</a:t>
            </a:r>
          </a:p>
          <a:p>
            <a:r>
              <a:rPr lang="nb-NO" sz="2800" dirty="0"/>
              <a:t>Dette innebærer at kulturen i en barnehage sjelden er å finne i visjoner eller plandokumenter.</a:t>
            </a:r>
          </a:p>
          <a:p>
            <a:r>
              <a:rPr lang="nb-NO" sz="2800" dirty="0"/>
              <a:t>Strategiske endringer uten kulturelle endringer er en øvelse i meningsløshet og frustrasjon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3516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400" b="1" dirty="0"/>
              <a:t>Kjønnsforskjeller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8826141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39408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400" dirty="0"/>
              <a:t>Mors utdanningsnivå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251050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57927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400" dirty="0"/>
              <a:t>Mors utdanningsnivå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4915265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81770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Pedagogisk leder</a:t>
            </a:r>
          </a:p>
        </p:txBody>
      </p:sp>
      <p:sp>
        <p:nvSpPr>
          <p:cNvPr id="5" name="Undertit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41923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Sosiale ferdigheter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4596812"/>
              </p:ext>
            </p:extLst>
          </p:nvPr>
        </p:nvGraphicFramePr>
        <p:xfrm>
          <a:off x="609600" y="2262753"/>
          <a:ext cx="10471687" cy="3291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7820">
                  <a:extLst>
                    <a:ext uri="{9D8B030D-6E8A-4147-A177-3AD203B41FA5}">
                      <a16:colId xmlns="" xmlns:a16="http://schemas.microsoft.com/office/drawing/2014/main" val="1306164994"/>
                    </a:ext>
                  </a:extLst>
                </a:gridCol>
                <a:gridCol w="1881289">
                  <a:extLst>
                    <a:ext uri="{9D8B030D-6E8A-4147-A177-3AD203B41FA5}">
                      <a16:colId xmlns="" xmlns:a16="http://schemas.microsoft.com/office/drawing/2014/main" val="2554287578"/>
                    </a:ext>
                  </a:extLst>
                </a:gridCol>
                <a:gridCol w="1881289">
                  <a:extLst>
                    <a:ext uri="{9D8B030D-6E8A-4147-A177-3AD203B41FA5}">
                      <a16:colId xmlns="" xmlns:a16="http://schemas.microsoft.com/office/drawing/2014/main" val="3042994784"/>
                    </a:ext>
                  </a:extLst>
                </a:gridCol>
                <a:gridCol w="1881289">
                  <a:extLst>
                    <a:ext uri="{9D8B030D-6E8A-4147-A177-3AD203B41FA5}">
                      <a16:colId xmlns="" xmlns:a16="http://schemas.microsoft.com/office/drawing/2014/main" val="3482158598"/>
                    </a:ext>
                  </a:extLst>
                </a:gridCol>
              </a:tblGrid>
              <a:tr h="670636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Faktor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N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Snitt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Standardavvik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57531138"/>
                  </a:ext>
                </a:extLst>
              </a:tr>
              <a:tr h="670636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Sosiale ferdigheter: selvkontroll og empati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2936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2,90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0,60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336192153"/>
                  </a:ext>
                </a:extLst>
              </a:tr>
              <a:tr h="670636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Sosiale ferdigheter: selvhevdelse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2934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3,00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0,57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439392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4891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Selvkontroll og empati</a:t>
            </a:r>
          </a:p>
        </p:txBody>
      </p:sp>
      <p:pic>
        <p:nvPicPr>
          <p:cNvPr id="4" name="Plassholder for innhold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623060"/>
            <a:ext cx="10972800" cy="448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8864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387633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86346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4288150"/>
              </p:ext>
            </p:extLst>
          </p:nvPr>
        </p:nvGraphicFramePr>
        <p:xfrm>
          <a:off x="609600" y="2417735"/>
          <a:ext cx="10657669" cy="2092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13563">
                  <a:extLst>
                    <a:ext uri="{9D8B030D-6E8A-4147-A177-3AD203B41FA5}">
                      <a16:colId xmlns="" xmlns:a16="http://schemas.microsoft.com/office/drawing/2014/main" val="1100156806"/>
                    </a:ext>
                  </a:extLst>
                </a:gridCol>
                <a:gridCol w="1914702">
                  <a:extLst>
                    <a:ext uri="{9D8B030D-6E8A-4147-A177-3AD203B41FA5}">
                      <a16:colId xmlns="" xmlns:a16="http://schemas.microsoft.com/office/drawing/2014/main" val="1927549314"/>
                    </a:ext>
                  </a:extLst>
                </a:gridCol>
                <a:gridCol w="1914702">
                  <a:extLst>
                    <a:ext uri="{9D8B030D-6E8A-4147-A177-3AD203B41FA5}">
                      <a16:colId xmlns="" xmlns:a16="http://schemas.microsoft.com/office/drawing/2014/main" val="2802793242"/>
                    </a:ext>
                  </a:extLst>
                </a:gridCol>
                <a:gridCol w="1914702">
                  <a:extLst>
                    <a:ext uri="{9D8B030D-6E8A-4147-A177-3AD203B41FA5}">
                      <a16:colId xmlns="" xmlns:a16="http://schemas.microsoft.com/office/drawing/2014/main" val="221493675"/>
                    </a:ext>
                  </a:extLst>
                </a:gridCol>
              </a:tblGrid>
              <a:tr h="1046136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Faktor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N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Snitt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Standardavvik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98692734"/>
                  </a:ext>
                </a:extLst>
              </a:tr>
              <a:tr h="1046136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Språklige ferdigheter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2933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4,21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0,74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204165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187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b="1" dirty="0"/>
              <a:t>Spredning i språklige ferdigheter</a:t>
            </a:r>
          </a:p>
        </p:txBody>
      </p:sp>
      <p:pic>
        <p:nvPicPr>
          <p:cNvPr id="4" name="Plassholder for innhold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10"/>
          <a:stretch/>
        </p:blipFill>
        <p:spPr bwMode="auto">
          <a:xfrm>
            <a:off x="1177871" y="1417637"/>
            <a:ext cx="9546956" cy="469054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862221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400" dirty="0"/>
              <a:t>Forskjeller mellom barnehager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0211637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0824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b-NO" sz="4400" b="1" dirty="0"/>
              <a:t>Kultur spiser tiltak og strategier til frokost</a:t>
            </a:r>
          </a:p>
        </p:txBody>
      </p:sp>
    </p:spTree>
    <p:extLst>
      <p:ext uri="{BB962C8B-B14F-4D97-AF65-F5344CB8AC3E}">
        <p14:creationId xmlns:p14="http://schemas.microsoft.com/office/powerpoint/2010/main" val="676659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2013979"/>
              </p:ext>
            </p:extLst>
          </p:nvPr>
        </p:nvGraphicFramePr>
        <p:xfrm>
          <a:off x="609599" y="2262753"/>
          <a:ext cx="10425192" cy="19685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06384">
                  <a:extLst>
                    <a:ext uri="{9D8B030D-6E8A-4147-A177-3AD203B41FA5}">
                      <a16:colId xmlns="" xmlns:a16="http://schemas.microsoft.com/office/drawing/2014/main" val="65073242"/>
                    </a:ext>
                  </a:extLst>
                </a:gridCol>
                <a:gridCol w="1872936">
                  <a:extLst>
                    <a:ext uri="{9D8B030D-6E8A-4147-A177-3AD203B41FA5}">
                      <a16:colId xmlns="" xmlns:a16="http://schemas.microsoft.com/office/drawing/2014/main" val="3313705792"/>
                    </a:ext>
                  </a:extLst>
                </a:gridCol>
                <a:gridCol w="1872936">
                  <a:extLst>
                    <a:ext uri="{9D8B030D-6E8A-4147-A177-3AD203B41FA5}">
                      <a16:colId xmlns="" xmlns:a16="http://schemas.microsoft.com/office/drawing/2014/main" val="527663724"/>
                    </a:ext>
                  </a:extLst>
                </a:gridCol>
                <a:gridCol w="1872936">
                  <a:extLst>
                    <a:ext uri="{9D8B030D-6E8A-4147-A177-3AD203B41FA5}">
                      <a16:colId xmlns="" xmlns:a16="http://schemas.microsoft.com/office/drawing/2014/main" val="2189614431"/>
                    </a:ext>
                  </a:extLst>
                </a:gridCol>
              </a:tblGrid>
              <a:tr h="937374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Faktor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N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Snitt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Standard-avvik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903086047"/>
                  </a:ext>
                </a:extLst>
              </a:tr>
              <a:tr h="937374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Motorikk og fysisk aktivitet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2932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3,44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0,58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015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349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118618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02326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5091699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17159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Korrelasjoner</a:t>
            </a:r>
          </a:p>
        </p:txBody>
      </p:sp>
      <p:graphicFrame>
        <p:nvGraphicFramePr>
          <p:cNvPr id="9" name="Plassholder for innhold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249107"/>
              </p:ext>
            </p:extLst>
          </p:nvPr>
        </p:nvGraphicFramePr>
        <p:xfrm>
          <a:off x="1239864" y="1417637"/>
          <a:ext cx="9438467" cy="51175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7357">
                  <a:extLst>
                    <a:ext uri="{9D8B030D-6E8A-4147-A177-3AD203B41FA5}">
                      <a16:colId xmlns="" xmlns:a16="http://schemas.microsoft.com/office/drawing/2014/main" val="1910875245"/>
                    </a:ext>
                  </a:extLst>
                </a:gridCol>
                <a:gridCol w="2360370">
                  <a:extLst>
                    <a:ext uri="{9D8B030D-6E8A-4147-A177-3AD203B41FA5}">
                      <a16:colId xmlns="" xmlns:a16="http://schemas.microsoft.com/office/drawing/2014/main" val="3007487708"/>
                    </a:ext>
                  </a:extLst>
                </a:gridCol>
                <a:gridCol w="2360370">
                  <a:extLst>
                    <a:ext uri="{9D8B030D-6E8A-4147-A177-3AD203B41FA5}">
                      <a16:colId xmlns="" xmlns:a16="http://schemas.microsoft.com/office/drawing/2014/main" val="2176743866"/>
                    </a:ext>
                  </a:extLst>
                </a:gridCol>
                <a:gridCol w="2360370">
                  <a:extLst>
                    <a:ext uri="{9D8B030D-6E8A-4147-A177-3AD203B41FA5}">
                      <a16:colId xmlns="" xmlns:a16="http://schemas.microsoft.com/office/drawing/2014/main" val="3542280006"/>
                    </a:ext>
                  </a:extLst>
                </a:gridCol>
              </a:tblGrid>
              <a:tr h="1113228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 </a:t>
                      </a:r>
                      <a:endParaRPr lang="nb-NO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Språklige ferdigheter	</a:t>
                      </a:r>
                      <a:endParaRPr lang="nb-NO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Sosiale ferdigheter	</a:t>
                      </a:r>
                      <a:endParaRPr lang="nb-NO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Motorikk og fysikk</a:t>
                      </a:r>
                      <a:endParaRPr lang="nb-NO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611160943"/>
                  </a:ext>
                </a:extLst>
              </a:tr>
              <a:tr h="954196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Språklige ferdigheter</a:t>
                      </a:r>
                      <a:endParaRPr lang="nb-NO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3600" dirty="0">
                          <a:effectLst/>
                        </a:rPr>
                        <a:t>-</a:t>
                      </a:r>
                      <a:endParaRPr lang="nb-NO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3600">
                          <a:effectLst/>
                        </a:rPr>
                        <a:t> </a:t>
                      </a:r>
                      <a:endParaRPr lang="nb-NO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3600" dirty="0">
                          <a:effectLst/>
                        </a:rPr>
                        <a:t> </a:t>
                      </a:r>
                      <a:endParaRPr lang="nb-NO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107539964"/>
                  </a:ext>
                </a:extLst>
              </a:tr>
              <a:tr h="954196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Sosiale ferdigheter</a:t>
                      </a:r>
                      <a:endParaRPr lang="nb-NO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,599</a:t>
                      </a:r>
                      <a:r>
                        <a:rPr lang="nb-NO" sz="2400" baseline="30000" dirty="0">
                          <a:effectLst/>
                        </a:rPr>
                        <a:t>**</a:t>
                      </a:r>
                      <a:endParaRPr lang="nb-NO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4000" dirty="0">
                          <a:effectLst/>
                        </a:rPr>
                        <a:t>-</a:t>
                      </a:r>
                      <a:endParaRPr lang="nb-NO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3600" dirty="0">
                          <a:effectLst/>
                        </a:rPr>
                        <a:t> </a:t>
                      </a:r>
                      <a:endParaRPr lang="nb-NO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940801766"/>
                  </a:ext>
                </a:extLst>
              </a:tr>
              <a:tr h="954196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Motorikk og fysikk</a:t>
                      </a:r>
                      <a:endParaRPr lang="nb-NO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,466</a:t>
                      </a:r>
                      <a:r>
                        <a:rPr lang="nb-NO" sz="2400" baseline="30000" dirty="0">
                          <a:effectLst/>
                        </a:rPr>
                        <a:t>**</a:t>
                      </a:r>
                      <a:endParaRPr lang="nb-NO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,423</a:t>
                      </a:r>
                      <a:r>
                        <a:rPr lang="nb-NO" sz="2400" baseline="30000" dirty="0">
                          <a:effectLst/>
                        </a:rPr>
                        <a:t>**</a:t>
                      </a:r>
                      <a:endParaRPr lang="nb-NO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3600" dirty="0">
                          <a:effectLst/>
                        </a:rPr>
                        <a:t>-</a:t>
                      </a:r>
                      <a:endParaRPr lang="nb-NO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555451761"/>
                  </a:ext>
                </a:extLst>
              </a:tr>
              <a:tr h="883361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nb-NO" sz="900" dirty="0">
                          <a:solidFill>
                            <a:schemeClr val="tx1"/>
                          </a:solidFill>
                          <a:effectLst/>
                        </a:rPr>
                        <a:t>**. p &lt; 0.01  (2-tailed).</a:t>
                      </a:r>
                      <a:endParaRPr lang="nb-NO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b-NO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b-NO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b-NO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442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5329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1B355713-5B0E-BC49-91A5-D97E1B0B5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Drøfting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FECDC547-F4AC-5F4D-9F25-B77F38676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Hvorfor er sammenhengene så sterke?</a:t>
            </a:r>
          </a:p>
        </p:txBody>
      </p:sp>
    </p:spTree>
    <p:extLst>
      <p:ext uri="{BB962C8B-B14F-4D97-AF65-F5344CB8AC3E}">
        <p14:creationId xmlns:p14="http://schemas.microsoft.com/office/powerpoint/2010/main" val="3113303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0203123"/>
              </p:ext>
            </p:extLst>
          </p:nvPr>
        </p:nvGraphicFramePr>
        <p:xfrm>
          <a:off x="609599" y="2247254"/>
          <a:ext cx="10502685" cy="24488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42111">
                  <a:extLst>
                    <a:ext uri="{9D8B030D-6E8A-4147-A177-3AD203B41FA5}">
                      <a16:colId xmlns="" xmlns:a16="http://schemas.microsoft.com/office/drawing/2014/main" val="1547367469"/>
                    </a:ext>
                  </a:extLst>
                </a:gridCol>
                <a:gridCol w="1886858">
                  <a:extLst>
                    <a:ext uri="{9D8B030D-6E8A-4147-A177-3AD203B41FA5}">
                      <a16:colId xmlns="" xmlns:a16="http://schemas.microsoft.com/office/drawing/2014/main" val="3677187443"/>
                    </a:ext>
                  </a:extLst>
                </a:gridCol>
                <a:gridCol w="1886858">
                  <a:extLst>
                    <a:ext uri="{9D8B030D-6E8A-4147-A177-3AD203B41FA5}">
                      <a16:colId xmlns="" xmlns:a16="http://schemas.microsoft.com/office/drawing/2014/main" val="1272815933"/>
                    </a:ext>
                  </a:extLst>
                </a:gridCol>
                <a:gridCol w="1886858">
                  <a:extLst>
                    <a:ext uri="{9D8B030D-6E8A-4147-A177-3AD203B41FA5}">
                      <a16:colId xmlns="" xmlns:a16="http://schemas.microsoft.com/office/drawing/2014/main" val="3013072455"/>
                    </a:ext>
                  </a:extLst>
                </a:gridCol>
              </a:tblGrid>
              <a:tr h="675802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Faktor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N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Snitt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Standardavvik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70268075"/>
                  </a:ext>
                </a:extLst>
              </a:tr>
              <a:tr h="675802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Relasjon: nærhet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2929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3,50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0,44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85077818"/>
                  </a:ext>
                </a:extLst>
              </a:tr>
              <a:tr h="675802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Relasjon: konflikt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2928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3,76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0,40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108717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7194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Relasjon: nærhet</a:t>
            </a:r>
          </a:p>
        </p:txBody>
      </p:sp>
      <p:pic>
        <p:nvPicPr>
          <p:cNvPr id="4" name="Plassholder for innhold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683276"/>
            <a:ext cx="10972800" cy="4359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13265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400" dirty="0"/>
              <a:t>Variasjoner mellom barnehager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9838677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85720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Korrelasjoner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3324344"/>
              </p:ext>
            </p:extLst>
          </p:nvPr>
        </p:nvGraphicFramePr>
        <p:xfrm>
          <a:off x="609600" y="1689315"/>
          <a:ext cx="10972800" cy="32054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7518">
                  <a:extLst>
                    <a:ext uri="{9D8B030D-6E8A-4147-A177-3AD203B41FA5}">
                      <a16:colId xmlns="" xmlns:a16="http://schemas.microsoft.com/office/drawing/2014/main" val="3808801527"/>
                    </a:ext>
                  </a:extLst>
                </a:gridCol>
                <a:gridCol w="1484511">
                  <a:extLst>
                    <a:ext uri="{9D8B030D-6E8A-4147-A177-3AD203B41FA5}">
                      <a16:colId xmlns="" xmlns:a16="http://schemas.microsoft.com/office/drawing/2014/main" val="1922812895"/>
                    </a:ext>
                  </a:extLst>
                </a:gridCol>
                <a:gridCol w="1508730">
                  <a:extLst>
                    <a:ext uri="{9D8B030D-6E8A-4147-A177-3AD203B41FA5}">
                      <a16:colId xmlns="" xmlns:a16="http://schemas.microsoft.com/office/drawing/2014/main" val="3895565431"/>
                    </a:ext>
                  </a:extLst>
                </a:gridCol>
                <a:gridCol w="1698835">
                  <a:extLst>
                    <a:ext uri="{9D8B030D-6E8A-4147-A177-3AD203B41FA5}">
                      <a16:colId xmlns="" xmlns:a16="http://schemas.microsoft.com/office/drawing/2014/main" val="3901612015"/>
                    </a:ext>
                  </a:extLst>
                </a:gridCol>
                <a:gridCol w="1795705">
                  <a:extLst>
                    <a:ext uri="{9D8B030D-6E8A-4147-A177-3AD203B41FA5}">
                      <a16:colId xmlns="" xmlns:a16="http://schemas.microsoft.com/office/drawing/2014/main" val="404262089"/>
                    </a:ext>
                  </a:extLst>
                </a:gridCol>
                <a:gridCol w="1453030">
                  <a:extLst>
                    <a:ext uri="{9D8B030D-6E8A-4147-A177-3AD203B41FA5}">
                      <a16:colId xmlns="" xmlns:a16="http://schemas.microsoft.com/office/drawing/2014/main" val="347960077"/>
                    </a:ext>
                  </a:extLst>
                </a:gridCol>
                <a:gridCol w="1524471">
                  <a:extLst>
                    <a:ext uri="{9D8B030D-6E8A-4147-A177-3AD203B41FA5}">
                      <a16:colId xmlns="" xmlns:a16="http://schemas.microsoft.com/office/drawing/2014/main" val="1454752887"/>
                    </a:ext>
                  </a:extLst>
                </a:gridCol>
              </a:tblGrid>
              <a:tr h="1431726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 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Nærhet 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Konflikt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Selv-kontroll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Selv-hevdelse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Språk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Motorisk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249162022"/>
                  </a:ext>
                </a:extLst>
              </a:tr>
              <a:tr h="88684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Nærhet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1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,19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,50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,59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,46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,34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651591772"/>
                  </a:ext>
                </a:extLst>
              </a:tr>
              <a:tr h="88684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Konflikt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 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1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,46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,16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,13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,07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93051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58871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Kjønnsforskjeller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6409558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5587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367605"/>
              </p:ext>
            </p:extLst>
          </p:nvPr>
        </p:nvGraphicFramePr>
        <p:xfrm>
          <a:off x="295835" y="0"/>
          <a:ext cx="11591364" cy="6904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2948">
                  <a:extLst>
                    <a:ext uri="{9D8B030D-6E8A-4147-A177-3AD203B41FA5}">
                      <a16:colId xmlns="" xmlns:a16="http://schemas.microsoft.com/office/drawing/2014/main" val="1638222338"/>
                    </a:ext>
                  </a:extLst>
                </a:gridCol>
                <a:gridCol w="3864208">
                  <a:extLst>
                    <a:ext uri="{9D8B030D-6E8A-4147-A177-3AD203B41FA5}">
                      <a16:colId xmlns="" xmlns:a16="http://schemas.microsoft.com/office/drawing/2014/main" val="3922190883"/>
                    </a:ext>
                  </a:extLst>
                </a:gridCol>
                <a:gridCol w="3864208">
                  <a:extLst>
                    <a:ext uri="{9D8B030D-6E8A-4147-A177-3AD203B41FA5}">
                      <a16:colId xmlns="" xmlns:a16="http://schemas.microsoft.com/office/drawing/2014/main" val="3220339125"/>
                    </a:ext>
                  </a:extLst>
                </a:gridCol>
              </a:tblGrid>
              <a:tr h="1074043">
                <a:tc>
                  <a:txBody>
                    <a:bodyPr/>
                    <a:lstStyle/>
                    <a:p>
                      <a:pPr marR="46990" algn="l" hangingPunct="0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nb-NO" sz="2400" dirty="0">
                          <a:effectLst/>
                        </a:rPr>
                        <a:t>Barnehager med høy kvalitet</a:t>
                      </a:r>
                      <a:endParaRPr lang="nb-NO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 hangingPunct="0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nb-NO" sz="2400">
                          <a:effectLst/>
                        </a:rPr>
                        <a:t>Barnehager med god kvalitet</a:t>
                      </a:r>
                      <a:endParaRPr lang="nb-NO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 hangingPunct="0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nb-NO" sz="2400" dirty="0">
                          <a:effectLst/>
                        </a:rPr>
                        <a:t>Barnehager med lav kvalitet</a:t>
                      </a:r>
                      <a:endParaRPr lang="nb-NO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89112335"/>
                  </a:ext>
                </a:extLst>
              </a:tr>
              <a:tr h="908959">
                <a:tc>
                  <a:txBody>
                    <a:bodyPr/>
                    <a:lstStyle/>
                    <a:p>
                      <a:pPr marR="46990"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</a:rPr>
                        <a:t>God interaksjon og kommunikasjon voksen-barn</a:t>
                      </a:r>
                      <a:endParaRPr lang="nb-NO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</a:rPr>
                        <a:t>Dialog barn - voksen i sentrum</a:t>
                      </a:r>
                      <a:endParaRPr lang="nb-NO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</a:rPr>
                        <a:t>Tilbaketrukket, kontrollerende voksenrolle </a:t>
                      </a:r>
                      <a:endParaRPr lang="nb-NO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265110269"/>
                  </a:ext>
                </a:extLst>
              </a:tr>
              <a:tr h="1973190">
                <a:tc>
                  <a:txBody>
                    <a:bodyPr/>
                    <a:lstStyle/>
                    <a:p>
                      <a:pPr marR="46990"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</a:rPr>
                        <a:t>Klare mål for aktiviteter med utviklingsperspektiv ut fra rammeplanens temaer. </a:t>
                      </a:r>
                      <a:endParaRPr lang="nb-NO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</a:rPr>
                        <a:t>Fravær av bevisste planlagte læring- og utviklingsprosesser, samt fravær av utfordringer og bevisst utviklingsforståelse i lys av rammeplanens intensjoner</a:t>
                      </a:r>
                      <a:endParaRPr lang="nb-NO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</a:rPr>
                        <a:t>Ikke klare mål for aktiviteter. Enten meget voksenstyrt eller meget barnestyrt. Adskilt voksen og barneaktiviteter </a:t>
                      </a:r>
                      <a:endParaRPr lang="nb-NO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533833334"/>
                  </a:ext>
                </a:extLst>
              </a:tr>
              <a:tr h="1627405">
                <a:tc>
                  <a:txBody>
                    <a:bodyPr/>
                    <a:lstStyle/>
                    <a:p>
                      <a:pPr marR="46990"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</a:rPr>
                        <a:t>Læringsfellesskap rikt på materiale, stimuli og utfordringer.</a:t>
                      </a:r>
                      <a:endParaRPr lang="nb-NO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</a:rPr>
                        <a:t>Læringsfellesskapet preges av at barna leker på egen hånd og får muligheter for å utvikle seg sosialt i barnegrupper. Barne- initierte aktiviteter i fokus</a:t>
                      </a:r>
                      <a:endParaRPr lang="nb-NO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</a:rPr>
                        <a:t>Læringsfellesskapet kjennetegnes av å være meget strukturert eller helt ustrukturert. </a:t>
                      </a:r>
                      <a:endParaRPr lang="nb-NO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36669827"/>
                  </a:ext>
                </a:extLst>
              </a:tr>
              <a:tr h="1297743">
                <a:tc>
                  <a:txBody>
                    <a:bodyPr/>
                    <a:lstStyle/>
                    <a:p>
                      <a:pPr marR="46990"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</a:rPr>
                        <a:t>Pedagogisk bevissthet og innsikt i barns intensjoner og forholder seg nysgjerrig til deres interesser og opplevelser.</a:t>
                      </a:r>
                      <a:endParaRPr lang="nb-NO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</a:rPr>
                        <a:t>Pedagogisk forståelse som bygger på respekt for barns initiativer og et syn på barn som det «kompetente barn».</a:t>
                      </a:r>
                      <a:endParaRPr lang="nb-NO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</a:rPr>
                        <a:t>En reaktiv praksis hvor konflikthåndtering tar stor plass.</a:t>
                      </a:r>
                      <a:endParaRPr lang="nb-NO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61384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73244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Kjønnsforskjeller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337250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607653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5DE54830-A1A3-364B-AFCD-58B13D535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Drøfting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BC72058A-552F-AD4D-89ED-DAA1CF302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Hvordan kan vi forklare disse kjønnsforskjellene?</a:t>
            </a:r>
          </a:p>
        </p:txBody>
      </p:sp>
    </p:spTree>
    <p:extLst>
      <p:ext uri="{BB962C8B-B14F-4D97-AF65-F5344CB8AC3E}">
        <p14:creationId xmlns:p14="http://schemas.microsoft.com/office/powerpoint/2010/main" val="62428430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Mors utdanningsnivå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04039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793987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Mors utdanningsnivå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374201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839716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Mors utdanningsnivå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888063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019003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Foreldre og foresatte</a:t>
            </a:r>
          </a:p>
        </p:txBody>
      </p:sp>
      <p:sp>
        <p:nvSpPr>
          <p:cNvPr id="5" name="Undertit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662965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629632"/>
              </p:ext>
            </p:extLst>
          </p:nvPr>
        </p:nvGraphicFramePr>
        <p:xfrm>
          <a:off x="609600" y="2231756"/>
          <a:ext cx="10363201" cy="2459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79329">
                  <a:extLst>
                    <a:ext uri="{9D8B030D-6E8A-4147-A177-3AD203B41FA5}">
                      <a16:colId xmlns="" xmlns:a16="http://schemas.microsoft.com/office/drawing/2014/main" val="1984596645"/>
                    </a:ext>
                  </a:extLst>
                </a:gridCol>
                <a:gridCol w="1800193">
                  <a:extLst>
                    <a:ext uri="{9D8B030D-6E8A-4147-A177-3AD203B41FA5}">
                      <a16:colId xmlns="" xmlns:a16="http://schemas.microsoft.com/office/drawing/2014/main" val="211700133"/>
                    </a:ext>
                  </a:extLst>
                </a:gridCol>
                <a:gridCol w="1598679">
                  <a:extLst>
                    <a:ext uri="{9D8B030D-6E8A-4147-A177-3AD203B41FA5}">
                      <a16:colId xmlns="" xmlns:a16="http://schemas.microsoft.com/office/drawing/2014/main" val="89603501"/>
                    </a:ext>
                  </a:extLst>
                </a:gridCol>
                <a:gridCol w="2085000">
                  <a:extLst>
                    <a:ext uri="{9D8B030D-6E8A-4147-A177-3AD203B41FA5}">
                      <a16:colId xmlns="" xmlns:a16="http://schemas.microsoft.com/office/drawing/2014/main" val="2680732313"/>
                    </a:ext>
                  </a:extLst>
                </a:gridCol>
              </a:tblGrid>
              <a:tr h="680968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Informasjon og samarbeid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N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Snitt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Standard-avvik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51180296"/>
                  </a:ext>
                </a:extLst>
              </a:tr>
              <a:tr h="680968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4.- 5. år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2382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3,07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0,56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09769027"/>
                  </a:ext>
                </a:extLst>
              </a:tr>
              <a:tr h="680968"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0.- 3. år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2563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3,11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0,56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2489842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532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Informasjon og samarbeid, 4-5 åringer</a:t>
            </a:r>
          </a:p>
        </p:txBody>
      </p:sp>
      <p:pic>
        <p:nvPicPr>
          <p:cNvPr id="4" name="Plassholder for innhold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617231"/>
            <a:ext cx="10972800" cy="449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24147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400" dirty="0"/>
              <a:t>Forskjeller mellom barnehager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2530806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106869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266471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5578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4800" dirty="0"/>
              <a:t>Forholdet mellom drift og utvikling</a:t>
            </a:r>
            <a:r>
              <a:rPr lang="nb-NO" sz="3200" dirty="0"/>
              <a:t>(Irgens, 2016)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b-NO" sz="3200" dirty="0"/>
              <a:t>Kollektivt </a:t>
            </a:r>
          </a:p>
          <a:p>
            <a:pPr marL="0" indent="0" algn="ctr">
              <a:buNone/>
            </a:pPr>
            <a:endParaRPr lang="nb-NO" sz="3200" dirty="0"/>
          </a:p>
          <a:p>
            <a:pPr marL="0" indent="0" algn="ctr">
              <a:buNone/>
            </a:pPr>
            <a:endParaRPr lang="nb-NO" sz="3200" dirty="0"/>
          </a:p>
          <a:p>
            <a:pPr marL="0" indent="0" algn="ctr">
              <a:buNone/>
            </a:pPr>
            <a:endParaRPr lang="nb-NO" sz="3200" dirty="0"/>
          </a:p>
          <a:p>
            <a:pPr marL="0" indent="0" algn="ctr">
              <a:buNone/>
            </a:pPr>
            <a:endParaRPr lang="nb-NO" sz="3200" dirty="0"/>
          </a:p>
          <a:p>
            <a:pPr marL="0" indent="0" algn="ctr">
              <a:buNone/>
            </a:pPr>
            <a:endParaRPr lang="nb-NO" sz="3200" dirty="0"/>
          </a:p>
          <a:p>
            <a:pPr marL="0" indent="0" algn="ctr">
              <a:buNone/>
            </a:pPr>
            <a:r>
              <a:rPr lang="nb-NO" sz="3200" dirty="0"/>
              <a:t>Individuelt</a:t>
            </a:r>
          </a:p>
        </p:txBody>
      </p:sp>
      <p:sp>
        <p:nvSpPr>
          <p:cNvPr id="4" name="Eller 3"/>
          <p:cNvSpPr/>
          <p:nvPr/>
        </p:nvSpPr>
        <p:spPr>
          <a:xfrm>
            <a:off x="4847862" y="2372883"/>
            <a:ext cx="2496277" cy="2496277"/>
          </a:xfrm>
          <a:prstGeom prst="flowChar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  <p:sp>
        <p:nvSpPr>
          <p:cNvPr id="5" name="TekstSylinder 4"/>
          <p:cNvSpPr txBox="1"/>
          <p:nvPr/>
        </p:nvSpPr>
        <p:spPr>
          <a:xfrm>
            <a:off x="3678464" y="3247655"/>
            <a:ext cx="10502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/>
              <a:t>Drift </a:t>
            </a:r>
            <a:endParaRPr lang="nb-NO" sz="2400"/>
          </a:p>
        </p:txBody>
      </p:sp>
      <p:sp>
        <p:nvSpPr>
          <p:cNvPr id="6" name="TekstSylinder 5"/>
          <p:cNvSpPr txBox="1"/>
          <p:nvPr/>
        </p:nvSpPr>
        <p:spPr>
          <a:xfrm>
            <a:off x="7401692" y="3247655"/>
            <a:ext cx="17347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/>
              <a:t>Utvikling</a:t>
            </a:r>
          </a:p>
        </p:txBody>
      </p:sp>
    </p:spTree>
    <p:extLst>
      <p:ext uri="{BB962C8B-B14F-4D97-AF65-F5344CB8AC3E}">
        <p14:creationId xmlns:p14="http://schemas.microsoft.com/office/powerpoint/2010/main" val="241472074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537715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484917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6531637"/>
              </p:ext>
            </p:extLst>
          </p:nvPr>
        </p:nvGraphicFramePr>
        <p:xfrm>
          <a:off x="609600" y="1720312"/>
          <a:ext cx="10440692" cy="2800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14381">
                  <a:extLst>
                    <a:ext uri="{9D8B030D-6E8A-4147-A177-3AD203B41FA5}">
                      <a16:colId xmlns="" xmlns:a16="http://schemas.microsoft.com/office/drawing/2014/main" val="2727876744"/>
                    </a:ext>
                  </a:extLst>
                </a:gridCol>
                <a:gridCol w="1814124">
                  <a:extLst>
                    <a:ext uri="{9D8B030D-6E8A-4147-A177-3AD203B41FA5}">
                      <a16:colId xmlns="" xmlns:a16="http://schemas.microsoft.com/office/drawing/2014/main" val="1415593107"/>
                    </a:ext>
                  </a:extLst>
                </a:gridCol>
                <a:gridCol w="1611051">
                  <a:extLst>
                    <a:ext uri="{9D8B030D-6E8A-4147-A177-3AD203B41FA5}">
                      <a16:colId xmlns="" xmlns:a16="http://schemas.microsoft.com/office/drawing/2014/main" val="1991749115"/>
                    </a:ext>
                  </a:extLst>
                </a:gridCol>
                <a:gridCol w="2101136">
                  <a:extLst>
                    <a:ext uri="{9D8B030D-6E8A-4147-A177-3AD203B41FA5}">
                      <a16:colId xmlns="" xmlns:a16="http://schemas.microsoft.com/office/drawing/2014/main" val="4290442156"/>
                    </a:ext>
                  </a:extLst>
                </a:gridCol>
              </a:tblGrid>
              <a:tr h="851450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Tilfredshet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N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Snitt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Standard-avvik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315462728"/>
                  </a:ext>
                </a:extLst>
              </a:tr>
              <a:tr h="851450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4.- 5. år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2366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3,47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0,52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610677930"/>
                  </a:ext>
                </a:extLst>
              </a:tr>
              <a:tr h="851450"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0.- 3. år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2552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3,55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0,49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786669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39466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0164091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496053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5239337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190299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Kjønnsforskjeller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583622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755190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400" dirty="0"/>
              <a:t>Mors</a:t>
            </a:r>
            <a:r>
              <a:rPr lang="nb-NO" sz="4800" dirty="0"/>
              <a:t> </a:t>
            </a:r>
            <a:r>
              <a:rPr lang="nb-NO" sz="4400" dirty="0"/>
              <a:t>utdanningsnivå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075253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124337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400" dirty="0"/>
              <a:t>Mors utdanningsnivå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8013109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910651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Ansatte i barnehagen</a:t>
            </a:r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8342237"/>
              </p:ext>
            </p:extLst>
          </p:nvPr>
        </p:nvGraphicFramePr>
        <p:xfrm>
          <a:off x="1421477" y="1534332"/>
          <a:ext cx="9493133" cy="388265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2371859">
                  <a:extLst>
                    <a:ext uri="{9D8B030D-6E8A-4147-A177-3AD203B41FA5}">
                      <a16:colId xmlns="" xmlns:a16="http://schemas.microsoft.com/office/drawing/2014/main" val="113767807"/>
                    </a:ext>
                  </a:extLst>
                </a:gridCol>
                <a:gridCol w="2373758">
                  <a:extLst>
                    <a:ext uri="{9D8B030D-6E8A-4147-A177-3AD203B41FA5}">
                      <a16:colId xmlns="" xmlns:a16="http://schemas.microsoft.com/office/drawing/2014/main" val="838860994"/>
                    </a:ext>
                  </a:extLst>
                </a:gridCol>
                <a:gridCol w="2373758">
                  <a:extLst>
                    <a:ext uri="{9D8B030D-6E8A-4147-A177-3AD203B41FA5}">
                      <a16:colId xmlns="" xmlns:a16="http://schemas.microsoft.com/office/drawing/2014/main" val="1691591218"/>
                    </a:ext>
                  </a:extLst>
                </a:gridCol>
                <a:gridCol w="2373758">
                  <a:extLst>
                    <a:ext uri="{9D8B030D-6E8A-4147-A177-3AD203B41FA5}">
                      <a16:colId xmlns="" xmlns:a16="http://schemas.microsoft.com/office/drawing/2014/main" val="3364100917"/>
                    </a:ext>
                  </a:extLst>
                </a:gridCol>
              </a:tblGrid>
              <a:tr h="593761"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Funksjon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N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%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Valid %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423561293"/>
                  </a:ext>
                </a:extLst>
              </a:tr>
              <a:tr h="348597">
                <a:tc>
                  <a:txBody>
                    <a:bodyPr/>
                    <a:lstStyle/>
                    <a:p>
                      <a:pPr marL="38100" marR="38100" algn="l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Assistent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629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31,0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31,1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945092382"/>
                  </a:ext>
                </a:extLst>
              </a:tr>
              <a:tr h="348597">
                <a:tc>
                  <a:txBody>
                    <a:bodyPr/>
                    <a:lstStyle/>
                    <a:p>
                      <a:pPr marL="38100" marR="38100" algn="l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Fagarbeider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651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32,1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32,2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39030907"/>
                  </a:ext>
                </a:extLst>
              </a:tr>
              <a:tr h="527788">
                <a:tc>
                  <a:txBody>
                    <a:bodyPr/>
                    <a:lstStyle/>
                    <a:p>
                      <a:pPr marL="38100" marR="38100" algn="l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Pedagogisk leder/ barnehageleder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702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34,6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34,7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2233211902"/>
                  </a:ext>
                </a:extLst>
              </a:tr>
              <a:tr h="527788">
                <a:tc>
                  <a:txBody>
                    <a:bodyPr/>
                    <a:lstStyle/>
                    <a:p>
                      <a:pPr marL="38100" marR="38100" algn="l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Spesialpedagog/ støttepedagog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41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2,0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2,0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883568301"/>
                  </a:ext>
                </a:extLst>
              </a:tr>
              <a:tr h="348597">
                <a:tc>
                  <a:txBody>
                    <a:bodyPr/>
                    <a:lstStyle/>
                    <a:p>
                      <a:pPr marL="38100" marR="38100" algn="l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Total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2023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99,6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100,0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2458337"/>
                  </a:ext>
                </a:extLst>
              </a:tr>
              <a:tr h="593761">
                <a:tc>
                  <a:txBody>
                    <a:bodyPr/>
                    <a:lstStyle/>
                    <a:p>
                      <a:pPr marL="38100" marR="38100" algn="l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 err="1">
                          <a:effectLst/>
                        </a:rPr>
                        <a:t>Missing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8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,4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 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400551951"/>
                  </a:ext>
                </a:extLst>
              </a:tr>
              <a:tr h="593761">
                <a:tc>
                  <a:txBody>
                    <a:bodyPr/>
                    <a:lstStyle/>
                    <a:p>
                      <a:pPr marL="38100" marR="38100" algn="l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Total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2031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 fontAlgn="auto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100,0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 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406369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86774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425986"/>
              </p:ext>
            </p:extLst>
          </p:nvPr>
        </p:nvGraphicFramePr>
        <p:xfrm>
          <a:off x="609600" y="2076773"/>
          <a:ext cx="10642170" cy="25625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32750">
                  <a:extLst>
                    <a:ext uri="{9D8B030D-6E8A-4147-A177-3AD203B41FA5}">
                      <a16:colId xmlns="" xmlns:a16="http://schemas.microsoft.com/office/drawing/2014/main" val="533229723"/>
                    </a:ext>
                  </a:extLst>
                </a:gridCol>
                <a:gridCol w="1818301">
                  <a:extLst>
                    <a:ext uri="{9D8B030D-6E8A-4147-A177-3AD203B41FA5}">
                      <a16:colId xmlns="" xmlns:a16="http://schemas.microsoft.com/office/drawing/2014/main" val="2507280567"/>
                    </a:ext>
                  </a:extLst>
                </a:gridCol>
                <a:gridCol w="1638956">
                  <a:extLst>
                    <a:ext uri="{9D8B030D-6E8A-4147-A177-3AD203B41FA5}">
                      <a16:colId xmlns="" xmlns:a16="http://schemas.microsoft.com/office/drawing/2014/main" val="3889311477"/>
                    </a:ext>
                  </a:extLst>
                </a:gridCol>
                <a:gridCol w="2152163">
                  <a:extLst>
                    <a:ext uri="{9D8B030D-6E8A-4147-A177-3AD203B41FA5}">
                      <a16:colId xmlns="" xmlns:a16="http://schemas.microsoft.com/office/drawing/2014/main" val="3954194075"/>
                    </a:ext>
                  </a:extLst>
                </a:gridCol>
              </a:tblGrid>
              <a:tr h="732629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Faktor: Miljø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N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Snitt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Standard-avvik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481353082"/>
                  </a:ext>
                </a:extLst>
              </a:tr>
              <a:tr h="732629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Kompetanse og tilfredshet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2022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3,32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0,48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42752759"/>
                  </a:ext>
                </a:extLst>
              </a:tr>
              <a:tr h="732629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Samarbeid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2018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3,22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0,50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35061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4580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Tilfredshet og kompetanse</a:t>
            </a:r>
          </a:p>
        </p:txBody>
      </p:sp>
      <p:pic>
        <p:nvPicPr>
          <p:cNvPr id="4" name="Plassholder for innhold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685966"/>
            <a:ext cx="10972800" cy="435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596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733" dirty="0"/>
              <a:t>Kompetanse og praksisendring</a:t>
            </a:r>
            <a:r>
              <a:rPr lang="nb-NO" sz="2800" dirty="0"/>
              <a:t> </a:t>
            </a:r>
            <a:r>
              <a:rPr lang="nb-NO" sz="2000" dirty="0"/>
              <a:t>(Irgens, 2015)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				</a:t>
            </a:r>
            <a:r>
              <a:rPr lang="nb-NO" sz="2400" dirty="0"/>
              <a:t>5. Organisatorisk læring</a:t>
            </a:r>
          </a:p>
          <a:p>
            <a:pPr marL="0" indent="0">
              <a:buNone/>
            </a:pPr>
            <a:r>
              <a:rPr lang="nb-NO" sz="2400" dirty="0"/>
              <a:t>                                          ------------------------------------</a:t>
            </a:r>
          </a:p>
          <a:p>
            <a:pPr marL="0" indent="0">
              <a:buNone/>
            </a:pPr>
            <a:r>
              <a:rPr lang="nb-NO" sz="2400" dirty="0"/>
              <a:t>			4. Kunnskapsanvendelse</a:t>
            </a:r>
          </a:p>
          <a:p>
            <a:pPr marL="0" indent="0">
              <a:buNone/>
            </a:pPr>
            <a:r>
              <a:rPr lang="nb-NO" sz="2400" dirty="0"/>
              <a:t>                        ------------------------------------------</a:t>
            </a:r>
          </a:p>
          <a:p>
            <a:pPr marL="0" indent="0">
              <a:buNone/>
            </a:pPr>
            <a:r>
              <a:rPr lang="nb-NO" sz="2400" dirty="0"/>
              <a:t>		3. Kunnskapstilegnelse</a:t>
            </a:r>
          </a:p>
          <a:p>
            <a:pPr marL="0" indent="0">
              <a:buNone/>
            </a:pPr>
            <a:r>
              <a:rPr lang="nb-NO" sz="2400" dirty="0"/>
              <a:t>             -----------------------------------------</a:t>
            </a:r>
          </a:p>
          <a:p>
            <a:pPr marL="0" indent="0">
              <a:buNone/>
            </a:pPr>
            <a:r>
              <a:rPr lang="nb-NO" sz="2400" dirty="0"/>
              <a:t>	2. Innlæring</a:t>
            </a:r>
          </a:p>
          <a:p>
            <a:pPr marL="0" indent="0">
              <a:buNone/>
            </a:pPr>
            <a:r>
              <a:rPr lang="nb-NO" sz="2400" dirty="0"/>
              <a:t> -------------------------------------</a:t>
            </a:r>
          </a:p>
          <a:p>
            <a:pPr marL="0" indent="0">
              <a:buNone/>
            </a:pPr>
            <a:r>
              <a:rPr lang="nb-NO" sz="2400" dirty="0"/>
              <a:t>1. Påvirkning</a:t>
            </a:r>
          </a:p>
        </p:txBody>
      </p:sp>
    </p:spTree>
    <p:extLst>
      <p:ext uri="{BB962C8B-B14F-4D97-AF65-F5344CB8AC3E}">
        <p14:creationId xmlns:p14="http://schemas.microsoft.com/office/powerpoint/2010/main" val="51444042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6434547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130647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7110718"/>
              </p:ext>
            </p:extLst>
          </p:nvPr>
        </p:nvGraphicFramePr>
        <p:xfrm>
          <a:off x="609600" y="1921790"/>
          <a:ext cx="10611173" cy="2215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18092">
                  <a:extLst>
                    <a:ext uri="{9D8B030D-6E8A-4147-A177-3AD203B41FA5}">
                      <a16:colId xmlns="" xmlns:a16="http://schemas.microsoft.com/office/drawing/2014/main" val="1087756702"/>
                    </a:ext>
                  </a:extLst>
                </a:gridCol>
                <a:gridCol w="1813005">
                  <a:extLst>
                    <a:ext uri="{9D8B030D-6E8A-4147-A177-3AD203B41FA5}">
                      <a16:colId xmlns="" xmlns:a16="http://schemas.microsoft.com/office/drawing/2014/main" val="2602766469"/>
                    </a:ext>
                  </a:extLst>
                </a:gridCol>
                <a:gridCol w="1634182">
                  <a:extLst>
                    <a:ext uri="{9D8B030D-6E8A-4147-A177-3AD203B41FA5}">
                      <a16:colId xmlns="" xmlns:a16="http://schemas.microsoft.com/office/drawing/2014/main" val="1059694341"/>
                    </a:ext>
                  </a:extLst>
                </a:gridCol>
                <a:gridCol w="2145894">
                  <a:extLst>
                    <a:ext uri="{9D8B030D-6E8A-4147-A177-3AD203B41FA5}">
                      <a16:colId xmlns="" xmlns:a16="http://schemas.microsoft.com/office/drawing/2014/main" val="3815493398"/>
                    </a:ext>
                  </a:extLst>
                </a:gridCol>
              </a:tblGrid>
              <a:tr h="1107856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Faktor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N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Snitt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Standard-avvik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741570048"/>
                  </a:ext>
                </a:extLst>
              </a:tr>
              <a:tr h="1107856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Det pedagogiske arbeidet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2019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2,85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0,40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966302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22363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490176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672752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6270145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720381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554614"/>
              </p:ext>
            </p:extLst>
          </p:nvPr>
        </p:nvGraphicFramePr>
        <p:xfrm>
          <a:off x="609600" y="2092271"/>
          <a:ext cx="10254712" cy="2182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49519">
                  <a:extLst>
                    <a:ext uri="{9D8B030D-6E8A-4147-A177-3AD203B41FA5}">
                      <a16:colId xmlns="" xmlns:a16="http://schemas.microsoft.com/office/drawing/2014/main" val="53269839"/>
                    </a:ext>
                  </a:extLst>
                </a:gridCol>
                <a:gridCol w="1752101">
                  <a:extLst>
                    <a:ext uri="{9D8B030D-6E8A-4147-A177-3AD203B41FA5}">
                      <a16:colId xmlns="" xmlns:a16="http://schemas.microsoft.com/office/drawing/2014/main" val="3721548503"/>
                    </a:ext>
                  </a:extLst>
                </a:gridCol>
                <a:gridCol w="1579285">
                  <a:extLst>
                    <a:ext uri="{9D8B030D-6E8A-4147-A177-3AD203B41FA5}">
                      <a16:colId xmlns="" xmlns:a16="http://schemas.microsoft.com/office/drawing/2014/main" val="3294078496"/>
                    </a:ext>
                  </a:extLst>
                </a:gridCol>
                <a:gridCol w="2073807">
                  <a:extLst>
                    <a:ext uri="{9D8B030D-6E8A-4147-A177-3AD203B41FA5}">
                      <a16:colId xmlns="" xmlns:a16="http://schemas.microsoft.com/office/drawing/2014/main" val="3327862836"/>
                    </a:ext>
                  </a:extLst>
                </a:gridCol>
              </a:tblGrid>
              <a:tr h="727463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Faktor: Samarbeid med foreldre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N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Snitt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Standard-avvik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105873163"/>
                  </a:ext>
                </a:extLst>
              </a:tr>
              <a:tr h="727463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Informasjon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2007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3,42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0,479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63303552"/>
                  </a:ext>
                </a:extLst>
              </a:tr>
              <a:tr h="727463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Dialog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1997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2,15</a:t>
                      </a:r>
                      <a:endParaRPr lang="nb-NO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0,804</a:t>
                      </a:r>
                      <a:endParaRPr lang="nb-NO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998422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36937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9592107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177407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Ledelse</a:t>
            </a:r>
          </a:p>
        </p:txBody>
      </p:sp>
      <p:sp>
        <p:nvSpPr>
          <p:cNvPr id="5" name="Undertit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866929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8809104"/>
              </p:ext>
            </p:extLst>
          </p:nvPr>
        </p:nvGraphicFramePr>
        <p:xfrm>
          <a:off x="609600" y="1921790"/>
          <a:ext cx="10972799" cy="22678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91185">
                  <a:extLst>
                    <a:ext uri="{9D8B030D-6E8A-4147-A177-3AD203B41FA5}">
                      <a16:colId xmlns="" xmlns:a16="http://schemas.microsoft.com/office/drawing/2014/main" val="1297965789"/>
                    </a:ext>
                  </a:extLst>
                </a:gridCol>
                <a:gridCol w="840516">
                  <a:extLst>
                    <a:ext uri="{9D8B030D-6E8A-4147-A177-3AD203B41FA5}">
                      <a16:colId xmlns="" xmlns:a16="http://schemas.microsoft.com/office/drawing/2014/main" val="413871880"/>
                    </a:ext>
                  </a:extLst>
                </a:gridCol>
                <a:gridCol w="978774">
                  <a:extLst>
                    <a:ext uri="{9D8B030D-6E8A-4147-A177-3AD203B41FA5}">
                      <a16:colId xmlns="" xmlns:a16="http://schemas.microsoft.com/office/drawing/2014/main" val="4282980789"/>
                    </a:ext>
                  </a:extLst>
                </a:gridCol>
                <a:gridCol w="2339401">
                  <a:extLst>
                    <a:ext uri="{9D8B030D-6E8A-4147-A177-3AD203B41FA5}">
                      <a16:colId xmlns="" xmlns:a16="http://schemas.microsoft.com/office/drawing/2014/main" val="2177431826"/>
                    </a:ext>
                  </a:extLst>
                </a:gridCol>
                <a:gridCol w="1814901">
                  <a:extLst>
                    <a:ext uri="{9D8B030D-6E8A-4147-A177-3AD203B41FA5}">
                      <a16:colId xmlns="" xmlns:a16="http://schemas.microsoft.com/office/drawing/2014/main" val="1942728631"/>
                    </a:ext>
                  </a:extLst>
                </a:gridCol>
                <a:gridCol w="2008022">
                  <a:extLst>
                    <a:ext uri="{9D8B030D-6E8A-4147-A177-3AD203B41FA5}">
                      <a16:colId xmlns="" xmlns:a16="http://schemas.microsoft.com/office/drawing/2014/main" val="2704033754"/>
                    </a:ext>
                  </a:extLst>
                </a:gridCol>
              </a:tblGrid>
              <a:tr h="1133913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Faktor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N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Snitt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Standardavvik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Min. skåre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Maks. skåre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486864499"/>
                  </a:ext>
                </a:extLst>
              </a:tr>
              <a:tr h="1133913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Pedagogisk ledelse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186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4,03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0,43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2,63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5,00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96043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737770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3535027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354043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6899564"/>
              </p:ext>
            </p:extLst>
          </p:nvPr>
        </p:nvGraphicFramePr>
        <p:xfrm>
          <a:off x="609600" y="1565329"/>
          <a:ext cx="10972799" cy="36178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6957">
                  <a:extLst>
                    <a:ext uri="{9D8B030D-6E8A-4147-A177-3AD203B41FA5}">
                      <a16:colId xmlns="" xmlns:a16="http://schemas.microsoft.com/office/drawing/2014/main" val="3320787311"/>
                    </a:ext>
                  </a:extLst>
                </a:gridCol>
                <a:gridCol w="1031443">
                  <a:extLst>
                    <a:ext uri="{9D8B030D-6E8A-4147-A177-3AD203B41FA5}">
                      <a16:colId xmlns="" xmlns:a16="http://schemas.microsoft.com/office/drawing/2014/main" val="1867309763"/>
                    </a:ext>
                  </a:extLst>
                </a:gridCol>
                <a:gridCol w="1141171">
                  <a:extLst>
                    <a:ext uri="{9D8B030D-6E8A-4147-A177-3AD203B41FA5}">
                      <a16:colId xmlns="" xmlns:a16="http://schemas.microsoft.com/office/drawing/2014/main" val="4102220830"/>
                    </a:ext>
                  </a:extLst>
                </a:gridCol>
                <a:gridCol w="2277953">
                  <a:extLst>
                    <a:ext uri="{9D8B030D-6E8A-4147-A177-3AD203B41FA5}">
                      <a16:colId xmlns="" xmlns:a16="http://schemas.microsoft.com/office/drawing/2014/main" val="4293839467"/>
                    </a:ext>
                  </a:extLst>
                </a:gridCol>
                <a:gridCol w="2462296">
                  <a:extLst>
                    <a:ext uri="{9D8B030D-6E8A-4147-A177-3AD203B41FA5}">
                      <a16:colId xmlns="" xmlns:a16="http://schemas.microsoft.com/office/drawing/2014/main" val="1005056368"/>
                    </a:ext>
                  </a:extLst>
                </a:gridCol>
                <a:gridCol w="1702979">
                  <a:extLst>
                    <a:ext uri="{9D8B030D-6E8A-4147-A177-3AD203B41FA5}">
                      <a16:colId xmlns="" xmlns:a16="http://schemas.microsoft.com/office/drawing/2014/main" val="2587776446"/>
                    </a:ext>
                  </a:extLst>
                </a:gridCol>
              </a:tblGrid>
              <a:tr h="711623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Faktor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N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Snitt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Standardavvik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Min. skåre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Maks. skåre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228868335"/>
                  </a:ext>
                </a:extLst>
              </a:tr>
              <a:tr h="711623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Tilfredshet og utvikling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186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3,60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0,41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2,00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4,00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38181009"/>
                  </a:ext>
                </a:extLst>
              </a:tr>
              <a:tr h="711623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Samarbeid 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186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3,23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0,45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1,50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4,00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41934170"/>
                  </a:ext>
                </a:extLst>
              </a:tr>
              <a:tr h="711623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Fysisk miljø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143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2,78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0,80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1,00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4,00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353395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916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1532312" y="1671004"/>
            <a:ext cx="9144000" cy="2387600"/>
          </a:xfrm>
        </p:spPr>
        <p:txBody>
          <a:bodyPr>
            <a:normAutofit/>
          </a:bodyPr>
          <a:lstStyle/>
          <a:p>
            <a:r>
              <a:rPr lang="nb-NO" dirty="0"/>
              <a:t> «</a:t>
            </a:r>
            <a:r>
              <a:rPr lang="nb-NO" sz="4400" i="1" dirty="0"/>
              <a:t>Du kan bli kvalifisert alene, men kompetent blir du sammen med andre</a:t>
            </a:r>
            <a:r>
              <a:rPr lang="nb-NO" sz="4400" dirty="0"/>
              <a:t>» </a:t>
            </a:r>
          </a:p>
        </p:txBody>
      </p:sp>
    </p:spTree>
    <p:extLst>
      <p:ext uri="{BB962C8B-B14F-4D97-AF65-F5344CB8AC3E}">
        <p14:creationId xmlns:p14="http://schemas.microsoft.com/office/powerpoint/2010/main" val="107397800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9868147"/>
              </p:ext>
            </p:extLst>
          </p:nvPr>
        </p:nvGraphicFramePr>
        <p:xfrm>
          <a:off x="609600" y="2123268"/>
          <a:ext cx="10972800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5234">
                  <a:extLst>
                    <a:ext uri="{9D8B030D-6E8A-4147-A177-3AD203B41FA5}">
                      <a16:colId xmlns="" xmlns:a16="http://schemas.microsoft.com/office/drawing/2014/main" val="2711080054"/>
                    </a:ext>
                  </a:extLst>
                </a:gridCol>
                <a:gridCol w="1029455">
                  <a:extLst>
                    <a:ext uri="{9D8B030D-6E8A-4147-A177-3AD203B41FA5}">
                      <a16:colId xmlns="" xmlns:a16="http://schemas.microsoft.com/office/drawing/2014/main" val="2446653028"/>
                    </a:ext>
                  </a:extLst>
                </a:gridCol>
                <a:gridCol w="1141399">
                  <a:extLst>
                    <a:ext uri="{9D8B030D-6E8A-4147-A177-3AD203B41FA5}">
                      <a16:colId xmlns="" xmlns:a16="http://schemas.microsoft.com/office/drawing/2014/main" val="3646428626"/>
                    </a:ext>
                  </a:extLst>
                </a:gridCol>
                <a:gridCol w="2278409">
                  <a:extLst>
                    <a:ext uri="{9D8B030D-6E8A-4147-A177-3AD203B41FA5}">
                      <a16:colId xmlns="" xmlns:a16="http://schemas.microsoft.com/office/drawing/2014/main" val="4138683541"/>
                    </a:ext>
                  </a:extLst>
                </a:gridCol>
                <a:gridCol w="2462789">
                  <a:extLst>
                    <a:ext uri="{9D8B030D-6E8A-4147-A177-3AD203B41FA5}">
                      <a16:colId xmlns="" xmlns:a16="http://schemas.microsoft.com/office/drawing/2014/main" val="2539468831"/>
                    </a:ext>
                  </a:extLst>
                </a:gridCol>
                <a:gridCol w="1705514">
                  <a:extLst>
                    <a:ext uri="{9D8B030D-6E8A-4147-A177-3AD203B41FA5}">
                      <a16:colId xmlns="" xmlns:a16="http://schemas.microsoft.com/office/drawing/2014/main" val="224020579"/>
                    </a:ext>
                  </a:extLst>
                </a:gridCol>
              </a:tblGrid>
              <a:tr h="1007117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Faktor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N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Snitt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Standardavvik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Min. skåre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Maks. skåre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46670208"/>
                  </a:ext>
                </a:extLst>
              </a:tr>
              <a:tr h="1007117"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Samarbeid med myndighet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186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3,58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0,53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1,00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4,00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44548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08799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9087677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840452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Oppsummering</a:t>
            </a:r>
          </a:p>
        </p:txBody>
      </p:sp>
      <p:sp>
        <p:nvSpPr>
          <p:cNvPr id="7" name="Undertit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518100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09AFC90C-05F2-1044-9E15-B1A183056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Hovedkonklusjoner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4F19DE75-EC11-3647-B740-5C3222C13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/>
              <a:t>Kartleggingen viser gjennomgående god kvalitet i barnehagene i Hedmark</a:t>
            </a:r>
          </a:p>
          <a:p>
            <a:r>
              <a:rPr lang="nb-NO" dirty="0"/>
              <a:t>Det er imidlertid stor variasjon mellom barnehagene</a:t>
            </a:r>
          </a:p>
          <a:p>
            <a:r>
              <a:rPr lang="nb-NO" dirty="0"/>
              <a:t>Barnehagene ser ut til å opprettholde sosiale reproduksjon</a:t>
            </a:r>
          </a:p>
          <a:p>
            <a:r>
              <a:rPr lang="nb-NO" dirty="0"/>
              <a:t>Gutter skårer lavere enn jenter, særlig når pedagogiske ledere vurderer barn.</a:t>
            </a:r>
          </a:p>
          <a:p>
            <a:r>
              <a:rPr lang="nb-NO" dirty="0"/>
              <a:t>Det skåres noe lavt på det pedagogiske arbeidet og samarbeid mellom ansatte</a:t>
            </a:r>
          </a:p>
        </p:txBody>
      </p:sp>
    </p:spTree>
    <p:extLst>
      <p:ext uri="{BB962C8B-B14F-4D97-AF65-F5344CB8AC3E}">
        <p14:creationId xmlns:p14="http://schemas.microsoft.com/office/powerpoint/2010/main" val="268451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b="1" dirty="0"/>
              <a:t>Bruk av data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b-NO" dirty="0"/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1669511" y="1417636"/>
          <a:ext cx="8862901" cy="4840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452814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5333" dirty="0">
                <a:latin typeface="Arial" panose="020B0604020202020204" pitchFamily="34" charset="0"/>
                <a:cs typeface="Arial" panose="020B0604020202020204" pitchFamily="34" charset="0"/>
              </a:rPr>
              <a:t>Fra kunnskap til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200" dirty="0"/>
              <a:t>Kompetanse i hos ansatte i barnehagen er i stor grad ferdighetsbasert</a:t>
            </a:r>
          </a:p>
          <a:p>
            <a:r>
              <a:rPr lang="nb-NO" sz="3200" dirty="0"/>
              <a:t>Både lærere og ledere skal utøve innflytelse på andre, og denne innflytelsen realisere best gjennom ferdigheter som bør være kunnskapsbasert.</a:t>
            </a:r>
          </a:p>
          <a:p>
            <a:r>
              <a:rPr lang="nb-NO" sz="3200" dirty="0"/>
              <a:t>I pedagogiske situasjoner har kunnskaper liten verdi om de ikke kan formidles eller vises gjennom ferdigheter</a:t>
            </a:r>
          </a:p>
          <a:p>
            <a:endParaRPr lang="nb-NO" sz="3733" dirty="0"/>
          </a:p>
        </p:txBody>
      </p:sp>
    </p:spTree>
    <p:extLst>
      <p:ext uri="{BB962C8B-B14F-4D97-AF65-F5344CB8AC3E}">
        <p14:creationId xmlns:p14="http://schemas.microsoft.com/office/powerpoint/2010/main" val="64273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90BF89B7-8AFE-824C-B474-B0AB06E6F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4D14EC34-E7D5-914B-9F75-17AA33FAB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/>
          </a:p>
          <a:p>
            <a:pPr marL="0" indent="0" algn="ctr">
              <a:buNone/>
            </a:pPr>
            <a:r>
              <a:rPr lang="nb-NO" sz="4400" b="1" dirty="0"/>
              <a:t>Kartleggingsundersøkelsen</a:t>
            </a:r>
          </a:p>
        </p:txBody>
      </p:sp>
    </p:spTree>
    <p:extLst>
      <p:ext uri="{BB962C8B-B14F-4D97-AF65-F5344CB8AC3E}">
        <p14:creationId xmlns:p14="http://schemas.microsoft.com/office/powerpoint/2010/main" val="107720220"/>
      </p:ext>
    </p:extLst>
  </p:cSld>
  <p:clrMapOvr>
    <a:masterClrMapping/>
  </p:clrMapOvr>
</p:sld>
</file>

<file path=ppt/theme/theme1.xml><?xml version="1.0" encoding="utf-8"?>
<a:theme xmlns:a="http://schemas.openxmlformats.org/drawingml/2006/main" name="PPT mal HINN">
  <a:themeElements>
    <a:clrScheme name="Custom 3">
      <a:dk1>
        <a:srgbClr val="050505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48DD4"/>
      </a:hlink>
      <a:folHlink>
        <a:srgbClr val="548DD4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Hinn</Template>
  <TotalTime>410</TotalTime>
  <Words>1056</Words>
  <Application>Microsoft Office PowerPoint</Application>
  <PresentationFormat>Widescreen</PresentationFormat>
  <Paragraphs>438</Paragraphs>
  <Slides>85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85</vt:i4>
      </vt:variant>
    </vt:vector>
  </HeadingPairs>
  <TitlesOfParts>
    <vt:vector size="89" baseType="lpstr">
      <vt:lpstr>Arial</vt:lpstr>
      <vt:lpstr>Times New Roman</vt:lpstr>
      <vt:lpstr>Verdana</vt:lpstr>
      <vt:lpstr>PPT mal HINN</vt:lpstr>
      <vt:lpstr>Kultur for læring</vt:lpstr>
      <vt:lpstr>Kultur for læring – overordnede målsettinger:</vt:lpstr>
      <vt:lpstr>Kultur i barnehagen (Reeves, 2009)</vt:lpstr>
      <vt:lpstr>PowerPoint-presentasjon</vt:lpstr>
      <vt:lpstr>PowerPoint-presentasjon</vt:lpstr>
      <vt:lpstr>Forholdet mellom drift og utvikling(Irgens, 2016)</vt:lpstr>
      <vt:lpstr>Kompetanse og praksisendring (Irgens, 2015)</vt:lpstr>
      <vt:lpstr> «Du kan bli kvalifisert alene, men kompetent blir du sammen med andre» </vt:lpstr>
      <vt:lpstr>PowerPoint-presentasjon</vt:lpstr>
      <vt:lpstr>PowerPoint-presentasjon</vt:lpstr>
      <vt:lpstr>PowerPoint-presentasjon</vt:lpstr>
      <vt:lpstr>Trivsel og vennskap</vt:lpstr>
      <vt:lpstr>Gjennomsnittet til alle barnehager N=144</vt:lpstr>
      <vt:lpstr>PowerPoint-presentasjon</vt:lpstr>
      <vt:lpstr>Forskjeller mellom kommuner</vt:lpstr>
      <vt:lpstr>PowerPoint-presentasjon</vt:lpstr>
      <vt:lpstr>PowerPoint-presentasjon</vt:lpstr>
      <vt:lpstr>Forskjeller mellom barnehagene</vt:lpstr>
      <vt:lpstr>Forskjeller mellom kommuner</vt:lpstr>
      <vt:lpstr>PowerPoint-presentasjon</vt:lpstr>
      <vt:lpstr>PowerPoint-presentasjon</vt:lpstr>
      <vt:lpstr>Gjennkjennelse</vt:lpstr>
      <vt:lpstr>PowerPoint-presentasjon</vt:lpstr>
      <vt:lpstr>PowerPoint-presentasjon</vt:lpstr>
      <vt:lpstr>PowerPoint-presentasjon</vt:lpstr>
      <vt:lpstr>PowerPoint-presentasjon</vt:lpstr>
      <vt:lpstr>Drøfting</vt:lpstr>
      <vt:lpstr>PowerPoint-presentasjon</vt:lpstr>
      <vt:lpstr>Kjønnsforskjeller</vt:lpstr>
      <vt:lpstr>Kjønnsforskjeller</vt:lpstr>
      <vt:lpstr>Mors utdanningsnivå</vt:lpstr>
      <vt:lpstr>Mors utdanningsnivå</vt:lpstr>
      <vt:lpstr>Pedagogisk leder</vt:lpstr>
      <vt:lpstr>Sosiale ferdigheter</vt:lpstr>
      <vt:lpstr>Selvkontroll og empati</vt:lpstr>
      <vt:lpstr>PowerPoint-presentasjon</vt:lpstr>
      <vt:lpstr>PowerPoint-presentasjon</vt:lpstr>
      <vt:lpstr>Spredning i språklige ferdigheter</vt:lpstr>
      <vt:lpstr>Forskjeller mellom barnehager</vt:lpstr>
      <vt:lpstr>PowerPoint-presentasjon</vt:lpstr>
      <vt:lpstr>PowerPoint-presentasjon</vt:lpstr>
      <vt:lpstr>PowerPoint-presentasjon</vt:lpstr>
      <vt:lpstr>Korrelasjoner</vt:lpstr>
      <vt:lpstr>Drøfting</vt:lpstr>
      <vt:lpstr>PowerPoint-presentasjon</vt:lpstr>
      <vt:lpstr>Relasjon: nærhet</vt:lpstr>
      <vt:lpstr>Variasjoner mellom barnehager</vt:lpstr>
      <vt:lpstr>Korrelasjoner</vt:lpstr>
      <vt:lpstr>Kjønnsforskjeller</vt:lpstr>
      <vt:lpstr>Kjønnsforskjeller</vt:lpstr>
      <vt:lpstr>Drøfting</vt:lpstr>
      <vt:lpstr>Mors utdanningsnivå</vt:lpstr>
      <vt:lpstr>Mors utdanningsnivå</vt:lpstr>
      <vt:lpstr>Mors utdanningsnivå</vt:lpstr>
      <vt:lpstr>Foreldre og foresatte</vt:lpstr>
      <vt:lpstr>PowerPoint-presentasjon</vt:lpstr>
      <vt:lpstr>Informasjon og samarbeid, 4-5 åringer</vt:lpstr>
      <vt:lpstr>Forskjeller mellom barnehager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Kjønnsforskjeller</vt:lpstr>
      <vt:lpstr>Mors utdanningsnivå</vt:lpstr>
      <vt:lpstr>Mors utdanningsnivå</vt:lpstr>
      <vt:lpstr>Ansatte i barnehagen</vt:lpstr>
      <vt:lpstr>PowerPoint-presentasjon</vt:lpstr>
      <vt:lpstr>Tilfredshet og kompetanse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Ledelse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Oppsummering</vt:lpstr>
      <vt:lpstr>Hovedkonklusjoner</vt:lpstr>
      <vt:lpstr>Bruk av data</vt:lpstr>
      <vt:lpstr>Fra kunnskap til handling</vt:lpstr>
    </vt:vector>
  </TitlesOfParts>
  <Company>Høgskolen i Hedmark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Sigrid Øyen Nordahl</dc:creator>
  <cp:lastModifiedBy>Anne-Karin Sunnevåg</cp:lastModifiedBy>
  <cp:revision>27</cp:revision>
  <dcterms:created xsi:type="dcterms:W3CDTF">2018-03-06T09:07:25Z</dcterms:created>
  <dcterms:modified xsi:type="dcterms:W3CDTF">2018-03-16T10:33:05Z</dcterms:modified>
</cp:coreProperties>
</file>